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A3375F1-B643-4D07-8980-05F8EC3A54AC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RAUD Philémon 244118" initials="GP2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993366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72" autoAdjust="0"/>
    <p:restoredTop sz="93714" autoAdjust="0"/>
  </p:normalViewPr>
  <p:slideViewPr>
    <p:cSldViewPr>
      <p:cViewPr varScale="1">
        <p:scale>
          <a:sx n="74" d="100"/>
          <a:sy n="74" d="100"/>
        </p:scale>
        <p:origin x="-2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9528D-4B2C-442D-95AF-6F2718DDDDAD}" type="datetimeFigureOut">
              <a:rPr lang="fr-FR" smtClean="0"/>
              <a:t>14/05/2016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34B53-EEC8-4F4E-A401-99D68FF6D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4429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775B18E-6007-447D-8C7A-92ABD17F09A6}" type="datetimeFigureOut">
              <a:rPr lang="fr-FR"/>
              <a:pPr>
                <a:defRPr/>
              </a:pPr>
              <a:t>14/05/2016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C7B7085-7BE2-4F8C-95F4-4AA02605F2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6109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2843808" cy="68853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3059833" y="836712"/>
            <a:ext cx="5904655" cy="2016224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ts val="3800"/>
              </a:lnSpc>
              <a:defRPr sz="2800" b="1" cap="all" baseline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6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CA30-BA48-4C71-861F-9AC996F79D5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050" name="Picture 2" descr="C:\Users\Phil\Documents\GitHub\PIMS\OppAffaire\Images Diverses\FAR_V_IE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775"/>
            <a:ext cx="805581" cy="34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hil\Documents\GitHub\PIMS\OppAffaire\Images Diverses\Farview 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2843808" cy="284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25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14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033CA-5AE6-4050-846C-3380E974426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18864" y="836712"/>
            <a:ext cx="8229600" cy="580926"/>
          </a:xfrm>
          <a:prstGeom prst="rect">
            <a:avLst/>
          </a:prstGeom>
        </p:spPr>
        <p:txBody>
          <a:bodyPr/>
          <a:lstStyle>
            <a:lvl1pPr algn="l">
              <a:defRPr sz="2200" cap="none" baseline="0">
                <a:solidFill>
                  <a:srgbClr val="3333FF"/>
                </a:solidFill>
                <a:latin typeface="+mn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9"/>
          </p:nvPr>
        </p:nvSpPr>
        <p:spPr>
          <a:xfrm>
            <a:off x="539750" y="1484784"/>
            <a:ext cx="8208714" cy="4680520"/>
          </a:xfrm>
          <a:prstGeom prst="rect">
            <a:avLst/>
          </a:prstGeom>
        </p:spPr>
        <p:txBody>
          <a:bodyPr/>
          <a:lstStyle>
            <a:lvl1pPr marL="360363" indent="-360363">
              <a:buSzPct val="110000"/>
              <a:buFont typeface="Arial" panose="020B0604020202020204" pitchFamily="34" charset="0"/>
              <a:buChar char="•"/>
              <a:defRPr sz="1600"/>
            </a:lvl1pPr>
            <a:lvl2pPr marL="1168400" indent="-396875">
              <a:buSzPct val="50000"/>
              <a:buFont typeface="Arial" panose="020B0604020202020204" pitchFamily="34" charset="0"/>
              <a:buChar char="•"/>
              <a:defRPr sz="1400"/>
            </a:lvl2pPr>
            <a:lvl3pPr marL="1435100" indent="-285750">
              <a:defRPr sz="1200"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6777758"/>
            <a:ext cx="9144000" cy="83418"/>
          </a:xfrm>
          <a:prstGeom prst="rect">
            <a:avLst/>
          </a:prstGeom>
          <a:gradFill>
            <a:gsLst>
              <a:gs pos="0">
                <a:srgbClr val="0A6E28">
                  <a:lumMod val="100000"/>
                </a:srgbClr>
              </a:gs>
              <a:gs pos="100000">
                <a:srgbClr val="91C30A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8244408" y="6651550"/>
            <a:ext cx="864096" cy="12620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i="1" dirty="0" err="1" smtClean="0">
                <a:solidFill>
                  <a:schemeClr val="bg1">
                    <a:lumMod val="75000"/>
                  </a:schemeClr>
                </a:solidFill>
              </a:rPr>
              <a:t>Imp</a:t>
            </a:r>
            <a:r>
              <a:rPr lang="fr-FR" sz="600" i="1" dirty="0" smtClean="0">
                <a:solidFill>
                  <a:schemeClr val="bg1">
                    <a:lumMod val="75000"/>
                  </a:schemeClr>
                </a:solidFill>
              </a:rPr>
              <a:t> 154 D - INES</a:t>
            </a:r>
            <a:endParaRPr lang="fr-FR" sz="6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CA30-BA48-4C71-861F-9AC996F79D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419872" y="6382489"/>
            <a:ext cx="4912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200" cap="none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Business Plan FarView - 17 Mai 2016</a:t>
            </a:r>
          </a:p>
          <a:p>
            <a:r>
              <a:rPr lang="fr-FR" sz="1100" kern="1200" cap="none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Briséis Varin – Adrien Mau – Killian </a:t>
            </a:r>
            <a:r>
              <a:rPr lang="fr-FR" sz="1100" kern="1200" cap="none" baseline="0" dirty="0" err="1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Herveau</a:t>
            </a:r>
            <a:r>
              <a:rPr lang="fr-FR" sz="1100" kern="1200" cap="none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 – Philémon Giraud</a:t>
            </a:r>
            <a:endParaRPr lang="fr-FR" sz="1100" kern="1200" cap="none" baseline="0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:\Users\Phil\Documents\GitHub\PIMS\OppAffaire\Images Diverses\FAR_V_IEW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4454"/>
            <a:ext cx="936104" cy="39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5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FF00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360363" indent="-360363" algn="l" rtl="0" eaLnBrk="1" fontAlgn="base" hangingPunct="1">
        <a:spcBef>
          <a:spcPct val="0"/>
        </a:spcBef>
        <a:spcAft>
          <a:spcPts val="400"/>
        </a:spcAft>
        <a:buFont typeface="Arial" panose="020B0604020202020204" pitchFamily="34" charset="0"/>
        <a:buChar char="•"/>
        <a:defRPr lang="fr-FR" sz="2000" b="1" kern="1200" dirty="0" smtClean="0">
          <a:solidFill>
            <a:srgbClr val="666666"/>
          </a:solidFill>
          <a:latin typeface="+mn-lt"/>
          <a:ea typeface="+mn-ea"/>
          <a:cs typeface="+mn-cs"/>
        </a:defRPr>
      </a:lvl1pPr>
      <a:lvl2pPr marL="1009650" indent="-238125" algn="l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buChar char="•"/>
        <a:defRPr lang="fr-FR" sz="2000" kern="1200" dirty="0" smtClean="0">
          <a:solidFill>
            <a:srgbClr val="666666"/>
          </a:solidFill>
          <a:latin typeface="+mn-lt"/>
          <a:ea typeface="+mn-ea"/>
          <a:cs typeface="+mn-cs"/>
        </a:defRPr>
      </a:lvl2pPr>
      <a:lvl3pPr marL="647700" indent="-285750" algn="l" rtl="0" eaLnBrk="1" fontAlgn="base" hangingPunct="1">
        <a:spcBef>
          <a:spcPct val="0"/>
        </a:spcBef>
        <a:spcAft>
          <a:spcPct val="0"/>
        </a:spcAft>
        <a:buSzPct val="75000"/>
        <a:buFont typeface="Arial" charset="0"/>
        <a:buChar char="•"/>
        <a:defRPr lang="fr-FR" sz="1600" kern="1200" dirty="0" smtClean="0">
          <a:solidFill>
            <a:srgbClr val="5F5F5F"/>
          </a:solidFill>
          <a:latin typeface="+mn-lt"/>
          <a:ea typeface="+mn-ea"/>
          <a:cs typeface="+mn-cs"/>
        </a:defRPr>
      </a:lvl3pPr>
      <a:lvl4pPr marL="1009650" indent="-238125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SzPct val="36000"/>
        <a:buBlip>
          <a:blip r:embed="rId5"/>
        </a:buBlip>
        <a:defRPr lang="fr-FR" sz="1600" kern="1200" dirty="0" smtClean="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Font typeface="Arial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2860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BCA30-BA48-4C71-861F-9AC996F79D56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381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72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177613"/>
      </p:ext>
    </p:extLst>
  </p:cSld>
  <p:clrMapOvr>
    <a:masterClrMapping/>
  </p:clrMapOvr>
</p:sld>
</file>

<file path=ppt/theme/theme1.xml><?xml version="1.0" encoding="utf-8"?>
<a:theme xmlns:a="http://schemas.openxmlformats.org/drawingml/2006/main" name="Imp154 Modele presentation powerpoint (FR) Ines_IndD OD 2014-03-13">
  <a:themeElements>
    <a:clrScheme name="CEA Tech">
      <a:dk1>
        <a:sysClr val="windowText" lastClr="000000"/>
      </a:dk1>
      <a:lt1>
        <a:sysClr val="window" lastClr="FFFFFF"/>
      </a:lt1>
      <a:dk2>
        <a:srgbClr val="E60019"/>
      </a:dk2>
      <a:lt2>
        <a:srgbClr val="FFFFFF"/>
      </a:lt2>
      <a:accent1>
        <a:srgbClr val="E60019"/>
      </a:accent1>
      <a:accent2>
        <a:srgbClr val="91C30A"/>
      </a:accent2>
      <a:accent3>
        <a:srgbClr val="87000A"/>
      </a:accent3>
      <a:accent4>
        <a:srgbClr val="0A6E28"/>
      </a:accent4>
      <a:accent5>
        <a:srgbClr val="5F5F5F"/>
      </a:accent5>
      <a:accent6>
        <a:srgbClr val="5F5F5F"/>
      </a:accent6>
      <a:hlink>
        <a:srgbClr val="91C30A"/>
      </a:hlink>
      <a:folHlink>
        <a:srgbClr val="0A6E28"/>
      </a:folHlink>
    </a:clrScheme>
    <a:fontScheme name="CEATe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 presentation powerpoint (FR) INES</Template>
  <TotalTime>1361</TotalTime>
  <Words>3</Words>
  <Application>Microsoft Office PowerPoint</Application>
  <PresentationFormat>Affichage à l'écran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Imp154 Modele presentation powerpoint (FR) Ines_IndD OD 2014-03-13</vt:lpstr>
      <vt:lpstr>Présentation PowerPoint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GIRAUD Philémon 244118</dc:creator>
  <cp:lastModifiedBy>Phil</cp:lastModifiedBy>
  <cp:revision>114</cp:revision>
  <dcterms:created xsi:type="dcterms:W3CDTF">2015-04-27T12:57:23Z</dcterms:created>
  <dcterms:modified xsi:type="dcterms:W3CDTF">2016-05-14T13:02:28Z</dcterms:modified>
  <cp:category>Indiquer le niveau de confidentialité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208878</vt:lpwstr>
  </property>
  <property fmtid="{D5CDD505-2E9C-101B-9397-08002B2CF9AE}" pid="3" name="NXPowerLiteSettings">
    <vt:lpwstr>F6000400038000</vt:lpwstr>
  </property>
  <property fmtid="{D5CDD505-2E9C-101B-9397-08002B2CF9AE}" pid="4" name="NXPowerLiteVersion">
    <vt:lpwstr>D4.3.0</vt:lpwstr>
  </property>
</Properties>
</file>