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59"/>
            <p14:sldId id="257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3714" autoAdjust="0"/>
  </p:normalViewPr>
  <p:slideViewPr>
    <p:cSldViewPr>
      <p:cViewPr varScale="1">
        <p:scale>
          <a:sx n="72" d="100"/>
          <a:sy n="72" d="100"/>
        </p:scale>
        <p:origin x="-96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14/05/2016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14/05/2016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8244408" y="6651550"/>
            <a:ext cx="864096" cy="12620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i="1" dirty="0" err="1" smtClean="0">
                <a:solidFill>
                  <a:schemeClr val="bg1">
                    <a:lumMod val="75000"/>
                  </a:schemeClr>
                </a:solidFill>
              </a:rPr>
              <a:t>Imp</a:t>
            </a:r>
            <a:r>
              <a:rPr lang="fr-FR" sz="600" i="1" dirty="0" smtClean="0">
                <a:solidFill>
                  <a:schemeClr val="bg1">
                    <a:lumMod val="75000"/>
                  </a:schemeClr>
                </a:solidFill>
              </a:rPr>
              <a:t> 154 D - INES</a:t>
            </a:r>
            <a:endParaRPr lang="fr-FR" sz="6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  <a:endParaRPr lang="fr-FR" sz="1100" kern="1200" cap="none" baseline="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Businness</a:t>
            </a:r>
            <a:r>
              <a:rPr lang="fr-FR" dirty="0" smtClean="0"/>
              <a:t> plan 2016 –</a:t>
            </a:r>
            <a:br>
              <a:rPr lang="fr-FR" dirty="0" smtClean="0"/>
            </a:br>
            <a:r>
              <a:rPr lang="fr-FR" dirty="0" smtClean="0"/>
              <a:t>Création de l’entreprise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 descr="C:\Users\Phil\Documents\GitHub\PIMS\OppAffaire\Images Diverses\walpp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67" y="2838090"/>
            <a:ext cx="6309633" cy="3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Microscopie/intro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609576" y="4077072"/>
            <a:ext cx="4389343" cy="2256821"/>
            <a:chOff x="3493452" y="2978015"/>
            <a:chExt cx="4389343" cy="2256821"/>
          </a:xfrm>
        </p:grpSpPr>
        <p:grpSp>
          <p:nvGrpSpPr>
            <p:cNvPr id="6" name="Groupe 5"/>
            <p:cNvGrpSpPr/>
            <p:nvPr/>
          </p:nvGrpSpPr>
          <p:grpSpPr>
            <a:xfrm>
              <a:off x="3768942" y="2978015"/>
              <a:ext cx="3816424" cy="1916243"/>
              <a:chOff x="3562767" y="3966180"/>
              <a:chExt cx="4637415" cy="2417178"/>
            </a:xfrm>
          </p:grpSpPr>
          <p:pic>
            <p:nvPicPr>
              <p:cNvPr id="8" name="Picture 4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62767" y="4006077"/>
                <a:ext cx="2332037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68144" y="3966180"/>
                <a:ext cx="2332038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3493452" y="4896282"/>
              <a:ext cx="43893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Comparaison image classique / image résolue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366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FarView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6264498" cy="4680520"/>
          </a:xfrm>
        </p:spPr>
        <p:txBody>
          <a:bodyPr/>
          <a:lstStyle/>
          <a:p>
            <a:pPr algn="just"/>
            <a:r>
              <a:rPr lang="fr-FR" dirty="0" smtClean="0"/>
              <a:t>Défi : Réaliser une observation au </a:t>
            </a:r>
            <a:r>
              <a:rPr lang="fr-FR" sz="2000" dirty="0" smtClean="0">
                <a:solidFill>
                  <a:srgbClr val="FF0000"/>
                </a:solidFill>
              </a:rPr>
              <a:t>microscope </a:t>
            </a:r>
            <a:r>
              <a:rPr lang="fr-FR" dirty="0" smtClean="0"/>
              <a:t>qui soit </a:t>
            </a:r>
            <a:r>
              <a:rPr lang="fr-FR" sz="2000" dirty="0">
                <a:solidFill>
                  <a:srgbClr val="FF0000"/>
                </a:solidFill>
              </a:rPr>
              <a:t>t</a:t>
            </a:r>
            <a:r>
              <a:rPr lang="fr-FR" sz="2000" dirty="0" smtClean="0">
                <a:solidFill>
                  <a:srgbClr val="FF0000"/>
                </a:solidFill>
              </a:rPr>
              <a:t>ridimensionnelle </a:t>
            </a:r>
            <a:r>
              <a:rPr lang="fr-FR" dirty="0" smtClean="0"/>
              <a:t>et en </a:t>
            </a:r>
            <a:r>
              <a:rPr lang="fr-FR" sz="2000" dirty="0" smtClean="0">
                <a:solidFill>
                  <a:srgbClr val="FF0000"/>
                </a:solidFill>
              </a:rPr>
              <a:t>super-résolution</a:t>
            </a:r>
            <a:endParaRPr lang="fr-FR" sz="2000" dirty="0">
              <a:solidFill>
                <a:srgbClr val="FF0000"/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pPr algn="just"/>
            <a:r>
              <a:rPr lang="fr-FR" dirty="0" smtClean="0"/>
              <a:t>Solution : Le programme 	  permet d’utiliser un </a:t>
            </a:r>
            <a:r>
              <a:rPr lang="fr-FR" dirty="0" smtClean="0">
                <a:solidFill>
                  <a:srgbClr val="FF0000"/>
                </a:solidFill>
              </a:rPr>
              <a:t>microscope de fluorescence STORM </a:t>
            </a:r>
            <a:r>
              <a:rPr lang="fr-FR" dirty="0" smtClean="0"/>
              <a:t>pour traiter les données issues de l’observation par une méthode </a:t>
            </a:r>
            <a:r>
              <a:rPr lang="fr-FR" dirty="0" smtClean="0">
                <a:solidFill>
                  <a:srgbClr val="FF0000"/>
                </a:solidFill>
              </a:rPr>
              <a:t>révolutionnaire breveté</a:t>
            </a:r>
            <a:r>
              <a:rPr lang="fr-FR" dirty="0" smtClean="0"/>
              <a:t> pour obtenir un image en 3D super-résolue</a:t>
            </a:r>
          </a:p>
          <a:p>
            <a:pPr algn="just"/>
            <a:endParaRPr lang="fr-FR" dirty="0" smtClean="0"/>
          </a:p>
          <a:p>
            <a:pPr algn="just"/>
            <a:endParaRPr lang="fr-FR" dirty="0" smtClean="0"/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Le programme 	est :</a:t>
            </a:r>
          </a:p>
          <a:p>
            <a:pPr lvl="1" algn="just"/>
            <a:r>
              <a:rPr lang="fr-FR" sz="1600" b="1" dirty="0" smtClean="0"/>
              <a:t>Rapide</a:t>
            </a:r>
          </a:p>
          <a:p>
            <a:pPr lvl="1" algn="just"/>
            <a:r>
              <a:rPr lang="fr-FR" sz="1600" b="1" dirty="0" smtClean="0"/>
              <a:t>Fiable</a:t>
            </a:r>
          </a:p>
          <a:p>
            <a:pPr lvl="1" algn="just"/>
            <a:r>
              <a:rPr lang="fr-FR" sz="1600" b="1" dirty="0" smtClean="0"/>
              <a:t>Adaptable</a:t>
            </a:r>
          </a:p>
          <a:p>
            <a:endParaRPr lang="fr-FR" dirty="0" smtClean="0"/>
          </a:p>
        </p:txBody>
      </p:sp>
      <p:grpSp>
        <p:nvGrpSpPr>
          <p:cNvPr id="6" name="Groupe 5"/>
          <p:cNvGrpSpPr/>
          <p:nvPr/>
        </p:nvGrpSpPr>
        <p:grpSpPr>
          <a:xfrm>
            <a:off x="6804248" y="898847"/>
            <a:ext cx="2431706" cy="2402761"/>
            <a:chOff x="6372200" y="908720"/>
            <a:chExt cx="2431706" cy="2402761"/>
          </a:xfrm>
        </p:grpSpPr>
        <p:pic>
          <p:nvPicPr>
            <p:cNvPr id="2050" name="Picture 2" descr="C:\Users\Phil\Documents\GitHub\PIMS\OppAffaire\Images Diverses\Fluorescence_microsc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80" y="908720"/>
              <a:ext cx="1691680" cy="208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372200" y="3003704"/>
              <a:ext cx="243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Microscope de fluorescence</a:t>
              </a:r>
            </a:p>
          </p:txBody>
        </p:sp>
      </p:grpSp>
      <p:pic>
        <p:nvPicPr>
          <p:cNvPr id="2051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08920"/>
            <a:ext cx="936104" cy="3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69160"/>
            <a:ext cx="936104" cy="3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177613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1394</TotalTime>
  <Words>36</Words>
  <Application>Microsoft Office PowerPoint</Application>
  <PresentationFormat>Affichage à l'écran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Imp154 Modele presentation powerpoint (FR) Ines_IndD OD 2014-03-13</vt:lpstr>
      <vt:lpstr>Businness plan 2016 – Création de l’entreprise</vt:lpstr>
      <vt:lpstr>Microscopie/intro</vt:lpstr>
      <vt:lpstr>FarView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Phil</cp:lastModifiedBy>
  <cp:revision>118</cp:revision>
  <dcterms:created xsi:type="dcterms:W3CDTF">2015-04-27T12:57:23Z</dcterms:created>
  <dcterms:modified xsi:type="dcterms:W3CDTF">2016-05-14T13:02:56Z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