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59" r:id="rId6"/>
    <p:sldId id="263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>
        <p:scale>
          <a:sx n="66" d="100"/>
          <a:sy n="66" d="100"/>
        </p:scale>
        <p:origin x="-147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05C6A-4B10-4C1A-BD85-5E681F46BE70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F7964-5E6A-454B-B399-F0C5DF96F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35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9560" y="709245"/>
            <a:ext cx="249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Monde 2D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804248" y="740022"/>
            <a:ext cx="1925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Monde 3D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2699792" y="940078"/>
            <a:ext cx="345638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339156" y="31276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coordonnée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36512" y="1844824"/>
            <a:ext cx="4602088" cy="4602088"/>
            <a:chOff x="-36512" y="1844824"/>
            <a:chExt cx="4602088" cy="4602088"/>
          </a:xfrm>
        </p:grpSpPr>
        <p:grpSp>
          <p:nvGrpSpPr>
            <p:cNvPr id="13" name="Groupe 12"/>
            <p:cNvGrpSpPr/>
            <p:nvPr/>
          </p:nvGrpSpPr>
          <p:grpSpPr>
            <a:xfrm>
              <a:off x="-36512" y="1844824"/>
              <a:ext cx="4602088" cy="4602088"/>
              <a:chOff x="-36512" y="1844824"/>
              <a:chExt cx="4602088" cy="4602088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-36512" y="1844824"/>
                <a:ext cx="4602088" cy="4602088"/>
                <a:chOff x="215008" y="1844824"/>
                <a:chExt cx="4602088" cy="4602088"/>
              </a:xfrm>
            </p:grpSpPr>
            <p:pic>
              <p:nvPicPr>
                <p:cNvPr id="1027" name="Picture 3" descr="E:\Docum\PROJETS ETI MATLAB SOLID\ow yea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008" y="1844824"/>
                  <a:ext cx="4602088" cy="4602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ZoneTexte 6"/>
                <p:cNvSpPr txBox="1"/>
                <p:nvPr/>
              </p:nvSpPr>
              <p:spPr>
                <a:xfrm>
                  <a:off x="1260709" y="5229200"/>
                  <a:ext cx="10883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Plan focal</a:t>
                  </a:r>
                  <a:endParaRPr lang="fr-FR" dirty="0"/>
                </a:p>
              </p:txBody>
            </p:sp>
          </p:grpSp>
          <p:sp>
            <p:nvSpPr>
              <p:cNvPr id="9" name="ZoneTexte 8"/>
              <p:cNvSpPr txBox="1"/>
              <p:nvPr/>
            </p:nvSpPr>
            <p:spPr>
              <a:xfrm>
                <a:off x="3635896" y="4327483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/>
                  <a:t>Δ</a:t>
                </a:r>
                <a:r>
                  <a:rPr lang="fr-FR" sz="2400" dirty="0" smtClean="0"/>
                  <a:t>z</a:t>
                </a:r>
                <a:endParaRPr lang="fr-FR" sz="2400" dirty="0"/>
              </a:p>
            </p:txBody>
          </p: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2483768" y="4022257"/>
                <a:ext cx="1440160" cy="97978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2230925" y="2132856"/>
              <a:ext cx="1970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Particule émettrice</a:t>
              </a:r>
              <a:endParaRPr lang="fr-FR" dirty="0"/>
            </a:p>
          </p:txBody>
        </p:sp>
      </p:grpSp>
      <p:pic>
        <p:nvPicPr>
          <p:cNvPr id="1026" name="Picture 2" descr="E:\Docum\PROJETS ETI MATLAB SOLID\PIMS_Projet\img_powerpoint\#dulou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6" y="1704144"/>
            <a:ext cx="4688091" cy="468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flipV="1">
            <a:off x="6804248" y="3861048"/>
            <a:ext cx="1440160" cy="979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452320" y="4221088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fr-FR" sz="2400" dirty="0" smtClean="0"/>
              <a:t>z=200nm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32717" y="5598532"/>
            <a:ext cx="10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 focal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125827" y="198884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Z=900nm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397635" y="522920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Z=700nm</a:t>
            </a:r>
            <a:endParaRPr lang="fr-FR" sz="24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547664" y="4390199"/>
            <a:ext cx="0" cy="262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272601" y="380426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Zf</a:t>
            </a:r>
            <a:endParaRPr lang="fr-FR" sz="2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987824" y="2523928"/>
            <a:ext cx="110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Zf</a:t>
            </a:r>
            <a:r>
              <a:rPr lang="fr-FR" sz="2800" dirty="0" smtClean="0"/>
              <a:t>+</a:t>
            </a:r>
            <a:r>
              <a:rPr lang="el-GR" sz="2800" dirty="0"/>
              <a:t>Δ</a:t>
            </a:r>
            <a:r>
              <a:rPr lang="fr-FR" sz="2800" dirty="0" smtClean="0"/>
              <a:t>z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46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7941" y="192264"/>
            <a:ext cx="797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i="1" dirty="0" smtClean="0"/>
              <a:t>Comment obtenir le positionnement axial du photophore ?</a:t>
            </a:r>
            <a:endParaRPr lang="fr-FR" sz="36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632621" y="1412776"/>
            <a:ext cx="7544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/>
              <a:t>Taille de la tache d’Airy</a:t>
            </a:r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Fréquence de la figure d’interférence</a:t>
            </a:r>
          </a:p>
          <a:p>
            <a:pPr marL="342900" indent="-342900">
              <a:buFontTx/>
              <a:buChar char="-"/>
            </a:pPr>
            <a:endParaRPr lang="fr-FR" sz="2400" dirty="0" smtClean="0"/>
          </a:p>
          <a:p>
            <a:pPr marL="342900" indent="-342900">
              <a:buFontTx/>
              <a:buChar char="-"/>
            </a:pPr>
            <a:endParaRPr lang="fr-FR" sz="2400" dirty="0" smtClean="0"/>
          </a:p>
        </p:txBody>
      </p:sp>
      <p:pic>
        <p:nvPicPr>
          <p:cNvPr id="2053" name="Picture 5" descr="E:\Docum\PROJETS ETI MATLAB SOLID\PIMS_Projet\img_powerpoint\300-700-900-1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48785" b="-1679"/>
          <a:stretch/>
        </p:blipFill>
        <p:spPr bwMode="auto">
          <a:xfrm>
            <a:off x="1475656" y="2316434"/>
            <a:ext cx="5862459" cy="240569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E:\Docum\PROJETS ETI MATLAB SOLID\PIMS_Projet\img_powerpoint\300-700-900-1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471921" y="4432945"/>
            <a:ext cx="5866194" cy="242505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46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1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675556" y="3429000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pic>
        <p:nvPicPr>
          <p:cNvPr id="5125" name="Picture 5" descr="E:\Docum\PROJETS ETI MATLAB SOLID\PIMS_Projet\img_powerpoint\fig9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4" t="33375" r="37978" b="36148"/>
          <a:stretch/>
        </p:blipFill>
        <p:spPr bwMode="auto">
          <a:xfrm>
            <a:off x="323528" y="2868597"/>
            <a:ext cx="2880320" cy="31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:\Docum\PROJETS ETI MATLAB SOLID\PIMS_Projet\img_powerpoint\fourier 9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4" t="6344" r="8050" b="5298"/>
          <a:stretch/>
        </p:blipFill>
        <p:spPr bwMode="auto">
          <a:xfrm>
            <a:off x="4357654" y="2702542"/>
            <a:ext cx="446281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029986" y="2462863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 traitée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42463" y="2366772"/>
            <a:ext cx="49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Transformée de </a:t>
            </a:r>
            <a:r>
              <a:rPr lang="fr-FR" dirty="0" err="1" smtClean="0"/>
              <a:t>fourier</a:t>
            </a:r>
            <a:r>
              <a:rPr lang="fr-FR" dirty="0" smtClean="0"/>
              <a:t> de l’image après traitement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29986" y="260648"/>
            <a:ext cx="6823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Récupération des fréquences d’intérêt et </a:t>
            </a:r>
            <a:r>
              <a:rPr lang="fr-FR" sz="2400" dirty="0" err="1" smtClean="0"/>
              <a:t>moyennage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439604" y="614037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 = 900nm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14070" y="980728"/>
            <a:ext cx="7056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2 utilisations</a:t>
            </a:r>
          </a:p>
          <a:p>
            <a:r>
              <a:rPr lang="fr-FR" sz="2000" dirty="0" smtClean="0"/>
              <a:t>-Création d’un graphe de calibration</a:t>
            </a:r>
          </a:p>
          <a:p>
            <a:endParaRPr lang="fr-FR" sz="2000" dirty="0" smtClean="0"/>
          </a:p>
          <a:p>
            <a:r>
              <a:rPr lang="fr-FR" sz="2000" dirty="0" smtClean="0"/>
              <a:t>-Mesure de la fréquence d’intérêt sur une image d’échantillon réel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362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um\PROJETS ETI MATLAB SOLID\PIMS_Projet\PIMS\CR\images\freq=f(z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78" b="88318" l="16164" r="83889">
                        <a14:backgroundMark x1="28843" y1="31490" x2="28843" y2="31490"/>
                        <a14:backgroundMark x1="27013" y1="23963" x2="27013" y2="23963"/>
                        <a14:backgroundMark x1="61786" y1="72350" x2="61786" y2="72350"/>
                        <a14:backgroundMark x1="15007" y1="63594" x2="15007" y2="63594"/>
                        <a14:backgroundMark x1="8492" y1="66513" x2="8492" y2="66513"/>
                        <a14:backgroundMark x1="14568" y1="42857" x2="14568" y2="42857"/>
                        <a14:backgroundMark x1="9004" y1="29800" x2="9004" y2="29800"/>
                        <a14:backgroundMark x1="25037" y1="10138" x2="25037" y2="10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886" r="7645" b="2189"/>
          <a:stretch/>
        </p:blipFill>
        <p:spPr bwMode="auto">
          <a:xfrm>
            <a:off x="0" y="1057275"/>
            <a:ext cx="9144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275856" y="116632"/>
            <a:ext cx="3456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Position de </a:t>
            </a:r>
            <a:r>
              <a:rPr lang="fr-FR" dirty="0" err="1" smtClean="0"/>
              <a:t>fmax</a:t>
            </a:r>
            <a:r>
              <a:rPr lang="fr-FR" dirty="0" smtClean="0"/>
              <a:t> en fonction de z</a:t>
            </a:r>
            <a:endParaRPr lang="fr-FR" dirty="0"/>
          </a:p>
        </p:txBody>
      </p:sp>
      <p:pic>
        <p:nvPicPr>
          <p:cNvPr id="1026" name="Picture 2" descr="E:\Docum\PROJETS ETI MATLAB SOLID\PIMS_Projet\PIMS\CR\images\freq=f(z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6932" r="7698" b="6330"/>
          <a:stretch/>
        </p:blipFill>
        <p:spPr bwMode="auto">
          <a:xfrm>
            <a:off x="296938" y="565150"/>
            <a:ext cx="8847062" cy="6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-36512" y="1628800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 smtClean="0"/>
              <a:t> </a:t>
            </a:r>
            <a:r>
              <a:rPr lang="fr-FR" dirty="0"/>
              <a:t>m</a:t>
            </a:r>
            <a:r>
              <a:rPr lang="fr-FR" dirty="0" smtClean="0"/>
              <a:t>ax (1/µm)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750276" y="6488668"/>
            <a:ext cx="17502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Profondeur </a:t>
            </a:r>
            <a:r>
              <a:rPr lang="fr-FR" dirty="0" smtClean="0"/>
              <a:t>(nm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6938" y="161538"/>
            <a:ext cx="1615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CALIBRATION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2844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:\Docum\PROJETS ETI MATLAB SOLID\PIMS_Projet\PIMS\CR\images\Airy=f(z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r="7555"/>
          <a:stretch/>
        </p:blipFill>
        <p:spPr bwMode="auto">
          <a:xfrm>
            <a:off x="97213" y="404664"/>
            <a:ext cx="8939283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123728" y="375047"/>
            <a:ext cx="50763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Taille de la tache </a:t>
            </a:r>
            <a:r>
              <a:rPr lang="fr-FR" sz="2400" dirty="0" err="1" smtClean="0"/>
              <a:t>d’airy</a:t>
            </a:r>
            <a:r>
              <a:rPr lang="fr-FR" sz="2400" dirty="0" smtClean="0"/>
              <a:t> en fonction de z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97213" y="47522"/>
            <a:ext cx="570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cette courbe pour produire créer </a:t>
            </a:r>
            <a:r>
              <a:rPr lang="fr-FR" dirty="0" err="1" smtClean="0"/>
              <a:t>fmax</a:t>
            </a:r>
            <a:r>
              <a:rPr lang="fr-FR" dirty="0" smtClean="0"/>
              <a:t> = f (sigma)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00054" y="161538"/>
            <a:ext cx="1615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CALIBRATION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5012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um\PROJETS ETI MATLAB SOLID\PIMS_Projet\PIMS\CR\images\freq=f(sigma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9" t="7023" r="8894" b="6913"/>
          <a:stretch/>
        </p:blipFill>
        <p:spPr bwMode="auto">
          <a:xfrm>
            <a:off x="323528" y="714762"/>
            <a:ext cx="9999711" cy="58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48544" y="6503278"/>
            <a:ext cx="12522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Sigma (µm)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58508" y="63186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918666" y="63186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1,5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46858" y="63186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31034" y="63186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2,5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73564" y="63186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55022" y="63186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3,5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20396" y="231031"/>
            <a:ext cx="47718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Fréquence max en fonction de sigma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108520" y="1628800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 smtClean="0"/>
              <a:t> </a:t>
            </a:r>
            <a:r>
              <a:rPr lang="fr-FR" dirty="0"/>
              <a:t>m</a:t>
            </a:r>
            <a:r>
              <a:rPr lang="fr-FR" dirty="0" smtClean="0"/>
              <a:t>ax (1/µm)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6938" y="161538"/>
            <a:ext cx="1615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CALIBRATION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38924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:\Docum\PROJETS ETI MATLAB SOLID\PIMS_Projet\PIMS\CR\images\courbes de tolérance\courbe avec plein de rond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5883" r="9152" b="7113"/>
          <a:stretch/>
        </p:blipFill>
        <p:spPr bwMode="auto">
          <a:xfrm>
            <a:off x="251521" y="332656"/>
            <a:ext cx="972108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879" y="1412776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707904" y="6453336"/>
            <a:ext cx="30963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tâche d’Airy(µm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-36512" y="1218238"/>
            <a:ext cx="6527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0,105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183225" y="2154342"/>
            <a:ext cx="4443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0,1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496" y="5949280"/>
            <a:ext cx="5485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0,08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-36512" y="5013176"/>
            <a:ext cx="6527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0,085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12" y="4113455"/>
            <a:ext cx="5485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0,09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 rot="5400000">
            <a:off x="1424844" y="-1230325"/>
            <a:ext cx="461665" cy="28083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 smtClean="0"/>
              <a:t> </a:t>
            </a:r>
            <a:r>
              <a:rPr lang="fr-FR" dirty="0"/>
              <a:t>m</a:t>
            </a:r>
            <a:r>
              <a:rPr lang="fr-FR" dirty="0" smtClean="0"/>
              <a:t>ax (1/µm)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36512" y="3098769"/>
            <a:ext cx="6527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0,095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35496" y="354142"/>
            <a:ext cx="5485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0,11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6340090" y="411345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Z=300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426788" y="53517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Z=500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810261" y="36450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Z=700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59833" y="62068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Z=1000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929305" y="11377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Z=1200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74996" y="-58510"/>
            <a:ext cx="31527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Courbe de calibration axiale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429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0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166</Words>
  <Application>Microsoft Office PowerPoint</Application>
  <PresentationFormat>Affichage à l'écran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Killian herveau</dc:creator>
  <cp:lastModifiedBy>Killian herveau</cp:lastModifiedBy>
  <cp:revision>31</cp:revision>
  <dcterms:created xsi:type="dcterms:W3CDTF">2016-04-26T08:25:06Z</dcterms:created>
  <dcterms:modified xsi:type="dcterms:W3CDTF">2016-04-28T10:14:56Z</dcterms:modified>
</cp:coreProperties>
</file>