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84" r:id="rId4"/>
    <p:sldId id="285" r:id="rId5"/>
    <p:sldId id="261" r:id="rId6"/>
    <p:sldId id="278" r:id="rId7"/>
    <p:sldId id="265" r:id="rId8"/>
    <p:sldId id="269" r:id="rId9"/>
    <p:sldId id="279" r:id="rId10"/>
    <p:sldId id="283" r:id="rId11"/>
    <p:sldId id="280" r:id="rId12"/>
    <p:sldId id="286" r:id="rId13"/>
    <p:sldId id="281" r:id="rId14"/>
    <p:sldId id="282" r:id="rId15"/>
    <p:sldId id="287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>
        <p:scale>
          <a:sx n="92" d="100"/>
          <a:sy n="92" d="100"/>
        </p:scale>
        <p:origin x="16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7T10:39:19.008" idx="1">
    <p:pos x="10" y="10"/>
    <p:text>A supprimer ?
A concir?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Tâche d’Airy: on se concentre sur le centre de l’image (haute fréquence non importantes). </a:t>
            </a:r>
            <a:br>
              <a:rPr lang="fr-FR" sz="2400" dirty="0" smtClean="0"/>
            </a:br>
            <a:r>
              <a:rPr lang="fr-FR" sz="2400" dirty="0" smtClean="0"/>
              <a:t>Utilisation d’un fit gaussien.</a:t>
            </a:r>
            <a:br>
              <a:rPr lang="fr-FR" sz="2400" dirty="0" smtClean="0"/>
            </a:br>
            <a:r>
              <a:rPr lang="fr-FR" sz="2400" dirty="0" smtClean="0"/>
              <a:t>Contient des informations sur la localisation dans un plan, mais aussi sur le positionnement axial.</a:t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93" y="1635443"/>
            <a:ext cx="6019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97327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Interfrange de l’image du réseau:</a:t>
            </a:r>
            <a:br>
              <a:rPr lang="fr-FR" sz="2400" dirty="0" smtClean="0"/>
            </a:br>
            <a:r>
              <a:rPr lang="fr-FR" sz="2400" dirty="0" smtClean="0"/>
              <a:t>Contient des informations sur le positionnement axial.</a:t>
            </a:r>
            <a:br>
              <a:rPr lang="fr-FR" sz="2400" dirty="0" smtClean="0"/>
            </a:br>
            <a:r>
              <a:rPr lang="fr-FR" sz="2400" dirty="0" smtClean="0"/>
              <a:t>On peut se passer de la phase de l’image.</a:t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Les fréquences correspondant au réseau sont plus élevées que la fréquence de coupure du microscope ?</a:t>
            </a:r>
            <a:br>
              <a:rPr lang="fr-FR" sz="2400" dirty="0" smtClean="0"/>
            </a:br>
            <a:r>
              <a:rPr lang="fr-FR" sz="2400" dirty="0" smtClean="0"/>
              <a:t>On coupe le centre de l’image?</a:t>
            </a: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1849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Projection des points sur la courbe de calibration:</a:t>
            </a:r>
            <a:endParaRPr lang="fr-FR" sz="2400" b="1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4" name="Picture 2" descr="D:\FarView\PIMS\CR\images\courbes de tolérance\courbe avec plein de ronds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99" y="1521228"/>
            <a:ext cx="8001866" cy="506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0073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III. Détermination de la position axiale </a:t>
            </a: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202873" y="1862051"/>
            <a:ext cx="7722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Blablabla</a:t>
            </a:r>
            <a:br>
              <a:rPr lang="fr-FR" dirty="0" smtClean="0"/>
            </a:br>
            <a:r>
              <a:rPr lang="fr-FR" dirty="0" smtClean="0"/>
              <a:t>on a rencontré tel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Qu’on a résolu avec ça</a:t>
            </a:r>
          </a:p>
          <a:p>
            <a:r>
              <a:rPr lang="fr-FR" dirty="0" smtClean="0"/>
              <a:t>Mais du coup autre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 ca va un peu</a:t>
            </a:r>
          </a:p>
          <a:p>
            <a:endParaRPr lang="fr-FR" dirty="0"/>
          </a:p>
          <a:p>
            <a:r>
              <a:rPr lang="fr-FR" dirty="0" smtClean="0"/>
              <a:t>Faudrait encore… ?</a:t>
            </a:r>
          </a:p>
          <a:p>
            <a:endParaRPr lang="fr-FR" dirty="0"/>
          </a:p>
          <a:p>
            <a:r>
              <a:rPr lang="fr-FR" dirty="0" smtClean="0"/>
              <a:t>Notre travail pourra ouvrir la voie à de nouvelles méthodes de super-résolution en microscopie, et à la reconstitution 3D d’échantillons.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Limité par la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Résolution basée sur la localisation unique : ~ 20nm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classique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Eclairage Köhler, diffusion, contraste de phase…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de fluorescence, dont PALM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Activation de photoémetteurs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15810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  <a:endParaRPr lang="fr-FR" sz="2000" dirty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/>
              <a:t>f</a:t>
            </a:r>
            <a:r>
              <a:rPr lang="fr-FR" sz="2000" dirty="0" err="1" smtClean="0"/>
              <a:t>luorophores</a:t>
            </a:r>
            <a:r>
              <a:rPr lang="fr-FR" sz="2000" dirty="0" smtClean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 smtClean="0">
                <a:solidFill>
                  <a:prstClr val="black"/>
                </a:solidFill>
              </a:rPr>
              <a:t>Méthodes numériques: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Augmentation de contraste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smtClean="0">
                <a:solidFill>
                  <a:prstClr val="black"/>
                </a:solidFill>
              </a:rPr>
              <a:t>Filtrage gaussien ou médian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886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- reconstitution 3D de l’échantillon</a:t>
            </a:r>
            <a:br>
              <a:rPr lang="fr-FR" sz="2400" dirty="0" smtClean="0"/>
            </a:br>
            <a:r>
              <a:rPr lang="fr-FR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</a:t>
            </a:r>
            <a:r>
              <a:rPr lang="fr-FR" sz="2400" i="1" dirty="0" smtClean="0"/>
              <a:t>vec quelle précision peut on localiser un émetteur fluorescent ?</a:t>
            </a:r>
            <a:br>
              <a:rPr lang="fr-FR" sz="2400" i="1" dirty="0" smtClean="0"/>
            </a:br>
            <a:r>
              <a:rPr lang="fr-FR" sz="2400" i="1" dirty="0" smtClean="0"/>
              <a:t>Quels traitements et solutions faut-il envisager ?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799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Traitement préliminaire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</a:t>
            </a:r>
            <a:r>
              <a:rPr lang="fr-FR" sz="32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Châble</a:t>
            </a:r>
            <a:endParaRPr lang="fr-FR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Conservation des fréquences mais pas de la phase.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4613564" y="3192090"/>
            <a:ext cx="2177935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91" y="1574305"/>
            <a:ext cx="3922395" cy="40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1574305"/>
            <a:ext cx="3875116" cy="405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05499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9" y="1320514"/>
            <a:ext cx="4592848" cy="48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40079" y="904301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fond créé une interférence non désirée avec le réseau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7" y="1320514"/>
            <a:ext cx="4724399" cy="487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78335" y="3458096"/>
            <a:ext cx="1438102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17784" y="6192550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Elimination des pics fréquentiels </a:t>
            </a:r>
            <a:br>
              <a:rPr lang="fr-FR" dirty="0" smtClean="0"/>
            </a:br>
            <a:r>
              <a:rPr lang="fr-FR" dirty="0" smtClean="0"/>
              <a:t>dans l’espace de Fourier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90450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996</TotalTime>
  <Words>267</Words>
  <Application>Microsoft Office PowerPoint</Application>
  <PresentationFormat>Personnalisé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67</cp:revision>
  <dcterms:created xsi:type="dcterms:W3CDTF">2015-11-02T08:24:01Z</dcterms:created>
  <dcterms:modified xsi:type="dcterms:W3CDTF">2016-04-27T09:43:55Z</dcterms:modified>
</cp:coreProperties>
</file>