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3714" autoAdjust="0"/>
  </p:normalViewPr>
  <p:slideViewPr>
    <p:cSldViewPr>
      <p:cViewPr>
        <p:scale>
          <a:sx n="400" d="100"/>
          <a:sy n="400" d="100"/>
        </p:scale>
        <p:origin x="13392" y="12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  <a:endParaRPr lang="fr-FR" sz="1100" kern="1200" cap="none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77613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1361</TotalTime>
  <Words>3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Imp154 Modele presentation powerpoint (FR) Ines_IndD OD 2014-03-13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Phil</cp:lastModifiedBy>
  <cp:revision>115</cp:revision>
  <dcterms:created xsi:type="dcterms:W3CDTF">2015-04-27T12:57:23Z</dcterms:created>
  <dcterms:modified xsi:type="dcterms:W3CDTF">2016-05-14T14:08:20Z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