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Businness</a:t>
            </a:r>
            <a:r>
              <a:rPr lang="fr-FR" dirty="0" smtClean="0"/>
              <a:t> plan 2016 –</a:t>
            </a:r>
            <a:br>
              <a:rPr lang="fr-FR" dirty="0" smtClean="0"/>
            </a:br>
            <a:r>
              <a:rPr lang="fr-FR" dirty="0" smtClean="0"/>
              <a:t>Création de l’entreprise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Plan</a:t>
            </a:r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la microscopie de fluorescence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4067944" y="4093856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Comparaison image classique / image </a:t>
              </a:r>
              <a:r>
                <a:rPr lang="fr-FR" sz="1600" dirty="0" smtClean="0"/>
                <a:t>super-résolue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FarView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264498" cy="4680520"/>
          </a:xfrm>
        </p:spPr>
        <p:txBody>
          <a:bodyPr/>
          <a:lstStyle/>
          <a:p>
            <a:pPr algn="just"/>
            <a:r>
              <a:rPr lang="fr-FR" dirty="0" smtClean="0"/>
              <a:t>Défi : Réaliser une observation au </a:t>
            </a:r>
            <a:r>
              <a:rPr lang="fr-FR" sz="2000" dirty="0" smtClean="0">
                <a:solidFill>
                  <a:srgbClr val="FF0000"/>
                </a:solidFill>
              </a:rPr>
              <a:t>microscope </a:t>
            </a:r>
            <a:r>
              <a:rPr lang="fr-FR" dirty="0" smtClean="0"/>
              <a:t>qui soit </a:t>
            </a:r>
            <a:r>
              <a:rPr lang="fr-FR" sz="2000" dirty="0">
                <a:solidFill>
                  <a:srgbClr val="FF0000"/>
                </a:solidFill>
              </a:rPr>
              <a:t>t</a:t>
            </a:r>
            <a:r>
              <a:rPr lang="fr-FR" sz="2000" dirty="0" smtClean="0">
                <a:solidFill>
                  <a:srgbClr val="FF0000"/>
                </a:solidFill>
              </a:rPr>
              <a:t>ridimensionnelle </a:t>
            </a:r>
            <a:r>
              <a:rPr lang="fr-FR" dirty="0" smtClean="0"/>
              <a:t>et en </a:t>
            </a:r>
            <a:r>
              <a:rPr lang="fr-FR" sz="2000" dirty="0" smtClean="0">
                <a:solidFill>
                  <a:srgbClr val="FF0000"/>
                </a:solidFill>
              </a:rPr>
              <a:t>super-résolution</a:t>
            </a:r>
            <a:endParaRPr lang="fr-FR" sz="2000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Solution : Le </a:t>
            </a:r>
            <a:r>
              <a:rPr lang="fr-FR" dirty="0" smtClean="0"/>
              <a:t>logiciel</a:t>
            </a:r>
            <a:r>
              <a:rPr lang="fr-FR" dirty="0" smtClean="0"/>
              <a:t>	</a:t>
            </a:r>
            <a:endParaRPr lang="fr-FR" dirty="0" smtClean="0"/>
          </a:p>
          <a:p>
            <a:pPr lvl="1"/>
            <a:r>
              <a:rPr lang="fr-FR" sz="1600" dirty="0" smtClean="0"/>
              <a:t>Pour chercheurs en </a:t>
            </a:r>
            <a:r>
              <a:rPr lang="fr-FR" sz="1600" b="1" dirty="0" smtClean="0">
                <a:solidFill>
                  <a:srgbClr val="FF0000"/>
                </a:solidFill>
              </a:rPr>
              <a:t>microscopie</a:t>
            </a:r>
            <a:r>
              <a:rPr lang="fr-FR" sz="1600" b="1" dirty="0" smtClean="0"/>
              <a:t> </a:t>
            </a:r>
            <a:r>
              <a:rPr lang="fr-FR" sz="1600" dirty="0" smtClean="0"/>
              <a:t>et</a:t>
            </a:r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rgbClr val="FF0000"/>
                </a:solidFill>
              </a:rPr>
              <a:t>microbiologie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fr-FR" sz="1600" dirty="0" smtClean="0"/>
              <a:t>Matériel utilisé</a:t>
            </a:r>
            <a:r>
              <a:rPr lang="fr-FR" sz="1600" b="1" dirty="0" smtClean="0"/>
              <a:t> :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STORM</a:t>
            </a:r>
          </a:p>
          <a:p>
            <a:pPr lvl="1" algn="just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programme 	est :</a:t>
            </a:r>
          </a:p>
          <a:p>
            <a:pPr lvl="1" algn="just"/>
            <a:r>
              <a:rPr lang="fr-FR" sz="1600" b="1" dirty="0" smtClean="0"/>
              <a:t>Rapide</a:t>
            </a:r>
          </a:p>
          <a:p>
            <a:pPr lvl="1" algn="just"/>
            <a:r>
              <a:rPr lang="fr-FR" sz="1600" b="1" dirty="0" smtClean="0"/>
              <a:t>Fiable</a:t>
            </a:r>
          </a:p>
          <a:p>
            <a:pPr lvl="1" algn="just"/>
            <a:r>
              <a:rPr lang="fr-FR" sz="1600" b="1" dirty="0" smtClean="0"/>
              <a:t>Adaptable</a:t>
            </a:r>
          </a:p>
          <a:p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Microscope de fluorescence</a:t>
              </a:r>
            </a:p>
          </p:txBody>
        </p:sp>
      </p:grpSp>
      <p:pic>
        <p:nvPicPr>
          <p:cNvPr id="2051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936104" cy="3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7" y="4509120"/>
            <a:ext cx="936104" cy="3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1412</TotalTime>
  <Words>59</Words>
  <Application>Microsoft Office PowerPoint</Application>
  <PresentationFormat>Affichage à l'écran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Imp154 Modele presentation powerpoint (FR) Ines_IndD OD 2014-03-13</vt:lpstr>
      <vt:lpstr>Businness plan 2016 – Création de l’entreprise</vt:lpstr>
      <vt:lpstr>Présentation PowerPoint</vt:lpstr>
      <vt:lpstr>Introduction : la microscopie de fluorescence</vt:lpstr>
      <vt:lpstr>FarView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120</cp:revision>
  <dcterms:created xsi:type="dcterms:W3CDTF">2015-04-27T12:57:23Z</dcterms:created>
  <dcterms:modified xsi:type="dcterms:W3CDTF">2016-05-14T13:22:22Z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