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9" r:id="rId6"/>
    <p:sldId id="316" r:id="rId7"/>
    <p:sldId id="317" r:id="rId8"/>
    <p:sldId id="315" r:id="rId9"/>
    <p:sldId id="318" r:id="rId10"/>
    <p:sldId id="330" r:id="rId11"/>
    <p:sldId id="331" r:id="rId12"/>
    <p:sldId id="324" r:id="rId13"/>
    <p:sldId id="320" r:id="rId14"/>
    <p:sldId id="321" r:id="rId15"/>
    <p:sldId id="323" r:id="rId16"/>
    <p:sldId id="322" r:id="rId17"/>
    <p:sldId id="327" r:id="rId18"/>
    <p:sldId id="313" r:id="rId19"/>
    <p:sldId id="325" r:id="rId20"/>
    <p:sldId id="314" r:id="rId21"/>
    <p:sldId id="328" r:id="rId22"/>
    <p:sldId id="326" r:id="rId23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Arial Rounded MT Bold" panose="020F0704030504030204" pitchFamily="34" charset="0"/>
      <p:regular r:id="rId30"/>
    </p:embeddedFont>
    <p:embeddedFont>
      <p:font typeface="VAG Rounded" panose="020B0500000000000000" pitchFamily="34" charset="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e mogelijke indelingen" id="{16553790-313C-42C6-876B-DF6254F89C8A}">
          <p14:sldIdLst>
            <p14:sldId id="256"/>
            <p14:sldId id="269"/>
            <p14:sldId id="316"/>
            <p14:sldId id="317"/>
            <p14:sldId id="315"/>
            <p14:sldId id="318"/>
            <p14:sldId id="330"/>
            <p14:sldId id="331"/>
            <p14:sldId id="324"/>
            <p14:sldId id="320"/>
            <p14:sldId id="321"/>
            <p14:sldId id="323"/>
            <p14:sldId id="322"/>
            <p14:sldId id="327"/>
            <p14:sldId id="313"/>
            <p14:sldId id="325"/>
            <p14:sldId id="314"/>
            <p14:sldId id="328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ursen Hanne" initials="VH" lastIdx="30" clrIdx="0">
    <p:extLst>
      <p:ext uri="{19B8F6BF-5375-455C-9EA6-DF929625EA0E}">
        <p15:presenceInfo xmlns:p15="http://schemas.microsoft.com/office/powerpoint/2012/main" userId="S-1-5-21-1073944968-1166168110-134157935-317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741C"/>
    <a:srgbClr val="06AAF5"/>
    <a:srgbClr val="D3D3D3"/>
    <a:srgbClr val="000000"/>
    <a:srgbClr val="E20505"/>
    <a:srgbClr val="205500"/>
    <a:srgbClr val="F1C33F"/>
    <a:srgbClr val="C56BFF"/>
    <a:srgbClr val="8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76522" autoAdjust="0"/>
  </p:normalViewPr>
  <p:slideViewPr>
    <p:cSldViewPr snapToGrid="0" showGuides="1">
      <p:cViewPr varScale="1">
        <p:scale>
          <a:sx n="66" d="100"/>
          <a:sy n="66" d="100"/>
        </p:scale>
        <p:origin x="116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72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1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A2955-4F47-40E8-B0F5-32429F4FA30D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08DFA-9AB6-470F-A3C0-04BF2CAF93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61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B7DBE-F7FA-4A4B-A8D7-E9DDAFD0288D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5F570-5905-47D4-ACDA-259BF1C5BF9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1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Thijs</a:t>
            </a:r>
          </a:p>
          <a:p>
            <a:r>
              <a:rPr lang="en-GB" dirty="0"/>
              <a:t>-------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5F570-5905-47D4-ACDA-259BF1C5BF9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8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5F570-5905-47D4-ACDA-259BF1C5BF9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76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Thijs</a:t>
            </a:r>
          </a:p>
          <a:p>
            <a:r>
              <a:rPr lang="nl-BE" dirty="0"/>
              <a:t>------</a:t>
            </a:r>
          </a:p>
          <a:p>
            <a:endParaRPr lang="nl-BE" dirty="0"/>
          </a:p>
          <a:p>
            <a:r>
              <a:rPr lang="nl-BE" dirty="0"/>
              <a:t>Killian</a:t>
            </a:r>
          </a:p>
          <a:p>
            <a:r>
              <a:rPr lang="nl-BE" dirty="0"/>
              <a:t>--------</a:t>
            </a:r>
          </a:p>
          <a:p>
            <a:endParaRPr lang="nl-BE" dirty="0"/>
          </a:p>
          <a:p>
            <a:r>
              <a:rPr lang="nl-BE" dirty="0"/>
              <a:t>Jorden</a:t>
            </a:r>
          </a:p>
          <a:p>
            <a:r>
              <a:rPr lang="nl-BE" dirty="0"/>
              <a:t>--------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5F570-5905-47D4-ACDA-259BF1C5BF9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80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Jorden</a:t>
            </a:r>
          </a:p>
          <a:p>
            <a:r>
              <a:rPr lang="nl-BE" dirty="0"/>
              <a:t>---------</a:t>
            </a:r>
          </a:p>
          <a:p>
            <a:r>
              <a:rPr lang="nl-BE" dirty="0"/>
              <a:t>Design proces van </a:t>
            </a:r>
            <a:r>
              <a:rPr lang="nl-BE" dirty="0" err="1"/>
              <a:t>wireframe</a:t>
            </a:r>
            <a:r>
              <a:rPr lang="nl-BE" dirty="0"/>
              <a:t> tot eindproduct</a:t>
            </a:r>
          </a:p>
          <a:p>
            <a:r>
              <a:rPr lang="nl-BE" dirty="0"/>
              <a:t>Ook documentatie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5F570-5905-47D4-ACDA-259BF1C5BF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45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Killian</a:t>
            </a:r>
          </a:p>
          <a:p>
            <a:r>
              <a:rPr lang="nl-BE" dirty="0"/>
              <a:t>-------</a:t>
            </a:r>
            <a:br>
              <a:rPr lang="nl-BE" dirty="0"/>
            </a:br>
            <a:r>
              <a:rPr lang="nl-BE" dirty="0"/>
              <a:t>errorfixing </a:t>
            </a:r>
            <a:r>
              <a:rPr lang="nl-BE" dirty="0">
                <a:sym typeface="Wingdings" panose="05000000000000000000" pitchFamily="2" charset="2"/>
              </a:rPr>
              <a:t>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5F570-5905-47D4-ACDA-259BF1C5BF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0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Jorden</a:t>
            </a:r>
          </a:p>
          <a:p>
            <a:r>
              <a:rPr lang="nl-BE" dirty="0"/>
              <a:t>--------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5F570-5905-47D4-ACDA-259BF1C5BF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90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Killian</a:t>
            </a:r>
          </a:p>
          <a:p>
            <a:r>
              <a:rPr lang="nl-BE" dirty="0"/>
              <a:t>--------</a:t>
            </a:r>
          </a:p>
          <a:p>
            <a:endParaRPr lang="nl-BE" dirty="0"/>
          </a:p>
          <a:p>
            <a:r>
              <a:rPr lang="nl-BE" dirty="0"/>
              <a:t>GEEN VOLGENDE pagina</a:t>
            </a:r>
          </a:p>
          <a:p>
            <a:r>
              <a:rPr lang="nl-BE" dirty="0"/>
              <a:t>GEWOON VERTELLEN HIER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5F570-5905-47D4-ACDA-259BF1C5BF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207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Jorden</a:t>
            </a:r>
          </a:p>
          <a:p>
            <a:r>
              <a:rPr lang="nl-BE" dirty="0"/>
              <a:t>--------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5F570-5905-47D4-ACDA-259BF1C5BF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84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Algemeen behaald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5F570-5905-47D4-ACDA-259BF1C5BF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522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Vertel wat gedaan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5F570-5905-47D4-ACDA-259BF1C5BF9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941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Killian</a:t>
            </a:r>
          </a:p>
          <a:p>
            <a:r>
              <a:rPr lang="nl-BE" dirty="0"/>
              <a:t>-------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5F570-5905-47D4-ACDA-259BF1C5BF9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3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467658" y="3885546"/>
            <a:ext cx="5254369" cy="395869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none" lIns="72000" tIns="36000" rIns="72000" bIns="36000" anchor="t">
            <a:spAutoFit/>
          </a:bodyPr>
          <a:lstStyle>
            <a:lvl1pPr marL="0" indent="0" algn="r">
              <a:buNone/>
              <a:defRPr sz="2100" cap="all" spc="0" baseline="0">
                <a:solidFill>
                  <a:schemeClr val="bg2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ONDERTITEL VAN DE UITEENZETTING</a:t>
            </a:r>
            <a:endParaRPr lang="en-GB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9589135" y="2900240"/>
            <a:ext cx="2132892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tIns="0" bIns="0">
            <a:spAutoFit/>
          </a:bodyPr>
          <a:lstStyle>
            <a:lvl1pPr marL="0" indent="0" algn="r">
              <a:buNone/>
              <a:defRPr sz="1500" i="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LOCATIE &amp; DATUM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129307" y="3182401"/>
            <a:ext cx="7592720" cy="646331"/>
          </a:xfrm>
          <a:solidFill>
            <a:schemeClr val="accent2"/>
          </a:solidFill>
        </p:spPr>
        <p:txBody>
          <a:bodyPr wrap="none">
            <a:spAutoFit/>
          </a:bodyPr>
          <a:lstStyle>
            <a:lvl1pPr marL="0" indent="0" algn="r">
              <a:buNone/>
              <a:defRPr sz="3600" b="1" i="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sz="3600" cap="all" baseline="0" dirty="0">
                <a:solidFill>
                  <a:schemeClr val="bg2"/>
                </a:solidFill>
                <a:latin typeface="+mj-lt"/>
              </a:rPr>
              <a:t>titel van de uiteenzetting</a:t>
            </a:r>
            <a:endParaRPr lang="en-GB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11C5D2B-22C7-4BC2-B291-BA920617EC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9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slide met 2 foto's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-1" y="3204000"/>
            <a:ext cx="8083200" cy="2812614"/>
          </a:xfrm>
          <a:solidFill>
            <a:schemeClr val="bg2"/>
          </a:solidFill>
          <a:ln w="38100">
            <a:noFill/>
          </a:ln>
        </p:spPr>
        <p:txBody>
          <a:bodyPr lIns="360000" tIns="36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lang="en-GB" sz="120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br>
              <a:rPr lang="nl-BE" dirty="0"/>
            </a:br>
            <a:endParaRPr lang="en-GB" dirty="0"/>
          </a:p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15" name="Tijdelijke aanduiding voor afbeelding 4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300231"/>
            <a:ext cx="8082711" cy="2826000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/>
        </p:spPr>
        <p:txBody>
          <a:bodyPr lIns="360000" tIns="972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lang="nl-BE" sz="12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dirty="0"/>
              <a:t>Voeg eventueel een foto in. Klik hiervoor op het icoon of op de rand van </a:t>
            </a:r>
            <a:br>
              <a:rPr lang="nl-BE" dirty="0"/>
            </a:br>
            <a:r>
              <a:rPr lang="nl-BE" dirty="0"/>
              <a:t>het kader.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/>
              <a:t>&gt; kies afbeelding of online afbeelding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baseline="0" dirty="0"/>
              <a:t>kies meteen de 2 afbeeldingen die je op deze slide wil invoegen.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de nieuwe foto terug op de achtergrond te plaatsen</a:t>
            </a:r>
            <a:endParaRPr lang="en-GB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br>
              <a:rPr lang="nl-BE" dirty="0"/>
            </a:b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 userDrawn="1">
            <p:ph type="body" sz="quarter" idx="25"/>
          </p:nvPr>
        </p:nvSpPr>
        <p:spPr>
          <a:xfrm>
            <a:off x="8128001" y="1059888"/>
            <a:ext cx="3585633" cy="4818913"/>
          </a:xfrm>
        </p:spPr>
        <p:txBody>
          <a:bodyPr/>
          <a:lstStyle>
            <a:lvl1pPr>
              <a:lnSpc>
                <a:spcPct val="100000"/>
              </a:lnSpc>
              <a:tabLst>
                <a:tab pos="266400" algn="l"/>
                <a:tab pos="270000" algn="l"/>
              </a:tabLst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0" y="720000"/>
            <a:ext cx="3080780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ED0C900F-F7A9-4279-A9AC-CAF87F629C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5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deling tekst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657C7264-8292-4DD1-95FC-58638918B1C4}"/>
              </a:ext>
            </a:extLst>
          </p:cNvPr>
          <p:cNvSpPr/>
          <p:nvPr userDrawn="1"/>
        </p:nvSpPr>
        <p:spPr>
          <a:xfrm>
            <a:off x="0" y="309601"/>
            <a:ext cx="12192000" cy="5707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478367" y="1153297"/>
            <a:ext cx="5400000" cy="4726800"/>
          </a:xfrm>
          <a:solidFill>
            <a:schemeClr val="bg2"/>
          </a:solidFill>
        </p:spPr>
        <p:txBody>
          <a:bodyPr wrap="square"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316133" y="1140514"/>
            <a:ext cx="5400000" cy="4726800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0" y="720000"/>
            <a:ext cx="3080780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5085E0C4-08A6-4046-90C7-E405378C0A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16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deling foto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478368" y="1152000"/>
            <a:ext cx="5400000" cy="4726800"/>
          </a:xfrm>
          <a:solidFill>
            <a:schemeClr val="bg2"/>
          </a:solidFill>
        </p:spPr>
        <p:txBody>
          <a:bodyPr/>
          <a:lstStyle>
            <a:lvl1pPr marL="0" marR="0" indent="0" algn="l" defTabSz="2698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None/>
              <a:tabLst>
                <a:tab pos="266400" algn="l"/>
                <a:tab pos="270000" algn="l"/>
              </a:tabLst>
              <a:defRPr sz="1200" i="1"/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/>
              <a:t>&gt; kies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6316133" y="1152000"/>
            <a:ext cx="5400000" cy="4726800"/>
          </a:xfrm>
          <a:solidFill>
            <a:schemeClr val="bg2"/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/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/>
              <a:t>&gt; kies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0" y="720000"/>
            <a:ext cx="3080780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478197B-2150-4179-902F-717D3E38F7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deling grafiek/tabel of SmartArt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480000" y="1152000"/>
            <a:ext cx="5400000" cy="4726800"/>
          </a:xfrm>
          <a:solidFill>
            <a:schemeClr val="bg2"/>
          </a:solidFill>
        </p:spPr>
        <p:txBody>
          <a:bodyPr wrap="square"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31"/>
          </p:nvPr>
        </p:nvSpPr>
        <p:spPr>
          <a:xfrm>
            <a:off x="6316133" y="1152000"/>
            <a:ext cx="5400000" cy="4726800"/>
          </a:xfrm>
          <a:solidFill>
            <a:schemeClr val="bg2"/>
          </a:solidFill>
        </p:spPr>
        <p:txBody>
          <a:bodyPr wrap="square"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0" y="720000"/>
            <a:ext cx="3080780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CA373ACE-7F9D-4AC8-872C-FE52F3F9A5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27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307778"/>
            <a:ext cx="12192000" cy="5708837"/>
          </a:xfrm>
          <a:solidFill>
            <a:schemeClr val="bg2"/>
          </a:solidFill>
        </p:spPr>
        <p:txBody>
          <a:bodyPr lIns="360000" tIns="90000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/>
              <a:t>&gt; kies ‘afbeelding’ of ‘online afbeelding’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 </a:t>
            </a:r>
            <a:br>
              <a:rPr lang="nl-BE" dirty="0"/>
            </a:br>
            <a:r>
              <a:rPr lang="nl-BE" dirty="0"/>
              <a:t>Indien je de foto delete, dien je de nieuwe foto terug op de achtergrond te plaatsen.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0" y="720000"/>
            <a:ext cx="3080780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25AB7EF4-9A46-4D9D-BDE9-736A5753D0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0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, grafiek of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478368" y="1151999"/>
            <a:ext cx="11237765" cy="4726800"/>
          </a:xfrm>
        </p:spPr>
        <p:txBody>
          <a:bodyPr lIns="0" t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en voeg een tabel, grafiek of </a:t>
            </a:r>
            <a:r>
              <a:rPr lang="nl-BE" dirty="0" err="1"/>
              <a:t>SmartArt</a:t>
            </a:r>
            <a:r>
              <a:rPr lang="nl-BE" dirty="0"/>
              <a:t> in. </a:t>
            </a:r>
            <a:br>
              <a:rPr lang="nl-BE" dirty="0"/>
            </a:br>
            <a:r>
              <a:rPr lang="nl-NL" dirty="0"/>
              <a:t>Gebruik indien mogelijk </a:t>
            </a:r>
            <a:r>
              <a:rPr lang="nl-NL" dirty="0" err="1"/>
              <a:t>SmartArt</a:t>
            </a:r>
            <a:r>
              <a:rPr lang="nl-NL" dirty="0"/>
              <a:t> voor schema’s. Hou schema’s eenvoudig en</a:t>
            </a:r>
            <a:br>
              <a:rPr lang="nl-NL" dirty="0"/>
            </a:br>
            <a:r>
              <a:rPr lang="nl-NL" dirty="0"/>
              <a:t>laat details achterwege.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00" y="720000"/>
            <a:ext cx="3080780" cy="349702"/>
          </a:xfrm>
          <a:noFill/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2289955E-8B67-4E95-AD61-3E3D6023F6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, grafiek of SmartAr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80001" y="1137326"/>
            <a:ext cx="7649633" cy="4726800"/>
          </a:xfrm>
        </p:spPr>
        <p:txBody>
          <a:bodyPr lIns="0" tIns="0"/>
          <a:lstStyle>
            <a:lvl1pPr marL="0" marR="0" indent="0" algn="l" defTabSz="2698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alibri" panose="020F0502020204030204" pitchFamily="34" charset="0"/>
              <a:buNone/>
              <a:tabLst>
                <a:tab pos="266700" algn="l"/>
              </a:tabLst>
              <a:defRPr sz="1200" i="1" baseline="0"/>
            </a:lvl1pPr>
            <a:lvl2pPr marL="265510" indent="0" defTabSz="739379">
              <a:buNone/>
              <a:defRPr/>
            </a:lvl2pPr>
            <a:lvl3pPr marL="804863" indent="-265510">
              <a:defRPr/>
            </a:lvl3pPr>
            <a:lvl4pPr marL="1288256" indent="-214313">
              <a:defRPr/>
            </a:lvl4pPr>
            <a:lvl5pPr marL="1288256" indent="-214313">
              <a:defRPr/>
            </a:lvl5pPr>
          </a:lstStyle>
          <a:p>
            <a:pPr marL="0" marR="0" lvl="0" indent="0" algn="l" defTabSz="269875" rtl="0" eaLnBrk="1" fontAlgn="auto" latinLnBrk="0" hangingPunct="1">
              <a:lnSpc>
                <a:spcPts val="1800"/>
              </a:lnSpc>
              <a:spcBef>
                <a:spcPts val="1800"/>
              </a:spcBef>
              <a:spcAft>
                <a:spcPts val="900"/>
              </a:spcAft>
              <a:buClr>
                <a:schemeClr val="accent2"/>
              </a:buClr>
              <a:buSzPct val="80000"/>
              <a:buFont typeface="Calibri" panose="020F0502020204030204" pitchFamily="34" charset="0"/>
              <a:buNone/>
              <a:tabLst>
                <a:tab pos="266700" algn="l"/>
              </a:tabLst>
              <a:defRPr/>
            </a:pPr>
            <a:r>
              <a:rPr lang="nl-BE" dirty="0"/>
              <a:t>Klik op het icoon en voeg hier een tabel, grafiek of </a:t>
            </a:r>
            <a:r>
              <a:rPr lang="nl-BE" dirty="0" err="1"/>
              <a:t>SmartArt</a:t>
            </a:r>
            <a:r>
              <a:rPr lang="nl-BE" dirty="0"/>
              <a:t> in. </a:t>
            </a:r>
            <a:br>
              <a:rPr lang="nl-BE" dirty="0"/>
            </a:br>
            <a:r>
              <a:rPr lang="nl-NL" dirty="0"/>
              <a:t>Gebruik indien mogelijk </a:t>
            </a:r>
            <a:r>
              <a:rPr lang="nl-NL" dirty="0" err="1"/>
              <a:t>SmartArt</a:t>
            </a:r>
            <a:r>
              <a:rPr lang="nl-NL" dirty="0"/>
              <a:t> voor schema’s. Hou schema’s eenvoudig en</a:t>
            </a:r>
            <a:br>
              <a:rPr lang="nl-NL" dirty="0"/>
            </a:br>
            <a:r>
              <a:rPr lang="nl-NL" dirty="0"/>
              <a:t>laat details achterwege.</a:t>
            </a:r>
            <a:endParaRPr lang="en-GB" dirty="0"/>
          </a:p>
          <a:p>
            <a:pPr lvl="0"/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315233" y="1152000"/>
            <a:ext cx="3398400" cy="4726800"/>
          </a:xfrm>
        </p:spPr>
        <p:txBody>
          <a:bodyPr/>
          <a:lstStyle>
            <a:lvl1pPr>
              <a:lnSpc>
                <a:spcPct val="100000"/>
              </a:lnSpc>
              <a:tabLst>
                <a:tab pos="266400" algn="l"/>
                <a:tab pos="270000" algn="l"/>
              </a:tabLst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1264" y="6197155"/>
              <a:ext cx="1313961" cy="458948"/>
            </a:xfrm>
            <a:prstGeom prst="rect">
              <a:avLst/>
            </a:prstGeom>
          </p:spPr>
        </p:pic>
      </p:grp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0" y="720000"/>
            <a:ext cx="3080780" cy="349702"/>
          </a:xfrm>
          <a:noFill/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106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bijschrif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7777"/>
            <a:ext cx="12192000" cy="5711283"/>
          </a:xfrm>
          <a:prstGeom prst="rect">
            <a:avLst/>
          </a:prstGeom>
          <a:noFill/>
        </p:spPr>
        <p:txBody>
          <a:bodyPr lIns="360000" t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foto op de achtergrond in te voegen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kies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br>
              <a:rPr lang="nl-BE" dirty="0"/>
            </a:b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1" y="3915267"/>
            <a:ext cx="2606676" cy="380480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none" tIns="36000" bIns="36000">
            <a:sp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None/>
              <a:defRPr sz="1800" i="0" baseline="0">
                <a:latin typeface="+mj-lt"/>
              </a:defRPr>
            </a:lvl1pPr>
          </a:lstStyle>
          <a:p>
            <a:pPr lvl="0"/>
            <a:r>
              <a:rPr lang="nl-BE" dirty="0"/>
              <a:t>Typ hier een bijschrift</a:t>
            </a:r>
            <a:endParaRPr lang="en-GB" dirty="0"/>
          </a:p>
        </p:txBody>
      </p:sp>
      <p:sp>
        <p:nvSpPr>
          <p:cNvPr id="11" name="Tijdelijke aanduiding voor tekst 5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339463"/>
            <a:ext cx="2606676" cy="380480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none" tIns="36000" bIns="36000">
            <a:sp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None/>
              <a:defRPr sz="1800" i="0" baseline="0">
                <a:latin typeface="+mj-lt"/>
              </a:defRPr>
            </a:lvl1pPr>
          </a:lstStyle>
          <a:p>
            <a:pPr lvl="0"/>
            <a:r>
              <a:rPr lang="nl-BE" dirty="0"/>
              <a:t>Typ hier een bijschrift</a:t>
            </a:r>
            <a:endParaRPr lang="en-GB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87383"/>
            <a:ext cx="1774460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kernwoord</a:t>
            </a:r>
            <a:endParaRPr lang="en-GB" dirty="0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AC8EB14A-FDD8-4550-86CB-A1EC6FEA37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8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bijschrif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7777"/>
            <a:ext cx="12192000" cy="5711283"/>
          </a:xfrm>
          <a:prstGeom prst="rect">
            <a:avLst/>
          </a:prstGeom>
          <a:noFill/>
        </p:spPr>
        <p:txBody>
          <a:bodyPr lIns="360000" t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foto op de achtergrond in te voegen. 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kies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13" name="Tijdelijke aanduiding vo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1" y="3916801"/>
            <a:ext cx="5617633" cy="369332"/>
          </a:xfrm>
          <a:solidFill>
            <a:srgbClr val="FFFFFF">
              <a:alpha val="85098"/>
            </a:srgbClr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Aft>
                <a:spcPts val="900"/>
              </a:spcAft>
              <a:buNone/>
              <a:defRPr sz="1800" i="0" baseline="0"/>
            </a:lvl1pPr>
          </a:lstStyle>
          <a:p>
            <a:pPr lvl="0"/>
            <a:r>
              <a:rPr lang="nl-BE" dirty="0"/>
              <a:t>Typ hier een bijschrift bij de foto/kernidee van de slide.</a:t>
            </a:r>
            <a:endParaRPr lang="en-GB" dirty="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87383"/>
            <a:ext cx="1774460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kernwoord</a:t>
            </a:r>
            <a:endParaRPr lang="en-GB"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D198E0F5-2772-4C94-AFF2-F810D11D95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00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angrijke tekst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7777"/>
            <a:ext cx="12192000" cy="5708837"/>
          </a:xfrm>
          <a:prstGeom prst="rect">
            <a:avLst/>
          </a:prstGeom>
          <a:noFill/>
        </p:spPr>
        <p:txBody>
          <a:bodyPr lIns="360000" t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br>
              <a:rPr lang="nl-BE" dirty="0"/>
            </a:b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kies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endParaRPr lang="en-GB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br>
              <a:rPr lang="nl-BE" dirty="0"/>
            </a:b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309600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12" name="Tijdelijke aanduiding voor inhoud 25"/>
          <p:cNvSpPr>
            <a:spLocks noGrp="1"/>
          </p:cNvSpPr>
          <p:nvPr>
            <p:ph sz="quarter" idx="14" hasCustomPrompt="1"/>
          </p:nvPr>
        </p:nvSpPr>
        <p:spPr>
          <a:xfrm>
            <a:off x="5883800" y="3243417"/>
            <a:ext cx="3424207" cy="386054"/>
          </a:xfrm>
          <a:prstGeom prst="rect">
            <a:avLst/>
          </a:prstGeom>
          <a:solidFill>
            <a:schemeClr val="accent2"/>
          </a:solidFill>
        </p:spPr>
        <p:txBody>
          <a:bodyPr wrap="none" tIns="54000" bIns="54000" anchor="ctr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000" b="0" kern="1200" cap="all" spc="0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dirty="0"/>
              <a:t>IS UITERMATE GESCHIKT</a:t>
            </a:r>
          </a:p>
        </p:txBody>
      </p:sp>
      <p:sp>
        <p:nvSpPr>
          <p:cNvPr id="13" name="Tijdelijke aanduiding voor inhoud 25"/>
          <p:cNvSpPr>
            <a:spLocks noGrp="1"/>
          </p:cNvSpPr>
          <p:nvPr>
            <p:ph sz="quarter" idx="18" hasCustomPrompt="1"/>
          </p:nvPr>
        </p:nvSpPr>
        <p:spPr>
          <a:xfrm>
            <a:off x="5883801" y="3682249"/>
            <a:ext cx="4361963" cy="386054"/>
          </a:xfrm>
          <a:prstGeom prst="rect">
            <a:avLst/>
          </a:prstGeom>
          <a:solidFill>
            <a:schemeClr val="accent2"/>
          </a:solidFill>
        </p:spPr>
        <p:txBody>
          <a:bodyPr wrap="none" tIns="54000" bIns="54000" anchor="ctr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000" b="0" kern="1200" cap="all" spc="0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dirty="0"/>
              <a:t>OM AANDACHT TE VESTIGEN OP</a:t>
            </a:r>
          </a:p>
        </p:txBody>
      </p:sp>
      <p:sp>
        <p:nvSpPr>
          <p:cNvPr id="14" name="Tijdelijke aanduiding voor inhoud 25"/>
          <p:cNvSpPr>
            <a:spLocks noGrp="1"/>
          </p:cNvSpPr>
          <p:nvPr>
            <p:ph sz="quarter" idx="19" hasCustomPrompt="1"/>
          </p:nvPr>
        </p:nvSpPr>
        <p:spPr>
          <a:xfrm>
            <a:off x="5883799" y="2804585"/>
            <a:ext cx="2468817" cy="386054"/>
          </a:xfrm>
          <a:prstGeom prst="rect">
            <a:avLst/>
          </a:prstGeom>
          <a:solidFill>
            <a:schemeClr val="accent2"/>
          </a:solidFill>
        </p:spPr>
        <p:txBody>
          <a:bodyPr wrap="none" tIns="54000" bIns="54000" anchor="ctr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000" b="0" kern="1200" cap="all" spc="0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dirty="0"/>
              <a:t>DE ROZE BALKEN</a:t>
            </a:r>
          </a:p>
        </p:txBody>
      </p:sp>
      <p:sp>
        <p:nvSpPr>
          <p:cNvPr id="15" name="Tijdelijke aanduiding voor inhoud 25"/>
          <p:cNvSpPr>
            <a:spLocks noGrp="1"/>
          </p:cNvSpPr>
          <p:nvPr>
            <p:ph sz="quarter" idx="20" hasCustomPrompt="1"/>
          </p:nvPr>
        </p:nvSpPr>
        <p:spPr>
          <a:xfrm>
            <a:off x="5883801" y="2365752"/>
            <a:ext cx="3443571" cy="386054"/>
          </a:xfrm>
          <a:prstGeom prst="rect">
            <a:avLst/>
          </a:prstGeom>
          <a:solidFill>
            <a:schemeClr val="accent2"/>
          </a:solidFill>
        </p:spPr>
        <p:txBody>
          <a:bodyPr wrap="none" tIns="54000" bIns="54000" anchor="ctr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000" b="0" kern="1200" cap="all" spc="0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dirty="0"/>
              <a:t>HET GRAFISCH ELEMENT</a:t>
            </a:r>
          </a:p>
        </p:txBody>
      </p:sp>
      <p:sp>
        <p:nvSpPr>
          <p:cNvPr id="16" name="Tijdelijke aanduiding voor inhoud 25"/>
          <p:cNvSpPr>
            <a:spLocks noGrp="1"/>
          </p:cNvSpPr>
          <p:nvPr>
            <p:ph sz="quarter" idx="21" hasCustomPrompt="1"/>
          </p:nvPr>
        </p:nvSpPr>
        <p:spPr>
          <a:xfrm>
            <a:off x="5883799" y="4121082"/>
            <a:ext cx="3172472" cy="386054"/>
          </a:xfrm>
          <a:prstGeom prst="rect">
            <a:avLst/>
          </a:prstGeom>
          <a:solidFill>
            <a:schemeClr val="accent2"/>
          </a:solidFill>
        </p:spPr>
        <p:txBody>
          <a:bodyPr wrap="none" tIns="54000" bIns="54000" anchor="ctr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000" b="0" kern="1200" cap="all" spc="0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dirty="0"/>
              <a:t>BELANGRIJKE INHOUD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6AA470FB-79B3-4C38-ADF9-49461D1DAD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307777"/>
            <a:ext cx="4064001" cy="5708837"/>
          </a:xfrm>
          <a:solidFill>
            <a:schemeClr val="bg2"/>
          </a:solidFill>
          <a:ln>
            <a:noFill/>
          </a:ln>
        </p:spPr>
        <p:txBody>
          <a:bodyPr lIns="180000" tIns="900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Voeg eventueel een foto in. Klik hiervoor op het icoon of op de rand van </a:t>
            </a:r>
            <a:br>
              <a:rPr lang="nl-BE" dirty="0"/>
            </a:br>
            <a:r>
              <a:rPr lang="nl-BE" dirty="0"/>
              <a:t>het kader.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/>
              <a:t>&gt; kies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</a:t>
            </a:r>
            <a:br>
              <a:rPr lang="nl-BE" dirty="0"/>
            </a:br>
            <a:r>
              <a:rPr lang="nl-BE" dirty="0"/>
              <a:t>(fit or </a:t>
            </a:r>
            <a:r>
              <a:rPr lang="nl-BE" dirty="0" err="1"/>
              <a:t>fill</a:t>
            </a:r>
            <a:r>
              <a:rPr lang="nl-BE" dirty="0"/>
              <a:t>). </a:t>
            </a:r>
            <a:br>
              <a:rPr lang="nl-BE" dirty="0"/>
            </a:br>
            <a:r>
              <a:rPr lang="nl-BE" dirty="0"/>
              <a:t>De afbeelding kan ook gedraaid of gespiegeld worden </a:t>
            </a:r>
            <a:br>
              <a:rPr lang="nl-BE" dirty="0"/>
            </a:br>
            <a:r>
              <a:rPr lang="nl-BE" dirty="0"/>
              <a:t>binnen het fotokader.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925253" cy="349702"/>
          </a:xfrm>
          <a:noFill/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8367" y="1152000"/>
            <a:ext cx="7430400" cy="4726800"/>
          </a:xfrm>
        </p:spPr>
        <p:txBody>
          <a:bodyPr/>
          <a:lstStyle>
            <a:lvl1pPr>
              <a:lnSpc>
                <a:spcPct val="100000"/>
              </a:lnSpc>
              <a:defRPr baseline="0"/>
            </a:lvl1pPr>
          </a:lstStyle>
          <a:p>
            <a:pPr lvl="0"/>
            <a:r>
              <a:rPr lang="nl-BE" dirty="0"/>
              <a:t>som hier de topics op van je uiteenzetting of vermeld hier de doelstelling van je presentatie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CA5B9BE1-17B5-4AAD-A587-750A329117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96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allo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14208"/>
            <a:ext cx="12192000" cy="5702406"/>
          </a:xfrm>
          <a:prstGeom prst="rect">
            <a:avLst/>
          </a:prstGeom>
          <a:noFill/>
        </p:spPr>
        <p:txBody>
          <a:bodyPr lIns="360000" tIns="180000" rIns="10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kies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309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9" name="Tijdelijke aanduiding voor tekst 10"/>
          <p:cNvSpPr>
            <a:spLocks noGrp="1"/>
          </p:cNvSpPr>
          <p:nvPr>
            <p:ph type="body" sz="quarter" idx="20" hasCustomPrompt="1"/>
          </p:nvPr>
        </p:nvSpPr>
        <p:spPr>
          <a:xfrm>
            <a:off x="6439270" y="1103973"/>
            <a:ext cx="5186509" cy="2723338"/>
          </a:xfrm>
          <a:custGeom>
            <a:avLst/>
            <a:gdLst>
              <a:gd name="connsiteX0" fmla="*/ 0 w 7258640"/>
              <a:gd name="connsiteY0" fmla="*/ 0 h 3271838"/>
              <a:gd name="connsiteX1" fmla="*/ 4234207 w 7258640"/>
              <a:gd name="connsiteY1" fmla="*/ 0 h 3271838"/>
              <a:gd name="connsiteX2" fmla="*/ 4234207 w 7258640"/>
              <a:gd name="connsiteY2" fmla="*/ 0 h 3271838"/>
              <a:gd name="connsiteX3" fmla="*/ 6048867 w 7258640"/>
              <a:gd name="connsiteY3" fmla="*/ 0 h 3271838"/>
              <a:gd name="connsiteX4" fmla="*/ 7258640 w 7258640"/>
              <a:gd name="connsiteY4" fmla="*/ 0 h 3271838"/>
              <a:gd name="connsiteX5" fmla="*/ 7258640 w 7258640"/>
              <a:gd name="connsiteY5" fmla="*/ 1908572 h 3271838"/>
              <a:gd name="connsiteX6" fmla="*/ 7258640 w 7258640"/>
              <a:gd name="connsiteY6" fmla="*/ 1908572 h 3271838"/>
              <a:gd name="connsiteX7" fmla="*/ 7258640 w 7258640"/>
              <a:gd name="connsiteY7" fmla="*/ 2726532 h 3271838"/>
              <a:gd name="connsiteX8" fmla="*/ 7258640 w 7258640"/>
              <a:gd name="connsiteY8" fmla="*/ 3271838 h 3271838"/>
              <a:gd name="connsiteX9" fmla="*/ 6048867 w 7258640"/>
              <a:gd name="connsiteY9" fmla="*/ 3271838 h 3271838"/>
              <a:gd name="connsiteX10" fmla="*/ 6066989 w 7258640"/>
              <a:gd name="connsiteY10" fmla="*/ 3916488 h 3271838"/>
              <a:gd name="connsiteX11" fmla="*/ 4234207 w 7258640"/>
              <a:gd name="connsiteY11" fmla="*/ 3271838 h 3271838"/>
              <a:gd name="connsiteX12" fmla="*/ 0 w 7258640"/>
              <a:gd name="connsiteY12" fmla="*/ 3271838 h 3271838"/>
              <a:gd name="connsiteX13" fmla="*/ 0 w 7258640"/>
              <a:gd name="connsiteY13" fmla="*/ 2726532 h 3271838"/>
              <a:gd name="connsiteX14" fmla="*/ 0 w 7258640"/>
              <a:gd name="connsiteY14" fmla="*/ 1908572 h 3271838"/>
              <a:gd name="connsiteX15" fmla="*/ 0 w 7258640"/>
              <a:gd name="connsiteY15" fmla="*/ 1908572 h 3271838"/>
              <a:gd name="connsiteX16" fmla="*/ 0 w 7258640"/>
              <a:gd name="connsiteY16" fmla="*/ 0 h 327183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066989 w 7258640"/>
              <a:gd name="connsiteY10" fmla="*/ 3916488 h 3916488"/>
              <a:gd name="connsiteX11" fmla="*/ 4234207 w 7258640"/>
              <a:gd name="connsiteY11" fmla="*/ 3271838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066989 w 7258640"/>
              <a:gd name="connsiteY10" fmla="*/ 3916488 h 3916488"/>
              <a:gd name="connsiteX11" fmla="*/ 5723642 w 7258640"/>
              <a:gd name="connsiteY11" fmla="*/ 3281265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236672 w 7258640"/>
              <a:gd name="connsiteY10" fmla="*/ 3916488 h 3916488"/>
              <a:gd name="connsiteX11" fmla="*/ 5723642 w 7258640"/>
              <a:gd name="connsiteY11" fmla="*/ 3281265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888208"/>
              <a:gd name="connsiteX1" fmla="*/ 4234207 w 7258640"/>
              <a:gd name="connsiteY1" fmla="*/ 0 h 3888208"/>
              <a:gd name="connsiteX2" fmla="*/ 4234207 w 7258640"/>
              <a:gd name="connsiteY2" fmla="*/ 0 h 3888208"/>
              <a:gd name="connsiteX3" fmla="*/ 6048867 w 7258640"/>
              <a:gd name="connsiteY3" fmla="*/ 0 h 3888208"/>
              <a:gd name="connsiteX4" fmla="*/ 7258640 w 7258640"/>
              <a:gd name="connsiteY4" fmla="*/ 0 h 3888208"/>
              <a:gd name="connsiteX5" fmla="*/ 7258640 w 7258640"/>
              <a:gd name="connsiteY5" fmla="*/ 1908572 h 3888208"/>
              <a:gd name="connsiteX6" fmla="*/ 7258640 w 7258640"/>
              <a:gd name="connsiteY6" fmla="*/ 1908572 h 3888208"/>
              <a:gd name="connsiteX7" fmla="*/ 7258640 w 7258640"/>
              <a:gd name="connsiteY7" fmla="*/ 2726532 h 3888208"/>
              <a:gd name="connsiteX8" fmla="*/ 7258640 w 7258640"/>
              <a:gd name="connsiteY8" fmla="*/ 3271838 h 3888208"/>
              <a:gd name="connsiteX9" fmla="*/ 6595621 w 7258640"/>
              <a:gd name="connsiteY9" fmla="*/ 3271838 h 3888208"/>
              <a:gd name="connsiteX10" fmla="*/ 6180111 w 7258640"/>
              <a:gd name="connsiteY10" fmla="*/ 3888208 h 3888208"/>
              <a:gd name="connsiteX11" fmla="*/ 5723642 w 7258640"/>
              <a:gd name="connsiteY11" fmla="*/ 3281265 h 3888208"/>
              <a:gd name="connsiteX12" fmla="*/ 0 w 7258640"/>
              <a:gd name="connsiteY12" fmla="*/ 3271838 h 3888208"/>
              <a:gd name="connsiteX13" fmla="*/ 0 w 7258640"/>
              <a:gd name="connsiteY13" fmla="*/ 2726532 h 3888208"/>
              <a:gd name="connsiteX14" fmla="*/ 0 w 7258640"/>
              <a:gd name="connsiteY14" fmla="*/ 1908572 h 3888208"/>
              <a:gd name="connsiteX15" fmla="*/ 0 w 7258640"/>
              <a:gd name="connsiteY15" fmla="*/ 1908572 h 3888208"/>
              <a:gd name="connsiteX16" fmla="*/ 0 w 7258640"/>
              <a:gd name="connsiteY16" fmla="*/ 0 h 38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58640" h="3888208">
                <a:moveTo>
                  <a:pt x="0" y="0"/>
                </a:moveTo>
                <a:lnTo>
                  <a:pt x="4234207" y="0"/>
                </a:lnTo>
                <a:lnTo>
                  <a:pt x="4234207" y="0"/>
                </a:lnTo>
                <a:lnTo>
                  <a:pt x="6048867" y="0"/>
                </a:lnTo>
                <a:lnTo>
                  <a:pt x="7258640" y="0"/>
                </a:lnTo>
                <a:lnTo>
                  <a:pt x="7258640" y="1908572"/>
                </a:lnTo>
                <a:lnTo>
                  <a:pt x="7258640" y="1908572"/>
                </a:lnTo>
                <a:lnTo>
                  <a:pt x="7258640" y="2726532"/>
                </a:lnTo>
                <a:lnTo>
                  <a:pt x="7258640" y="3271838"/>
                </a:lnTo>
                <a:lnTo>
                  <a:pt x="6595621" y="3271838"/>
                </a:lnTo>
                <a:lnTo>
                  <a:pt x="6180111" y="3888208"/>
                </a:lnTo>
                <a:lnTo>
                  <a:pt x="5723642" y="3281265"/>
                </a:lnTo>
                <a:lnTo>
                  <a:pt x="0" y="3271838"/>
                </a:lnTo>
                <a:lnTo>
                  <a:pt x="0" y="2726532"/>
                </a:lnTo>
                <a:lnTo>
                  <a:pt x="0" y="1908572"/>
                </a:lnTo>
                <a:lnTo>
                  <a:pt x="0" y="190857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txBody>
          <a:bodyPr lIns="180000" tIns="180000" rIns="288000" bIns="612000">
            <a:spAutoFit/>
          </a:bodyPr>
          <a:lstStyle>
            <a:lvl1pPr marL="0" indent="0" algn="r">
              <a:lnSpc>
                <a:spcPts val="3000"/>
              </a:lnSpc>
              <a:buNone/>
              <a:defRPr sz="2400" spc="-53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Voeg hier uitleg bij de foto. Verander in functie van de leesbaarheid eventueel de opvulkleur/ omlijning van het kader.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9AF61627-4D71-4E80-8410-C1774DA7CA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13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allo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307777"/>
            <a:ext cx="12192000" cy="5702406"/>
          </a:xfrm>
          <a:prstGeom prst="rect">
            <a:avLst/>
          </a:prstGeom>
          <a:noFill/>
        </p:spPr>
        <p:txBody>
          <a:bodyPr lIns="360000" tIns="108000" rIns="216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3096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478366" y="968799"/>
            <a:ext cx="3602567" cy="1650361"/>
          </a:xfrm>
          <a:custGeom>
            <a:avLst/>
            <a:gdLst>
              <a:gd name="connsiteX0" fmla="*/ 0 w 3638550"/>
              <a:gd name="connsiteY0" fmla="*/ 0 h 2012179"/>
              <a:gd name="connsiteX1" fmla="*/ 606425 w 3638550"/>
              <a:gd name="connsiteY1" fmla="*/ 0 h 2012179"/>
              <a:gd name="connsiteX2" fmla="*/ 606425 w 3638550"/>
              <a:gd name="connsiteY2" fmla="*/ 0 h 2012179"/>
              <a:gd name="connsiteX3" fmla="*/ 1516063 w 3638550"/>
              <a:gd name="connsiteY3" fmla="*/ 0 h 2012179"/>
              <a:gd name="connsiteX4" fmla="*/ 3638550 w 3638550"/>
              <a:gd name="connsiteY4" fmla="*/ 0 h 2012179"/>
              <a:gd name="connsiteX5" fmla="*/ 3638550 w 3638550"/>
              <a:gd name="connsiteY5" fmla="*/ 1173771 h 2012179"/>
              <a:gd name="connsiteX6" fmla="*/ 3638550 w 3638550"/>
              <a:gd name="connsiteY6" fmla="*/ 1173771 h 2012179"/>
              <a:gd name="connsiteX7" fmla="*/ 3638550 w 3638550"/>
              <a:gd name="connsiteY7" fmla="*/ 1676816 h 2012179"/>
              <a:gd name="connsiteX8" fmla="*/ 3638550 w 3638550"/>
              <a:gd name="connsiteY8" fmla="*/ 2012179 h 2012179"/>
              <a:gd name="connsiteX9" fmla="*/ 1516063 w 3638550"/>
              <a:gd name="connsiteY9" fmla="*/ 2012179 h 2012179"/>
              <a:gd name="connsiteX10" fmla="*/ 1087381 w 3638550"/>
              <a:gd name="connsiteY10" fmla="*/ 2463350 h 2012179"/>
              <a:gd name="connsiteX11" fmla="*/ 606425 w 3638550"/>
              <a:gd name="connsiteY11" fmla="*/ 2012179 h 2012179"/>
              <a:gd name="connsiteX12" fmla="*/ 0 w 3638550"/>
              <a:gd name="connsiteY12" fmla="*/ 2012179 h 2012179"/>
              <a:gd name="connsiteX13" fmla="*/ 0 w 3638550"/>
              <a:gd name="connsiteY13" fmla="*/ 1676816 h 2012179"/>
              <a:gd name="connsiteX14" fmla="*/ 0 w 3638550"/>
              <a:gd name="connsiteY14" fmla="*/ 1173771 h 2012179"/>
              <a:gd name="connsiteX15" fmla="*/ 0 w 3638550"/>
              <a:gd name="connsiteY15" fmla="*/ 1173771 h 2012179"/>
              <a:gd name="connsiteX16" fmla="*/ 0 w 3638550"/>
              <a:gd name="connsiteY16" fmla="*/ 0 h 2012179"/>
              <a:gd name="connsiteX0" fmla="*/ 0 w 3638550"/>
              <a:gd name="connsiteY0" fmla="*/ 0 h 2463350"/>
              <a:gd name="connsiteX1" fmla="*/ 606425 w 3638550"/>
              <a:gd name="connsiteY1" fmla="*/ 0 h 2463350"/>
              <a:gd name="connsiteX2" fmla="*/ 606425 w 3638550"/>
              <a:gd name="connsiteY2" fmla="*/ 0 h 2463350"/>
              <a:gd name="connsiteX3" fmla="*/ 1516063 w 3638550"/>
              <a:gd name="connsiteY3" fmla="*/ 0 h 2463350"/>
              <a:gd name="connsiteX4" fmla="*/ 3638550 w 3638550"/>
              <a:gd name="connsiteY4" fmla="*/ 0 h 2463350"/>
              <a:gd name="connsiteX5" fmla="*/ 3638550 w 3638550"/>
              <a:gd name="connsiteY5" fmla="*/ 1173771 h 2463350"/>
              <a:gd name="connsiteX6" fmla="*/ 3638550 w 3638550"/>
              <a:gd name="connsiteY6" fmla="*/ 1173771 h 2463350"/>
              <a:gd name="connsiteX7" fmla="*/ 3638550 w 3638550"/>
              <a:gd name="connsiteY7" fmla="*/ 1676816 h 2463350"/>
              <a:gd name="connsiteX8" fmla="*/ 3638550 w 3638550"/>
              <a:gd name="connsiteY8" fmla="*/ 2012179 h 2463350"/>
              <a:gd name="connsiteX9" fmla="*/ 1280931 w 3638550"/>
              <a:gd name="connsiteY9" fmla="*/ 2025242 h 2463350"/>
              <a:gd name="connsiteX10" fmla="*/ 1087381 w 3638550"/>
              <a:gd name="connsiteY10" fmla="*/ 2463350 h 2463350"/>
              <a:gd name="connsiteX11" fmla="*/ 606425 w 3638550"/>
              <a:gd name="connsiteY11" fmla="*/ 2012179 h 2463350"/>
              <a:gd name="connsiteX12" fmla="*/ 0 w 3638550"/>
              <a:gd name="connsiteY12" fmla="*/ 2012179 h 2463350"/>
              <a:gd name="connsiteX13" fmla="*/ 0 w 3638550"/>
              <a:gd name="connsiteY13" fmla="*/ 1676816 h 2463350"/>
              <a:gd name="connsiteX14" fmla="*/ 0 w 3638550"/>
              <a:gd name="connsiteY14" fmla="*/ 1173771 h 2463350"/>
              <a:gd name="connsiteX15" fmla="*/ 0 w 3638550"/>
              <a:gd name="connsiteY15" fmla="*/ 1173771 h 2463350"/>
              <a:gd name="connsiteX16" fmla="*/ 0 w 3638550"/>
              <a:gd name="connsiteY16" fmla="*/ 0 h 246335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280931 w 3638550"/>
              <a:gd name="connsiteY9" fmla="*/ 2025242 h 2371910"/>
              <a:gd name="connsiteX10" fmla="*/ 943690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168791 w 3638550"/>
              <a:gd name="connsiteY9" fmla="*/ 2012395 h 2371910"/>
              <a:gd name="connsiteX10" fmla="*/ 943690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168791 w 3638550"/>
              <a:gd name="connsiteY9" fmla="*/ 2012395 h 2371910"/>
              <a:gd name="connsiteX10" fmla="*/ 906309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410451"/>
              <a:gd name="connsiteX1" fmla="*/ 606425 w 3638550"/>
              <a:gd name="connsiteY1" fmla="*/ 0 h 2410451"/>
              <a:gd name="connsiteX2" fmla="*/ 606425 w 3638550"/>
              <a:gd name="connsiteY2" fmla="*/ 0 h 2410451"/>
              <a:gd name="connsiteX3" fmla="*/ 1516063 w 3638550"/>
              <a:gd name="connsiteY3" fmla="*/ 0 h 2410451"/>
              <a:gd name="connsiteX4" fmla="*/ 3638550 w 3638550"/>
              <a:gd name="connsiteY4" fmla="*/ 0 h 2410451"/>
              <a:gd name="connsiteX5" fmla="*/ 3638550 w 3638550"/>
              <a:gd name="connsiteY5" fmla="*/ 1173771 h 2410451"/>
              <a:gd name="connsiteX6" fmla="*/ 3638550 w 3638550"/>
              <a:gd name="connsiteY6" fmla="*/ 1173771 h 2410451"/>
              <a:gd name="connsiteX7" fmla="*/ 3638550 w 3638550"/>
              <a:gd name="connsiteY7" fmla="*/ 1676816 h 2410451"/>
              <a:gd name="connsiteX8" fmla="*/ 3638550 w 3638550"/>
              <a:gd name="connsiteY8" fmla="*/ 2012179 h 2410451"/>
              <a:gd name="connsiteX9" fmla="*/ 1168791 w 3638550"/>
              <a:gd name="connsiteY9" fmla="*/ 2012395 h 2410451"/>
              <a:gd name="connsiteX10" fmla="*/ 918769 w 3638550"/>
              <a:gd name="connsiteY10" fmla="*/ 2410451 h 2410451"/>
              <a:gd name="connsiteX11" fmla="*/ 606425 w 3638550"/>
              <a:gd name="connsiteY11" fmla="*/ 2012179 h 2410451"/>
              <a:gd name="connsiteX12" fmla="*/ 0 w 3638550"/>
              <a:gd name="connsiteY12" fmla="*/ 2012179 h 2410451"/>
              <a:gd name="connsiteX13" fmla="*/ 0 w 3638550"/>
              <a:gd name="connsiteY13" fmla="*/ 1676816 h 2410451"/>
              <a:gd name="connsiteX14" fmla="*/ 0 w 3638550"/>
              <a:gd name="connsiteY14" fmla="*/ 1173771 h 2410451"/>
              <a:gd name="connsiteX15" fmla="*/ 0 w 3638550"/>
              <a:gd name="connsiteY15" fmla="*/ 1173771 h 2410451"/>
              <a:gd name="connsiteX16" fmla="*/ 0 w 3638550"/>
              <a:gd name="connsiteY16" fmla="*/ 0 h 2410451"/>
              <a:gd name="connsiteX0" fmla="*/ 0 w 3638550"/>
              <a:gd name="connsiteY0" fmla="*/ 0 h 2384757"/>
              <a:gd name="connsiteX1" fmla="*/ 606425 w 3638550"/>
              <a:gd name="connsiteY1" fmla="*/ 0 h 2384757"/>
              <a:gd name="connsiteX2" fmla="*/ 606425 w 3638550"/>
              <a:gd name="connsiteY2" fmla="*/ 0 h 2384757"/>
              <a:gd name="connsiteX3" fmla="*/ 1516063 w 3638550"/>
              <a:gd name="connsiteY3" fmla="*/ 0 h 2384757"/>
              <a:gd name="connsiteX4" fmla="*/ 3638550 w 3638550"/>
              <a:gd name="connsiteY4" fmla="*/ 0 h 2384757"/>
              <a:gd name="connsiteX5" fmla="*/ 3638550 w 3638550"/>
              <a:gd name="connsiteY5" fmla="*/ 1173771 h 2384757"/>
              <a:gd name="connsiteX6" fmla="*/ 3638550 w 3638550"/>
              <a:gd name="connsiteY6" fmla="*/ 1173771 h 2384757"/>
              <a:gd name="connsiteX7" fmla="*/ 3638550 w 3638550"/>
              <a:gd name="connsiteY7" fmla="*/ 1676816 h 2384757"/>
              <a:gd name="connsiteX8" fmla="*/ 3638550 w 3638550"/>
              <a:gd name="connsiteY8" fmla="*/ 2012179 h 2384757"/>
              <a:gd name="connsiteX9" fmla="*/ 1168791 w 3638550"/>
              <a:gd name="connsiteY9" fmla="*/ 2012395 h 2384757"/>
              <a:gd name="connsiteX10" fmla="*/ 893850 w 3638550"/>
              <a:gd name="connsiteY10" fmla="*/ 2384757 h 2384757"/>
              <a:gd name="connsiteX11" fmla="*/ 606425 w 3638550"/>
              <a:gd name="connsiteY11" fmla="*/ 2012179 h 2384757"/>
              <a:gd name="connsiteX12" fmla="*/ 0 w 3638550"/>
              <a:gd name="connsiteY12" fmla="*/ 2012179 h 2384757"/>
              <a:gd name="connsiteX13" fmla="*/ 0 w 3638550"/>
              <a:gd name="connsiteY13" fmla="*/ 1676816 h 2384757"/>
              <a:gd name="connsiteX14" fmla="*/ 0 w 3638550"/>
              <a:gd name="connsiteY14" fmla="*/ 1173771 h 2384757"/>
              <a:gd name="connsiteX15" fmla="*/ 0 w 3638550"/>
              <a:gd name="connsiteY15" fmla="*/ 1173771 h 2384757"/>
              <a:gd name="connsiteX16" fmla="*/ 0 w 3638550"/>
              <a:gd name="connsiteY16" fmla="*/ 0 h 2384757"/>
              <a:gd name="connsiteX0" fmla="*/ 0 w 3638550"/>
              <a:gd name="connsiteY0" fmla="*/ 0 h 2133536"/>
              <a:gd name="connsiteX1" fmla="*/ 606425 w 3638550"/>
              <a:gd name="connsiteY1" fmla="*/ 0 h 2133536"/>
              <a:gd name="connsiteX2" fmla="*/ 606425 w 3638550"/>
              <a:gd name="connsiteY2" fmla="*/ 0 h 2133536"/>
              <a:gd name="connsiteX3" fmla="*/ 1516063 w 3638550"/>
              <a:gd name="connsiteY3" fmla="*/ 0 h 2133536"/>
              <a:gd name="connsiteX4" fmla="*/ 3638550 w 3638550"/>
              <a:gd name="connsiteY4" fmla="*/ 0 h 2133536"/>
              <a:gd name="connsiteX5" fmla="*/ 3638550 w 3638550"/>
              <a:gd name="connsiteY5" fmla="*/ 1173771 h 2133536"/>
              <a:gd name="connsiteX6" fmla="*/ 3638550 w 3638550"/>
              <a:gd name="connsiteY6" fmla="*/ 1173771 h 2133536"/>
              <a:gd name="connsiteX7" fmla="*/ 3638550 w 3638550"/>
              <a:gd name="connsiteY7" fmla="*/ 1676816 h 2133536"/>
              <a:gd name="connsiteX8" fmla="*/ 3638550 w 3638550"/>
              <a:gd name="connsiteY8" fmla="*/ 2012179 h 2133536"/>
              <a:gd name="connsiteX9" fmla="*/ 1168791 w 3638550"/>
              <a:gd name="connsiteY9" fmla="*/ 2012395 h 2133536"/>
              <a:gd name="connsiteX10" fmla="*/ 893856 w 3638550"/>
              <a:gd name="connsiteY10" fmla="*/ 2133536 h 2133536"/>
              <a:gd name="connsiteX11" fmla="*/ 606425 w 3638550"/>
              <a:gd name="connsiteY11" fmla="*/ 2012179 h 2133536"/>
              <a:gd name="connsiteX12" fmla="*/ 0 w 3638550"/>
              <a:gd name="connsiteY12" fmla="*/ 2012179 h 2133536"/>
              <a:gd name="connsiteX13" fmla="*/ 0 w 3638550"/>
              <a:gd name="connsiteY13" fmla="*/ 1676816 h 2133536"/>
              <a:gd name="connsiteX14" fmla="*/ 0 w 3638550"/>
              <a:gd name="connsiteY14" fmla="*/ 1173771 h 2133536"/>
              <a:gd name="connsiteX15" fmla="*/ 0 w 3638550"/>
              <a:gd name="connsiteY15" fmla="*/ 1173771 h 2133536"/>
              <a:gd name="connsiteX16" fmla="*/ 0 w 3638550"/>
              <a:gd name="connsiteY16" fmla="*/ 0 h 2133536"/>
              <a:gd name="connsiteX0" fmla="*/ 0 w 3638550"/>
              <a:gd name="connsiteY0" fmla="*/ 0 h 2194809"/>
              <a:gd name="connsiteX1" fmla="*/ 606425 w 3638550"/>
              <a:gd name="connsiteY1" fmla="*/ 0 h 2194809"/>
              <a:gd name="connsiteX2" fmla="*/ 606425 w 3638550"/>
              <a:gd name="connsiteY2" fmla="*/ 0 h 2194809"/>
              <a:gd name="connsiteX3" fmla="*/ 1516063 w 3638550"/>
              <a:gd name="connsiteY3" fmla="*/ 0 h 2194809"/>
              <a:gd name="connsiteX4" fmla="*/ 3638550 w 3638550"/>
              <a:gd name="connsiteY4" fmla="*/ 0 h 2194809"/>
              <a:gd name="connsiteX5" fmla="*/ 3638550 w 3638550"/>
              <a:gd name="connsiteY5" fmla="*/ 1173771 h 2194809"/>
              <a:gd name="connsiteX6" fmla="*/ 3638550 w 3638550"/>
              <a:gd name="connsiteY6" fmla="*/ 1173771 h 2194809"/>
              <a:gd name="connsiteX7" fmla="*/ 3638550 w 3638550"/>
              <a:gd name="connsiteY7" fmla="*/ 1676816 h 2194809"/>
              <a:gd name="connsiteX8" fmla="*/ 3638550 w 3638550"/>
              <a:gd name="connsiteY8" fmla="*/ 2012179 h 2194809"/>
              <a:gd name="connsiteX9" fmla="*/ 1168791 w 3638550"/>
              <a:gd name="connsiteY9" fmla="*/ 2012395 h 2194809"/>
              <a:gd name="connsiteX10" fmla="*/ 893857 w 3638550"/>
              <a:gd name="connsiteY10" fmla="*/ 2194809 h 2194809"/>
              <a:gd name="connsiteX11" fmla="*/ 606425 w 3638550"/>
              <a:gd name="connsiteY11" fmla="*/ 2012179 h 2194809"/>
              <a:gd name="connsiteX12" fmla="*/ 0 w 3638550"/>
              <a:gd name="connsiteY12" fmla="*/ 2012179 h 2194809"/>
              <a:gd name="connsiteX13" fmla="*/ 0 w 3638550"/>
              <a:gd name="connsiteY13" fmla="*/ 1676816 h 2194809"/>
              <a:gd name="connsiteX14" fmla="*/ 0 w 3638550"/>
              <a:gd name="connsiteY14" fmla="*/ 1173771 h 2194809"/>
              <a:gd name="connsiteX15" fmla="*/ 0 w 3638550"/>
              <a:gd name="connsiteY15" fmla="*/ 1173771 h 2194809"/>
              <a:gd name="connsiteX16" fmla="*/ 0 w 3638550"/>
              <a:gd name="connsiteY16" fmla="*/ 0 h 2194809"/>
              <a:gd name="connsiteX0" fmla="*/ 0 w 3638550"/>
              <a:gd name="connsiteY0" fmla="*/ 0 h 2249631"/>
              <a:gd name="connsiteX1" fmla="*/ 606425 w 3638550"/>
              <a:gd name="connsiteY1" fmla="*/ 0 h 2249631"/>
              <a:gd name="connsiteX2" fmla="*/ 606425 w 3638550"/>
              <a:gd name="connsiteY2" fmla="*/ 0 h 2249631"/>
              <a:gd name="connsiteX3" fmla="*/ 1516063 w 3638550"/>
              <a:gd name="connsiteY3" fmla="*/ 0 h 2249631"/>
              <a:gd name="connsiteX4" fmla="*/ 3638550 w 3638550"/>
              <a:gd name="connsiteY4" fmla="*/ 0 h 2249631"/>
              <a:gd name="connsiteX5" fmla="*/ 3638550 w 3638550"/>
              <a:gd name="connsiteY5" fmla="*/ 1173771 h 2249631"/>
              <a:gd name="connsiteX6" fmla="*/ 3638550 w 3638550"/>
              <a:gd name="connsiteY6" fmla="*/ 1173771 h 2249631"/>
              <a:gd name="connsiteX7" fmla="*/ 3638550 w 3638550"/>
              <a:gd name="connsiteY7" fmla="*/ 1676816 h 2249631"/>
              <a:gd name="connsiteX8" fmla="*/ 3638550 w 3638550"/>
              <a:gd name="connsiteY8" fmla="*/ 2012179 h 2249631"/>
              <a:gd name="connsiteX9" fmla="*/ 1168791 w 3638550"/>
              <a:gd name="connsiteY9" fmla="*/ 2012395 h 2249631"/>
              <a:gd name="connsiteX10" fmla="*/ 893856 w 3638550"/>
              <a:gd name="connsiteY10" fmla="*/ 2249631 h 2249631"/>
              <a:gd name="connsiteX11" fmla="*/ 606425 w 3638550"/>
              <a:gd name="connsiteY11" fmla="*/ 2012179 h 2249631"/>
              <a:gd name="connsiteX12" fmla="*/ 0 w 3638550"/>
              <a:gd name="connsiteY12" fmla="*/ 2012179 h 2249631"/>
              <a:gd name="connsiteX13" fmla="*/ 0 w 3638550"/>
              <a:gd name="connsiteY13" fmla="*/ 1676816 h 2249631"/>
              <a:gd name="connsiteX14" fmla="*/ 0 w 3638550"/>
              <a:gd name="connsiteY14" fmla="*/ 1173771 h 2249631"/>
              <a:gd name="connsiteX15" fmla="*/ 0 w 3638550"/>
              <a:gd name="connsiteY15" fmla="*/ 1173771 h 2249631"/>
              <a:gd name="connsiteX16" fmla="*/ 0 w 3638550"/>
              <a:gd name="connsiteY16" fmla="*/ 0 h 2249631"/>
              <a:gd name="connsiteX0" fmla="*/ 0 w 3638550"/>
              <a:gd name="connsiteY0" fmla="*/ 0 h 2347317"/>
              <a:gd name="connsiteX1" fmla="*/ 606425 w 3638550"/>
              <a:gd name="connsiteY1" fmla="*/ 0 h 2347317"/>
              <a:gd name="connsiteX2" fmla="*/ 606425 w 3638550"/>
              <a:gd name="connsiteY2" fmla="*/ 0 h 2347317"/>
              <a:gd name="connsiteX3" fmla="*/ 1516063 w 3638550"/>
              <a:gd name="connsiteY3" fmla="*/ 0 h 2347317"/>
              <a:gd name="connsiteX4" fmla="*/ 3638550 w 3638550"/>
              <a:gd name="connsiteY4" fmla="*/ 0 h 2347317"/>
              <a:gd name="connsiteX5" fmla="*/ 3638550 w 3638550"/>
              <a:gd name="connsiteY5" fmla="*/ 1173771 h 2347317"/>
              <a:gd name="connsiteX6" fmla="*/ 3638550 w 3638550"/>
              <a:gd name="connsiteY6" fmla="*/ 1173771 h 2347317"/>
              <a:gd name="connsiteX7" fmla="*/ 3638550 w 3638550"/>
              <a:gd name="connsiteY7" fmla="*/ 1676816 h 2347317"/>
              <a:gd name="connsiteX8" fmla="*/ 3638550 w 3638550"/>
              <a:gd name="connsiteY8" fmla="*/ 2012179 h 2347317"/>
              <a:gd name="connsiteX9" fmla="*/ 1168791 w 3638550"/>
              <a:gd name="connsiteY9" fmla="*/ 2012395 h 2347317"/>
              <a:gd name="connsiteX10" fmla="*/ 893856 w 3638550"/>
              <a:gd name="connsiteY10" fmla="*/ 2347317 h 2347317"/>
              <a:gd name="connsiteX11" fmla="*/ 606425 w 3638550"/>
              <a:gd name="connsiteY11" fmla="*/ 2012179 h 2347317"/>
              <a:gd name="connsiteX12" fmla="*/ 0 w 3638550"/>
              <a:gd name="connsiteY12" fmla="*/ 2012179 h 2347317"/>
              <a:gd name="connsiteX13" fmla="*/ 0 w 3638550"/>
              <a:gd name="connsiteY13" fmla="*/ 1676816 h 2347317"/>
              <a:gd name="connsiteX14" fmla="*/ 0 w 3638550"/>
              <a:gd name="connsiteY14" fmla="*/ 1173771 h 2347317"/>
              <a:gd name="connsiteX15" fmla="*/ 0 w 3638550"/>
              <a:gd name="connsiteY15" fmla="*/ 1173771 h 2347317"/>
              <a:gd name="connsiteX16" fmla="*/ 0 w 3638550"/>
              <a:gd name="connsiteY16" fmla="*/ 0 h 234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38550" h="2347317">
                <a:moveTo>
                  <a:pt x="0" y="0"/>
                </a:moveTo>
                <a:lnTo>
                  <a:pt x="606425" y="0"/>
                </a:lnTo>
                <a:lnTo>
                  <a:pt x="606425" y="0"/>
                </a:lnTo>
                <a:lnTo>
                  <a:pt x="1516063" y="0"/>
                </a:lnTo>
                <a:lnTo>
                  <a:pt x="3638550" y="0"/>
                </a:lnTo>
                <a:lnTo>
                  <a:pt x="3638550" y="1173771"/>
                </a:lnTo>
                <a:lnTo>
                  <a:pt x="3638550" y="1173771"/>
                </a:lnTo>
                <a:lnTo>
                  <a:pt x="3638550" y="1676816"/>
                </a:lnTo>
                <a:lnTo>
                  <a:pt x="3638550" y="2012179"/>
                </a:lnTo>
                <a:lnTo>
                  <a:pt x="1168791" y="2012395"/>
                </a:lnTo>
                <a:lnTo>
                  <a:pt x="893856" y="2347317"/>
                </a:lnTo>
                <a:lnTo>
                  <a:pt x="606425" y="2012179"/>
                </a:lnTo>
                <a:lnTo>
                  <a:pt x="0" y="2012179"/>
                </a:lnTo>
                <a:lnTo>
                  <a:pt x="0" y="1676816"/>
                </a:lnTo>
                <a:lnTo>
                  <a:pt x="0" y="1173771"/>
                </a:lnTo>
                <a:lnTo>
                  <a:pt x="0" y="117377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wrap="square" lIns="144000" tIns="180000" rIns="144000" bIns="540000">
            <a:spAutoFit/>
          </a:bodyPr>
          <a:lstStyle>
            <a:lvl1pPr marL="0" indent="0">
              <a:lnSpc>
                <a:spcPts val="1800"/>
              </a:lnSpc>
              <a:buNone/>
              <a:defRPr sz="1600" i="0" spc="-53" baseline="0">
                <a:solidFill>
                  <a:schemeClr val="bg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07219" indent="0">
              <a:buNone/>
              <a:defRPr/>
            </a:lvl3pPr>
            <a:lvl4pPr marL="876300" indent="0">
              <a:buNone/>
              <a:defRPr/>
            </a:lvl4pPr>
          </a:lstStyle>
          <a:p>
            <a:pPr lvl="0"/>
            <a:r>
              <a:rPr lang="nl-NL" dirty="0"/>
              <a:t>Naast de roze balken dienen de tekstballonnen om accenten te leggen op kortere stukken tekst of opsommingen.</a:t>
            </a:r>
          </a:p>
        </p:txBody>
      </p:sp>
      <p:sp>
        <p:nvSpPr>
          <p:cNvPr id="9" name="Tijdelijke aanduiding voor tekst 12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1" y="3426345"/>
            <a:ext cx="3339548" cy="1711916"/>
          </a:xfrm>
          <a:custGeom>
            <a:avLst/>
            <a:gdLst>
              <a:gd name="connsiteX0" fmla="*/ 0 w 3096000"/>
              <a:gd name="connsiteY0" fmla="*/ 0 h 2628000"/>
              <a:gd name="connsiteX1" fmla="*/ 1806000 w 3096000"/>
              <a:gd name="connsiteY1" fmla="*/ 0 h 2628000"/>
              <a:gd name="connsiteX2" fmla="*/ 2175621 w 3096000"/>
              <a:gd name="connsiteY2" fmla="*/ -342875 h 2628000"/>
              <a:gd name="connsiteX3" fmla="*/ 2580000 w 3096000"/>
              <a:gd name="connsiteY3" fmla="*/ 0 h 2628000"/>
              <a:gd name="connsiteX4" fmla="*/ 3096000 w 3096000"/>
              <a:gd name="connsiteY4" fmla="*/ 0 h 2628000"/>
              <a:gd name="connsiteX5" fmla="*/ 3096000 w 3096000"/>
              <a:gd name="connsiteY5" fmla="*/ 438000 h 2628000"/>
              <a:gd name="connsiteX6" fmla="*/ 3096000 w 3096000"/>
              <a:gd name="connsiteY6" fmla="*/ 438000 h 2628000"/>
              <a:gd name="connsiteX7" fmla="*/ 3096000 w 3096000"/>
              <a:gd name="connsiteY7" fmla="*/ 1095000 h 2628000"/>
              <a:gd name="connsiteX8" fmla="*/ 3096000 w 3096000"/>
              <a:gd name="connsiteY8" fmla="*/ 2628000 h 2628000"/>
              <a:gd name="connsiteX9" fmla="*/ 2580000 w 3096000"/>
              <a:gd name="connsiteY9" fmla="*/ 2628000 h 2628000"/>
              <a:gd name="connsiteX10" fmla="*/ 1806000 w 3096000"/>
              <a:gd name="connsiteY10" fmla="*/ 2628000 h 2628000"/>
              <a:gd name="connsiteX11" fmla="*/ 1806000 w 3096000"/>
              <a:gd name="connsiteY11" fmla="*/ 2628000 h 2628000"/>
              <a:gd name="connsiteX12" fmla="*/ 0 w 3096000"/>
              <a:gd name="connsiteY12" fmla="*/ 2628000 h 2628000"/>
              <a:gd name="connsiteX13" fmla="*/ 0 w 3096000"/>
              <a:gd name="connsiteY13" fmla="*/ 1095000 h 2628000"/>
              <a:gd name="connsiteX14" fmla="*/ 0 w 3096000"/>
              <a:gd name="connsiteY14" fmla="*/ 438000 h 2628000"/>
              <a:gd name="connsiteX15" fmla="*/ 0 w 3096000"/>
              <a:gd name="connsiteY15" fmla="*/ 438000 h 2628000"/>
              <a:gd name="connsiteX16" fmla="*/ 0 w 3096000"/>
              <a:gd name="connsiteY16" fmla="*/ 0 h 2628000"/>
              <a:gd name="connsiteX0" fmla="*/ 0 w 3096000"/>
              <a:gd name="connsiteY0" fmla="*/ 342875 h 2970875"/>
              <a:gd name="connsiteX1" fmla="*/ 1966256 w 3096000"/>
              <a:gd name="connsiteY1" fmla="*/ 342875 h 2970875"/>
              <a:gd name="connsiteX2" fmla="*/ 2175621 w 3096000"/>
              <a:gd name="connsiteY2" fmla="*/ 0 h 2970875"/>
              <a:gd name="connsiteX3" fmla="*/ 2580000 w 3096000"/>
              <a:gd name="connsiteY3" fmla="*/ 342875 h 2970875"/>
              <a:gd name="connsiteX4" fmla="*/ 3096000 w 3096000"/>
              <a:gd name="connsiteY4" fmla="*/ 342875 h 2970875"/>
              <a:gd name="connsiteX5" fmla="*/ 3096000 w 3096000"/>
              <a:gd name="connsiteY5" fmla="*/ 780875 h 2970875"/>
              <a:gd name="connsiteX6" fmla="*/ 3096000 w 3096000"/>
              <a:gd name="connsiteY6" fmla="*/ 780875 h 2970875"/>
              <a:gd name="connsiteX7" fmla="*/ 3096000 w 3096000"/>
              <a:gd name="connsiteY7" fmla="*/ 1437875 h 2970875"/>
              <a:gd name="connsiteX8" fmla="*/ 3096000 w 3096000"/>
              <a:gd name="connsiteY8" fmla="*/ 2970875 h 2970875"/>
              <a:gd name="connsiteX9" fmla="*/ 2580000 w 3096000"/>
              <a:gd name="connsiteY9" fmla="*/ 2970875 h 2970875"/>
              <a:gd name="connsiteX10" fmla="*/ 1806000 w 3096000"/>
              <a:gd name="connsiteY10" fmla="*/ 2970875 h 2970875"/>
              <a:gd name="connsiteX11" fmla="*/ 1806000 w 3096000"/>
              <a:gd name="connsiteY11" fmla="*/ 2970875 h 2970875"/>
              <a:gd name="connsiteX12" fmla="*/ 0 w 3096000"/>
              <a:gd name="connsiteY12" fmla="*/ 2970875 h 2970875"/>
              <a:gd name="connsiteX13" fmla="*/ 0 w 3096000"/>
              <a:gd name="connsiteY13" fmla="*/ 1437875 h 2970875"/>
              <a:gd name="connsiteX14" fmla="*/ 0 w 3096000"/>
              <a:gd name="connsiteY14" fmla="*/ 780875 h 2970875"/>
              <a:gd name="connsiteX15" fmla="*/ 0 w 3096000"/>
              <a:gd name="connsiteY15" fmla="*/ 780875 h 2970875"/>
              <a:gd name="connsiteX16" fmla="*/ 0 w 3096000"/>
              <a:gd name="connsiteY16" fmla="*/ 342875 h 2970875"/>
              <a:gd name="connsiteX0" fmla="*/ 0 w 3096000"/>
              <a:gd name="connsiteY0" fmla="*/ 352301 h 2980301"/>
              <a:gd name="connsiteX1" fmla="*/ 1966256 w 3096000"/>
              <a:gd name="connsiteY1" fmla="*/ 352301 h 2980301"/>
              <a:gd name="connsiteX2" fmla="*/ 2251036 w 3096000"/>
              <a:gd name="connsiteY2" fmla="*/ 0 h 2980301"/>
              <a:gd name="connsiteX3" fmla="*/ 2580000 w 3096000"/>
              <a:gd name="connsiteY3" fmla="*/ 352301 h 2980301"/>
              <a:gd name="connsiteX4" fmla="*/ 3096000 w 3096000"/>
              <a:gd name="connsiteY4" fmla="*/ 352301 h 2980301"/>
              <a:gd name="connsiteX5" fmla="*/ 3096000 w 3096000"/>
              <a:gd name="connsiteY5" fmla="*/ 790301 h 2980301"/>
              <a:gd name="connsiteX6" fmla="*/ 3096000 w 3096000"/>
              <a:gd name="connsiteY6" fmla="*/ 790301 h 2980301"/>
              <a:gd name="connsiteX7" fmla="*/ 3096000 w 3096000"/>
              <a:gd name="connsiteY7" fmla="*/ 1447301 h 2980301"/>
              <a:gd name="connsiteX8" fmla="*/ 3096000 w 3096000"/>
              <a:gd name="connsiteY8" fmla="*/ 2980301 h 2980301"/>
              <a:gd name="connsiteX9" fmla="*/ 2580000 w 3096000"/>
              <a:gd name="connsiteY9" fmla="*/ 2980301 h 2980301"/>
              <a:gd name="connsiteX10" fmla="*/ 1806000 w 3096000"/>
              <a:gd name="connsiteY10" fmla="*/ 2980301 h 2980301"/>
              <a:gd name="connsiteX11" fmla="*/ 1806000 w 3096000"/>
              <a:gd name="connsiteY11" fmla="*/ 2980301 h 2980301"/>
              <a:gd name="connsiteX12" fmla="*/ 0 w 3096000"/>
              <a:gd name="connsiteY12" fmla="*/ 2980301 h 2980301"/>
              <a:gd name="connsiteX13" fmla="*/ 0 w 3096000"/>
              <a:gd name="connsiteY13" fmla="*/ 1447301 h 2980301"/>
              <a:gd name="connsiteX14" fmla="*/ 0 w 3096000"/>
              <a:gd name="connsiteY14" fmla="*/ 790301 h 2980301"/>
              <a:gd name="connsiteX15" fmla="*/ 0 w 3096000"/>
              <a:gd name="connsiteY15" fmla="*/ 790301 h 2980301"/>
              <a:gd name="connsiteX16" fmla="*/ 0 w 3096000"/>
              <a:gd name="connsiteY16" fmla="*/ 352301 h 2980301"/>
              <a:gd name="connsiteX0" fmla="*/ 0 w 3096000"/>
              <a:gd name="connsiteY0" fmla="*/ 352301 h 2980301"/>
              <a:gd name="connsiteX1" fmla="*/ 2074596 w 3096000"/>
              <a:gd name="connsiteY1" fmla="*/ 352301 h 2980301"/>
              <a:gd name="connsiteX2" fmla="*/ 2251036 w 3096000"/>
              <a:gd name="connsiteY2" fmla="*/ 0 h 2980301"/>
              <a:gd name="connsiteX3" fmla="*/ 2580000 w 3096000"/>
              <a:gd name="connsiteY3" fmla="*/ 352301 h 2980301"/>
              <a:gd name="connsiteX4" fmla="*/ 3096000 w 3096000"/>
              <a:gd name="connsiteY4" fmla="*/ 352301 h 2980301"/>
              <a:gd name="connsiteX5" fmla="*/ 3096000 w 3096000"/>
              <a:gd name="connsiteY5" fmla="*/ 790301 h 2980301"/>
              <a:gd name="connsiteX6" fmla="*/ 3096000 w 3096000"/>
              <a:gd name="connsiteY6" fmla="*/ 790301 h 2980301"/>
              <a:gd name="connsiteX7" fmla="*/ 3096000 w 3096000"/>
              <a:gd name="connsiteY7" fmla="*/ 1447301 h 2980301"/>
              <a:gd name="connsiteX8" fmla="*/ 3096000 w 3096000"/>
              <a:gd name="connsiteY8" fmla="*/ 2980301 h 2980301"/>
              <a:gd name="connsiteX9" fmla="*/ 2580000 w 3096000"/>
              <a:gd name="connsiteY9" fmla="*/ 2980301 h 2980301"/>
              <a:gd name="connsiteX10" fmla="*/ 1806000 w 3096000"/>
              <a:gd name="connsiteY10" fmla="*/ 2980301 h 2980301"/>
              <a:gd name="connsiteX11" fmla="*/ 1806000 w 3096000"/>
              <a:gd name="connsiteY11" fmla="*/ 2980301 h 2980301"/>
              <a:gd name="connsiteX12" fmla="*/ 0 w 3096000"/>
              <a:gd name="connsiteY12" fmla="*/ 2980301 h 2980301"/>
              <a:gd name="connsiteX13" fmla="*/ 0 w 3096000"/>
              <a:gd name="connsiteY13" fmla="*/ 1447301 h 2980301"/>
              <a:gd name="connsiteX14" fmla="*/ 0 w 3096000"/>
              <a:gd name="connsiteY14" fmla="*/ 790301 h 2980301"/>
              <a:gd name="connsiteX15" fmla="*/ 0 w 3096000"/>
              <a:gd name="connsiteY15" fmla="*/ 790301 h 2980301"/>
              <a:gd name="connsiteX16" fmla="*/ 0 w 3096000"/>
              <a:gd name="connsiteY16" fmla="*/ 352301 h 2980301"/>
              <a:gd name="connsiteX0" fmla="*/ 0 w 3096000"/>
              <a:gd name="connsiteY0" fmla="*/ 482876 h 3110876"/>
              <a:gd name="connsiteX1" fmla="*/ 2074596 w 3096000"/>
              <a:gd name="connsiteY1" fmla="*/ 482876 h 3110876"/>
              <a:gd name="connsiteX2" fmla="*/ 2323262 w 3096000"/>
              <a:gd name="connsiteY2" fmla="*/ 0 h 3110876"/>
              <a:gd name="connsiteX3" fmla="*/ 2580000 w 3096000"/>
              <a:gd name="connsiteY3" fmla="*/ 482876 h 3110876"/>
              <a:gd name="connsiteX4" fmla="*/ 3096000 w 3096000"/>
              <a:gd name="connsiteY4" fmla="*/ 482876 h 3110876"/>
              <a:gd name="connsiteX5" fmla="*/ 3096000 w 3096000"/>
              <a:gd name="connsiteY5" fmla="*/ 920876 h 3110876"/>
              <a:gd name="connsiteX6" fmla="*/ 3096000 w 3096000"/>
              <a:gd name="connsiteY6" fmla="*/ 920876 h 3110876"/>
              <a:gd name="connsiteX7" fmla="*/ 3096000 w 3096000"/>
              <a:gd name="connsiteY7" fmla="*/ 1577876 h 3110876"/>
              <a:gd name="connsiteX8" fmla="*/ 3096000 w 3096000"/>
              <a:gd name="connsiteY8" fmla="*/ 3110876 h 3110876"/>
              <a:gd name="connsiteX9" fmla="*/ 2580000 w 3096000"/>
              <a:gd name="connsiteY9" fmla="*/ 3110876 h 3110876"/>
              <a:gd name="connsiteX10" fmla="*/ 1806000 w 3096000"/>
              <a:gd name="connsiteY10" fmla="*/ 3110876 h 3110876"/>
              <a:gd name="connsiteX11" fmla="*/ 1806000 w 3096000"/>
              <a:gd name="connsiteY11" fmla="*/ 3110876 h 3110876"/>
              <a:gd name="connsiteX12" fmla="*/ 0 w 3096000"/>
              <a:gd name="connsiteY12" fmla="*/ 3110876 h 3110876"/>
              <a:gd name="connsiteX13" fmla="*/ 0 w 3096000"/>
              <a:gd name="connsiteY13" fmla="*/ 1577876 h 3110876"/>
              <a:gd name="connsiteX14" fmla="*/ 0 w 3096000"/>
              <a:gd name="connsiteY14" fmla="*/ 920876 h 3110876"/>
              <a:gd name="connsiteX15" fmla="*/ 0 w 3096000"/>
              <a:gd name="connsiteY15" fmla="*/ 920876 h 3110876"/>
              <a:gd name="connsiteX16" fmla="*/ 0 w 3096000"/>
              <a:gd name="connsiteY16" fmla="*/ 482876 h 3110876"/>
              <a:gd name="connsiteX0" fmla="*/ 0 w 3096000"/>
              <a:gd name="connsiteY0" fmla="*/ 725374 h 3353374"/>
              <a:gd name="connsiteX1" fmla="*/ 2074596 w 3096000"/>
              <a:gd name="connsiteY1" fmla="*/ 725374 h 3353374"/>
              <a:gd name="connsiteX2" fmla="*/ 2314235 w 3096000"/>
              <a:gd name="connsiteY2" fmla="*/ 0 h 3353374"/>
              <a:gd name="connsiteX3" fmla="*/ 2580000 w 3096000"/>
              <a:gd name="connsiteY3" fmla="*/ 725374 h 3353374"/>
              <a:gd name="connsiteX4" fmla="*/ 3096000 w 3096000"/>
              <a:gd name="connsiteY4" fmla="*/ 725374 h 3353374"/>
              <a:gd name="connsiteX5" fmla="*/ 3096000 w 3096000"/>
              <a:gd name="connsiteY5" fmla="*/ 1163374 h 3353374"/>
              <a:gd name="connsiteX6" fmla="*/ 3096000 w 3096000"/>
              <a:gd name="connsiteY6" fmla="*/ 1163374 h 3353374"/>
              <a:gd name="connsiteX7" fmla="*/ 3096000 w 3096000"/>
              <a:gd name="connsiteY7" fmla="*/ 1820374 h 3353374"/>
              <a:gd name="connsiteX8" fmla="*/ 3096000 w 3096000"/>
              <a:gd name="connsiteY8" fmla="*/ 3353374 h 3353374"/>
              <a:gd name="connsiteX9" fmla="*/ 2580000 w 3096000"/>
              <a:gd name="connsiteY9" fmla="*/ 3353374 h 3353374"/>
              <a:gd name="connsiteX10" fmla="*/ 1806000 w 3096000"/>
              <a:gd name="connsiteY10" fmla="*/ 3353374 h 3353374"/>
              <a:gd name="connsiteX11" fmla="*/ 1806000 w 3096000"/>
              <a:gd name="connsiteY11" fmla="*/ 3353374 h 3353374"/>
              <a:gd name="connsiteX12" fmla="*/ 0 w 3096000"/>
              <a:gd name="connsiteY12" fmla="*/ 3353374 h 3353374"/>
              <a:gd name="connsiteX13" fmla="*/ 0 w 3096000"/>
              <a:gd name="connsiteY13" fmla="*/ 1820374 h 3353374"/>
              <a:gd name="connsiteX14" fmla="*/ 0 w 3096000"/>
              <a:gd name="connsiteY14" fmla="*/ 1163374 h 3353374"/>
              <a:gd name="connsiteX15" fmla="*/ 0 w 3096000"/>
              <a:gd name="connsiteY15" fmla="*/ 1163374 h 3353374"/>
              <a:gd name="connsiteX16" fmla="*/ 0 w 3096000"/>
              <a:gd name="connsiteY16" fmla="*/ 725374 h 3353374"/>
              <a:gd name="connsiteX0" fmla="*/ 0 w 3096000"/>
              <a:gd name="connsiteY0" fmla="*/ 473854 h 3101854"/>
              <a:gd name="connsiteX1" fmla="*/ 2074596 w 3096000"/>
              <a:gd name="connsiteY1" fmla="*/ 473854 h 3101854"/>
              <a:gd name="connsiteX2" fmla="*/ 2314235 w 3096000"/>
              <a:gd name="connsiteY2" fmla="*/ 0 h 3101854"/>
              <a:gd name="connsiteX3" fmla="*/ 2580000 w 3096000"/>
              <a:gd name="connsiteY3" fmla="*/ 473854 h 3101854"/>
              <a:gd name="connsiteX4" fmla="*/ 3096000 w 3096000"/>
              <a:gd name="connsiteY4" fmla="*/ 473854 h 3101854"/>
              <a:gd name="connsiteX5" fmla="*/ 3096000 w 3096000"/>
              <a:gd name="connsiteY5" fmla="*/ 911854 h 3101854"/>
              <a:gd name="connsiteX6" fmla="*/ 3096000 w 3096000"/>
              <a:gd name="connsiteY6" fmla="*/ 911854 h 3101854"/>
              <a:gd name="connsiteX7" fmla="*/ 3096000 w 3096000"/>
              <a:gd name="connsiteY7" fmla="*/ 1568854 h 3101854"/>
              <a:gd name="connsiteX8" fmla="*/ 3096000 w 3096000"/>
              <a:gd name="connsiteY8" fmla="*/ 3101854 h 3101854"/>
              <a:gd name="connsiteX9" fmla="*/ 2580000 w 3096000"/>
              <a:gd name="connsiteY9" fmla="*/ 3101854 h 3101854"/>
              <a:gd name="connsiteX10" fmla="*/ 1806000 w 3096000"/>
              <a:gd name="connsiteY10" fmla="*/ 3101854 h 3101854"/>
              <a:gd name="connsiteX11" fmla="*/ 1806000 w 3096000"/>
              <a:gd name="connsiteY11" fmla="*/ 3101854 h 3101854"/>
              <a:gd name="connsiteX12" fmla="*/ 0 w 3096000"/>
              <a:gd name="connsiteY12" fmla="*/ 3101854 h 3101854"/>
              <a:gd name="connsiteX13" fmla="*/ 0 w 3096000"/>
              <a:gd name="connsiteY13" fmla="*/ 1568854 h 3101854"/>
              <a:gd name="connsiteX14" fmla="*/ 0 w 3096000"/>
              <a:gd name="connsiteY14" fmla="*/ 911854 h 3101854"/>
              <a:gd name="connsiteX15" fmla="*/ 0 w 3096000"/>
              <a:gd name="connsiteY15" fmla="*/ 911854 h 3101854"/>
              <a:gd name="connsiteX16" fmla="*/ 0 w 3096000"/>
              <a:gd name="connsiteY16" fmla="*/ 473854 h 3101854"/>
              <a:gd name="connsiteX0" fmla="*/ 0 w 3096000"/>
              <a:gd name="connsiteY0" fmla="*/ 619471 h 3247471"/>
              <a:gd name="connsiteX1" fmla="*/ 2074596 w 3096000"/>
              <a:gd name="connsiteY1" fmla="*/ 619471 h 3247471"/>
              <a:gd name="connsiteX2" fmla="*/ 2304505 w 3096000"/>
              <a:gd name="connsiteY2" fmla="*/ 0 h 3247471"/>
              <a:gd name="connsiteX3" fmla="*/ 2580000 w 3096000"/>
              <a:gd name="connsiteY3" fmla="*/ 619471 h 3247471"/>
              <a:gd name="connsiteX4" fmla="*/ 3096000 w 3096000"/>
              <a:gd name="connsiteY4" fmla="*/ 619471 h 3247471"/>
              <a:gd name="connsiteX5" fmla="*/ 3096000 w 3096000"/>
              <a:gd name="connsiteY5" fmla="*/ 1057471 h 3247471"/>
              <a:gd name="connsiteX6" fmla="*/ 3096000 w 3096000"/>
              <a:gd name="connsiteY6" fmla="*/ 1057471 h 3247471"/>
              <a:gd name="connsiteX7" fmla="*/ 3096000 w 3096000"/>
              <a:gd name="connsiteY7" fmla="*/ 1714471 h 3247471"/>
              <a:gd name="connsiteX8" fmla="*/ 3096000 w 3096000"/>
              <a:gd name="connsiteY8" fmla="*/ 3247471 h 3247471"/>
              <a:gd name="connsiteX9" fmla="*/ 2580000 w 3096000"/>
              <a:gd name="connsiteY9" fmla="*/ 3247471 h 3247471"/>
              <a:gd name="connsiteX10" fmla="*/ 1806000 w 3096000"/>
              <a:gd name="connsiteY10" fmla="*/ 3247471 h 3247471"/>
              <a:gd name="connsiteX11" fmla="*/ 1806000 w 3096000"/>
              <a:gd name="connsiteY11" fmla="*/ 3247471 h 3247471"/>
              <a:gd name="connsiteX12" fmla="*/ 0 w 3096000"/>
              <a:gd name="connsiteY12" fmla="*/ 3247471 h 3247471"/>
              <a:gd name="connsiteX13" fmla="*/ 0 w 3096000"/>
              <a:gd name="connsiteY13" fmla="*/ 1714471 h 3247471"/>
              <a:gd name="connsiteX14" fmla="*/ 0 w 3096000"/>
              <a:gd name="connsiteY14" fmla="*/ 1057471 h 3247471"/>
              <a:gd name="connsiteX15" fmla="*/ 0 w 3096000"/>
              <a:gd name="connsiteY15" fmla="*/ 1057471 h 3247471"/>
              <a:gd name="connsiteX16" fmla="*/ 0 w 3096000"/>
              <a:gd name="connsiteY16" fmla="*/ 619471 h 324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96000" h="3247471">
                <a:moveTo>
                  <a:pt x="0" y="619471"/>
                </a:moveTo>
                <a:lnTo>
                  <a:pt x="2074596" y="619471"/>
                </a:lnTo>
                <a:lnTo>
                  <a:pt x="2304505" y="0"/>
                </a:lnTo>
                <a:lnTo>
                  <a:pt x="2580000" y="619471"/>
                </a:lnTo>
                <a:lnTo>
                  <a:pt x="3096000" y="619471"/>
                </a:lnTo>
                <a:lnTo>
                  <a:pt x="3096000" y="1057471"/>
                </a:lnTo>
                <a:lnTo>
                  <a:pt x="3096000" y="1057471"/>
                </a:lnTo>
                <a:lnTo>
                  <a:pt x="3096000" y="1714471"/>
                </a:lnTo>
                <a:lnTo>
                  <a:pt x="3096000" y="3247471"/>
                </a:lnTo>
                <a:lnTo>
                  <a:pt x="2580000" y="3247471"/>
                </a:lnTo>
                <a:lnTo>
                  <a:pt x="1806000" y="3247471"/>
                </a:lnTo>
                <a:lnTo>
                  <a:pt x="1806000" y="3247471"/>
                </a:lnTo>
                <a:lnTo>
                  <a:pt x="0" y="3247471"/>
                </a:lnTo>
                <a:lnTo>
                  <a:pt x="0" y="1714471"/>
                </a:lnTo>
                <a:lnTo>
                  <a:pt x="0" y="1057471"/>
                </a:lnTo>
                <a:lnTo>
                  <a:pt x="0" y="1057471"/>
                </a:lnTo>
                <a:lnTo>
                  <a:pt x="0" y="619471"/>
                </a:lnTo>
                <a:close/>
              </a:path>
            </a:pathLst>
          </a:custGeom>
          <a:ln w="28575">
            <a:solidFill>
              <a:srgbClr val="ED008D"/>
            </a:solidFill>
          </a:ln>
        </p:spPr>
        <p:txBody>
          <a:bodyPr wrap="square" lIns="144000" tIns="612000" rIns="144000" bIns="108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i="0" spc="-53" baseline="0">
                <a:solidFill>
                  <a:schemeClr val="accent2"/>
                </a:solidFill>
                <a:latin typeface="+mj-lt"/>
              </a:defRPr>
            </a:lvl1pPr>
            <a:lvl2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nl-NL" dirty="0"/>
              <a:t>Gebruik één of meerdere tekstballonnen. Positioneer ten opzichte van de foto. Verwijder de overige tekstballonnen.</a:t>
            </a:r>
          </a:p>
        </p:txBody>
      </p:sp>
      <p:sp>
        <p:nvSpPr>
          <p:cNvPr id="10" name="Tijdelijke aanduiding voor tekst 14"/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1753003" y="3466667"/>
            <a:ext cx="2327931" cy="1693110"/>
          </a:xfrm>
          <a:prstGeom prst="wedgeRectCallout">
            <a:avLst>
              <a:gd name="adj1" fmla="val -73104"/>
              <a:gd name="adj2" fmla="val -21021"/>
            </a:avLst>
          </a:prstGeom>
          <a:solidFill>
            <a:schemeClr val="bg2"/>
          </a:solidFill>
          <a:ln w="28575">
            <a:noFill/>
          </a:ln>
        </p:spPr>
        <p:txBody>
          <a:bodyPr wrap="square" lIns="144000" tIns="180000" rIns="144000" bIns="180000">
            <a:spAutoFit/>
          </a:bodyPr>
          <a:lstStyle>
            <a:lvl1pPr marL="0" indent="0" algn="r">
              <a:lnSpc>
                <a:spcPts val="1800"/>
              </a:lnSpc>
              <a:buNone/>
              <a:defRPr lang="en-GB" sz="1600" i="0" kern="1200" spc="-53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Calibri" panose="020F0502020204030204" pitchFamily="34" charset="0"/>
              <a:buNone/>
            </a:pPr>
            <a:r>
              <a:rPr lang="nl-NL" dirty="0"/>
              <a:t>Verander in functie van de leesbaarheid eventueel de opvulkleur en/of omlijning van het kader.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7097246" y="404814"/>
            <a:ext cx="4616388" cy="1594622"/>
          </a:xfrm>
          <a:prstGeom prst="wedgeRectCallout">
            <a:avLst>
              <a:gd name="adj1" fmla="val -67496"/>
              <a:gd name="adj2" fmla="val -20214"/>
            </a:avLst>
          </a:prstGeom>
          <a:ln w="28575">
            <a:solidFill>
              <a:schemeClr val="tx2"/>
            </a:solidFill>
          </a:ln>
        </p:spPr>
        <p:txBody>
          <a:bodyPr lIns="180000" tIns="180000" rIns="180000" bIns="180000"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tabLst>
                <a:tab pos="270000" algn="l"/>
              </a:tabLst>
              <a:defRPr sz="160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defRPr sz="1600">
                <a:solidFill>
                  <a:schemeClr val="tx2"/>
                </a:solidFill>
                <a:latin typeface="+mj-lt"/>
              </a:defRPr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defRPr sz="1600">
                <a:solidFill>
                  <a:schemeClr val="tx2"/>
                </a:solidFill>
                <a:latin typeface="+mj-lt"/>
              </a:defRPr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defRPr sz="1600">
                <a:solidFill>
                  <a:schemeClr val="tx2"/>
                </a:solidFill>
                <a:latin typeface="+mj-lt"/>
              </a:defRPr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defRPr sz="16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5494CC35-51F5-4BC5-9F4F-057D71D8E7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77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4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300231"/>
            <a:ext cx="8082711" cy="2826000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/>
        </p:spPr>
        <p:txBody>
          <a:bodyPr lIns="360000" t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lang="nl-BE" sz="12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kies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baseline="0" dirty="0"/>
              <a:t>kies meteen de 5 afbeeldingen die je op deze slide wil invoegen.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endParaRPr lang="en-GB" dirty="0"/>
          </a:p>
        </p:txBody>
      </p:sp>
      <p:sp>
        <p:nvSpPr>
          <p:cNvPr id="9" name="Tijdelijke aanduiding voor afbeelding 4"/>
          <p:cNvSpPr>
            <a:spLocks noGrp="1"/>
          </p:cNvSpPr>
          <p:nvPr>
            <p:ph type="pic" sz="quarter" idx="36" hasCustomPrompt="1"/>
          </p:nvPr>
        </p:nvSpPr>
        <p:spPr>
          <a:xfrm>
            <a:off x="8208000" y="300231"/>
            <a:ext cx="3984000" cy="1854000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/>
        </p:spPr>
        <p:txBody>
          <a:bodyPr tIns="54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															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8" name="Tijdelijke aanduiding voor afbeelding 4"/>
          <p:cNvSpPr>
            <a:spLocks noGrp="1"/>
          </p:cNvSpPr>
          <p:nvPr>
            <p:ph type="pic" sz="quarter" idx="43"/>
          </p:nvPr>
        </p:nvSpPr>
        <p:spPr>
          <a:xfrm>
            <a:off x="8208000" y="4177378"/>
            <a:ext cx="3984000" cy="1836000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/>
        </p:spPr>
        <p:txBody>
          <a:bodyPr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3" name="Tijdelijke aanduiding voor tekst 6"/>
          <p:cNvSpPr>
            <a:spLocks noGrp="1"/>
          </p:cNvSpPr>
          <p:nvPr>
            <p:ph type="body" sz="quarter" idx="38" hasCustomPrompt="1"/>
          </p:nvPr>
        </p:nvSpPr>
        <p:spPr>
          <a:xfrm>
            <a:off x="8208000" y="2238804"/>
            <a:ext cx="3984000" cy="1854000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lIns="180000" tIns="144000" rIns="360000" bIns="108000">
            <a:no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lang="en-GB" sz="1800" i="0" kern="120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2pPr>
            <a:lvl3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3pPr>
            <a:lvl4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4pPr>
            <a:lvl5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nl-NL" dirty="0"/>
              <a:t>Maak een fotocollage en geef hier een toelichting bij de collage. </a:t>
            </a:r>
            <a:endParaRPr lang="en-GB" dirty="0"/>
          </a:p>
        </p:txBody>
      </p:sp>
      <p:sp>
        <p:nvSpPr>
          <p:cNvPr id="11" name="Tijdelijke aanduiding voor afbeelding 4"/>
          <p:cNvSpPr>
            <a:spLocks noGrp="1"/>
          </p:cNvSpPr>
          <p:nvPr>
            <p:ph type="pic" sz="quarter" idx="35"/>
          </p:nvPr>
        </p:nvSpPr>
        <p:spPr>
          <a:xfrm>
            <a:off x="4098711" y="3205742"/>
            <a:ext cx="3984000" cy="2808000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/>
        </p:spPr>
        <p:txBody>
          <a:bodyPr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2" name="Tijdelijke aanduiding voor afbeelding 4"/>
          <p:cNvSpPr>
            <a:spLocks noGrp="1"/>
          </p:cNvSpPr>
          <p:nvPr>
            <p:ph type="pic" sz="quarter" idx="16"/>
          </p:nvPr>
        </p:nvSpPr>
        <p:spPr>
          <a:xfrm>
            <a:off x="-219" y="3205378"/>
            <a:ext cx="3984000" cy="2808000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/>
        </p:spPr>
        <p:txBody>
          <a:bodyPr lIns="216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328CEA3B-1A5C-4F1D-B656-1DBF67E224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4046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4"/>
          <p:cNvSpPr>
            <a:spLocks noGrp="1"/>
          </p:cNvSpPr>
          <p:nvPr>
            <p:ph type="pic" sz="quarter" idx="46"/>
          </p:nvPr>
        </p:nvSpPr>
        <p:spPr>
          <a:xfrm>
            <a:off x="4104000" y="300231"/>
            <a:ext cx="3984000" cy="1854000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/>
        </p:spPr>
        <p:txBody>
          <a:bodyPr lIns="360000" t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BE" sz="12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2" name="Tijdelijke aanduiding voor afbeelding 4"/>
          <p:cNvSpPr>
            <a:spLocks noGrp="1"/>
          </p:cNvSpPr>
          <p:nvPr>
            <p:ph type="pic" sz="quarter" idx="36" hasCustomPrompt="1"/>
          </p:nvPr>
        </p:nvSpPr>
        <p:spPr>
          <a:xfrm>
            <a:off x="8208000" y="300231"/>
            <a:ext cx="3984000" cy="1854000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															</a:t>
            </a:r>
            <a:endParaRPr lang="en-GB" dirty="0"/>
          </a:p>
        </p:txBody>
      </p:sp>
      <p:sp>
        <p:nvSpPr>
          <p:cNvPr id="13" name="Tijdelijke aanduiding voor afbeelding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00231"/>
            <a:ext cx="3984000" cy="1854000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/>
        </p:spPr>
        <p:txBody>
          <a:bodyPr lIns="180000" tIns="7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BE" sz="12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kies </a:t>
            </a:r>
            <a:r>
              <a:rPr lang="nl-BE" dirty="0"/>
              <a:t>afbeelding of online afbeelding</a:t>
            </a:r>
            <a:br>
              <a:rPr lang="nl-BE" baseline="0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baseline="0" dirty="0"/>
              <a:t>kies meteen de 8 afbeeldingen die je op deze slide wil invoegen. </a:t>
            </a: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baseline="0" dirty="0"/>
            </a:b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8" name="Tijdelijke aanduiding voor afbeelding 4"/>
          <p:cNvSpPr>
            <a:spLocks noGrp="1"/>
          </p:cNvSpPr>
          <p:nvPr>
            <p:ph type="pic" sz="quarter" idx="35"/>
          </p:nvPr>
        </p:nvSpPr>
        <p:spPr>
          <a:xfrm>
            <a:off x="4104000" y="4176000"/>
            <a:ext cx="3984000" cy="1836000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38" hasCustomPrompt="1"/>
          </p:nvPr>
        </p:nvSpPr>
        <p:spPr>
          <a:xfrm>
            <a:off x="4104000" y="2236365"/>
            <a:ext cx="3984000" cy="1854000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lIns="144000" tIns="180000" rIns="360000" bIns="108000">
            <a:no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lang="en-GB" sz="1800" i="0" kern="120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2pPr>
            <a:lvl3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3pPr>
            <a:lvl4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4pPr>
            <a:lvl5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nl-NL" dirty="0"/>
              <a:t>Maak een fotocollage en geef hier een toelichting bij de collage. </a:t>
            </a:r>
            <a:endParaRPr lang="en-GB" dirty="0"/>
          </a:p>
        </p:txBody>
      </p:sp>
      <p:sp>
        <p:nvSpPr>
          <p:cNvPr id="11" name="Tijdelijke aanduiding voor afbeelding 4"/>
          <p:cNvSpPr>
            <a:spLocks noGrp="1"/>
          </p:cNvSpPr>
          <p:nvPr>
            <p:ph type="pic" sz="quarter" idx="43"/>
          </p:nvPr>
        </p:nvSpPr>
        <p:spPr>
          <a:xfrm>
            <a:off x="8208000" y="4176000"/>
            <a:ext cx="3984000" cy="1836000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4" name="Tijdelijke aanduiding voor afbeelding 4"/>
          <p:cNvSpPr>
            <a:spLocks noGrp="1"/>
          </p:cNvSpPr>
          <p:nvPr>
            <p:ph type="pic" sz="quarter" idx="16"/>
          </p:nvPr>
        </p:nvSpPr>
        <p:spPr>
          <a:xfrm>
            <a:off x="0" y="4176000"/>
            <a:ext cx="3984000" cy="1836000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5" name="Tijdelijke aanduiding voor afbeelding 4"/>
          <p:cNvSpPr>
            <a:spLocks noGrp="1"/>
          </p:cNvSpPr>
          <p:nvPr>
            <p:ph type="pic" sz="quarter" idx="44"/>
          </p:nvPr>
        </p:nvSpPr>
        <p:spPr>
          <a:xfrm>
            <a:off x="0" y="2236365"/>
            <a:ext cx="3984000" cy="1854000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6" name="Tijdelijke aanduiding voor afbeelding 4"/>
          <p:cNvSpPr>
            <a:spLocks noGrp="1"/>
          </p:cNvSpPr>
          <p:nvPr>
            <p:ph type="pic" sz="quarter" idx="45" hasCustomPrompt="1"/>
          </p:nvPr>
        </p:nvSpPr>
        <p:spPr>
          <a:xfrm>
            <a:off x="8208000" y="2236364"/>
            <a:ext cx="3984000" cy="1854000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															</a:t>
            </a:r>
            <a:endParaRPr lang="en-GB" dirty="0"/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65E30EBB-76A9-4947-BE14-CFE197E4D5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coll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-1" y="3204000"/>
            <a:ext cx="8083200" cy="2812614"/>
          </a:xfrm>
          <a:solidFill>
            <a:schemeClr val="bg2"/>
          </a:solidFill>
          <a:ln w="38100">
            <a:noFill/>
          </a:ln>
        </p:spPr>
        <p:txBody>
          <a:bodyPr lIns="360000" tIns="36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lang="en-GB" sz="120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kies ‘afbeelding’ of ‘online afbeelding’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 </a:t>
            </a:r>
            <a:br>
              <a:rPr lang="nl-BE" dirty="0"/>
            </a:br>
            <a:endParaRPr lang="en-GB" dirty="0"/>
          </a:p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15" name="Tijdelijke aanduiding voor afbeelding 4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300231"/>
            <a:ext cx="8082711" cy="2826000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/>
        </p:spPr>
        <p:txBody>
          <a:bodyPr lIns="360000" tIns="972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lang="nl-BE" sz="12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kies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baseline="0" dirty="0"/>
              <a:t>kies meteen de 3 afbeeldingen die je op deze slide wil invoegen.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endParaRPr lang="en-GB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8208000" y="307776"/>
            <a:ext cx="3984000" cy="5708838"/>
          </a:xfrm>
          <a:ln w="38100">
            <a:noFill/>
          </a:ln>
        </p:spPr>
        <p:txBody>
          <a:bodyPr lIns="252000" tIns="756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0" y="720000"/>
            <a:ext cx="3080780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F5E2E7D5-090F-441C-B1BF-E57653156D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00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307777"/>
            <a:ext cx="12192000" cy="5708838"/>
          </a:xfrm>
        </p:spPr>
        <p:txBody>
          <a:bodyPr lIns="360000" tIns="4284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ga naar tabblad invoegen</a:t>
            </a:r>
            <a:br>
              <a:rPr lang="nl-BE" dirty="0">
                <a:latin typeface="Calibri" panose="020F0502020204030204" pitchFamily="34" charset="0"/>
              </a:rPr>
            </a:br>
            <a:r>
              <a:rPr lang="nl-BE" dirty="0">
                <a:latin typeface="Calibri" panose="020F0502020204030204" pitchFamily="34" charset="0"/>
              </a:rPr>
              <a:t>&gt; kies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endParaRPr lang="en-GB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478367" y="1501355"/>
            <a:ext cx="7443448" cy="503590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pas de puntgrootte </a:t>
            </a:r>
            <a:r>
              <a:rPr lang="nl-BE" dirty="0" err="1"/>
              <a:t>zonodig</a:t>
            </a:r>
            <a:r>
              <a:rPr lang="nl-BE" dirty="0"/>
              <a:t> aan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490204" y="2074775"/>
            <a:ext cx="4872616" cy="503590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verwijder de balken 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478367" y="4107600"/>
            <a:ext cx="1532664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bron citaat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497816" y="2648196"/>
            <a:ext cx="4947188" cy="503590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die je niet nodig hebt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497816" y="3221617"/>
            <a:ext cx="2583528" cy="503590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extra balk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478368" y="927935"/>
            <a:ext cx="5055487" cy="503590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PLAATS HIER EEN CITAAT</a:t>
            </a:r>
            <a:endParaRPr lang="en-GB" dirty="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40628AEE-C0AF-418F-B47E-0DB54F1D2B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49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6"/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310088"/>
            <a:ext cx="12192000" cy="5706526"/>
          </a:xfrm>
          <a:solidFill>
            <a:schemeClr val="bg2"/>
          </a:solidFill>
        </p:spPr>
        <p:txBody>
          <a:bodyPr lIns="396000" tIns="7200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Voeg hier een videofragment in. </a:t>
            </a:r>
            <a:br>
              <a:rPr lang="nl-BE" dirty="0"/>
            </a:br>
            <a:r>
              <a:rPr lang="nl-BE" dirty="0"/>
              <a:t>WERKWIJZE 1 </a:t>
            </a:r>
            <a:br>
              <a:rPr lang="nl-BE" dirty="0"/>
            </a:br>
            <a:r>
              <a:rPr lang="nl-BE" dirty="0"/>
              <a:t>1 ga naar een website (</a:t>
            </a:r>
            <a:r>
              <a:rPr lang="nl-BE" dirty="0" err="1"/>
              <a:t>Youtube,Howest</a:t>
            </a:r>
            <a:r>
              <a:rPr lang="nl-BE" dirty="0"/>
              <a:t>,…), kies een </a:t>
            </a:r>
            <a:r>
              <a:rPr lang="nl-BE" dirty="0" err="1"/>
              <a:t>fimpje</a:t>
            </a:r>
            <a:r>
              <a:rPr lang="nl-BE" dirty="0"/>
              <a:t>, klik op de rechtermuisknop en kopieer de insluitcode</a:t>
            </a:r>
            <a:br>
              <a:rPr lang="nl-BE" dirty="0"/>
            </a:br>
            <a:r>
              <a:rPr lang="nl-BE" dirty="0"/>
              <a:t>2 klik op het video icoon en kies ‘</a:t>
            </a:r>
            <a:r>
              <a:rPr lang="nl-BE" dirty="0" err="1"/>
              <a:t>from</a:t>
            </a:r>
            <a:r>
              <a:rPr lang="nl-BE" dirty="0"/>
              <a:t> a video </a:t>
            </a:r>
            <a:r>
              <a:rPr lang="nl-BE" dirty="0" err="1"/>
              <a:t>embed</a:t>
            </a:r>
            <a:r>
              <a:rPr lang="nl-BE" dirty="0"/>
              <a:t> code’, plak de code in het kader en klik op enter.</a:t>
            </a:r>
            <a:br>
              <a:rPr lang="nl-BE" dirty="0"/>
            </a:br>
            <a:r>
              <a:rPr lang="nl-BE" dirty="0"/>
              <a:t>3 Controleer of de video werkelijk afspeelt in de Slide Show weergave. </a:t>
            </a:r>
            <a:br>
              <a:rPr lang="nl-BE" dirty="0"/>
            </a:br>
            <a:r>
              <a:rPr lang="nl-BE" dirty="0"/>
              <a:t>WERKWIJZE 2 </a:t>
            </a:r>
            <a:br>
              <a:rPr lang="nl-BE" dirty="0"/>
            </a:br>
            <a:r>
              <a:rPr lang="nl-BE" dirty="0"/>
              <a:t>1 klik op bestand – kies opties – lint aanpassen. Plaats een  vinkje bij het tabblad Ontwikkelaars (rechter kolom)</a:t>
            </a:r>
            <a:br>
              <a:rPr lang="nl-BE" dirty="0"/>
            </a:br>
            <a:r>
              <a:rPr lang="nl-BE" dirty="0"/>
              <a:t>2 ga naar het tabblad Ontwikkelaars en kies ‘meer besturingselementen’</a:t>
            </a:r>
            <a:br>
              <a:rPr lang="nl-BE" dirty="0"/>
            </a:br>
            <a:r>
              <a:rPr lang="nl-BE" dirty="0"/>
              <a:t>3 Selecteer Shockwave Flash Object uit de lijst. Houd de rechtermuisknop in en maak een kader voor </a:t>
            </a:r>
            <a:br>
              <a:rPr lang="nl-BE" dirty="0"/>
            </a:br>
            <a:r>
              <a:rPr lang="nl-BE" dirty="0"/>
              <a:t>de film aan op je dia. </a:t>
            </a:r>
            <a:br>
              <a:rPr lang="nl-BE" dirty="0"/>
            </a:br>
            <a:r>
              <a:rPr lang="nl-BE" dirty="0"/>
              <a:t>4 kies op het tabblad ‘ontwikkelaars’ de optie ‘eigenschappen’</a:t>
            </a:r>
            <a:br>
              <a:rPr lang="nl-BE" dirty="0"/>
            </a:br>
            <a:r>
              <a:rPr lang="nl-BE" dirty="0"/>
              <a:t>5 Open Internet Explorer en </a:t>
            </a:r>
            <a:r>
              <a:rPr lang="nl-BE" dirty="0" err="1"/>
              <a:t>Youtube</a:t>
            </a:r>
            <a:r>
              <a:rPr lang="nl-BE" dirty="0"/>
              <a:t> en ga naar het filmpje toe. Kopieer de URL van het filmpje in de adresbalk bovenaan en plak dit in het eigenschappenvenster bij de optie Movie. Let wel: vervang in de gekopieerde tekst ‘</a:t>
            </a:r>
            <a:r>
              <a:rPr lang="nl-BE" dirty="0" err="1"/>
              <a:t>watch?v</a:t>
            </a:r>
            <a:r>
              <a:rPr lang="nl-BE" dirty="0"/>
              <a:t>=‘ door ‘v/’</a:t>
            </a:r>
            <a:br>
              <a:rPr lang="nl-BE" dirty="0"/>
            </a:br>
            <a:r>
              <a:rPr lang="nl-BE" dirty="0"/>
              <a:t>6 start de diavoorstelling</a:t>
            </a:r>
          </a:p>
          <a:p>
            <a:br>
              <a:rPr lang="nl-BE" dirty="0"/>
            </a:b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35027E9C-FF0C-4712-9432-1D2150F1B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56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74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128001" y="307779"/>
            <a:ext cx="4064001" cy="5708837"/>
          </a:xfrm>
          <a:solidFill>
            <a:schemeClr val="bg2"/>
          </a:solidFill>
          <a:ln>
            <a:noFill/>
          </a:ln>
        </p:spPr>
        <p:txBody>
          <a:bodyPr lIns="180000" tIns="900000" rIns="180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99120" algn="l"/>
              </a:tabLst>
              <a:defRPr lang="en-GB" sz="9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Klik op het icoon of op de rand van </a:t>
            </a:r>
            <a:br>
              <a:rPr lang="nl-BE" dirty="0"/>
            </a:br>
            <a:r>
              <a:rPr lang="nl-BE" dirty="0"/>
              <a:t>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</a:t>
            </a:r>
            <a:br>
              <a:rPr lang="nl-BE" dirty="0"/>
            </a:br>
            <a:r>
              <a:rPr lang="nl-BE" dirty="0"/>
              <a:t>(fit or </a:t>
            </a:r>
            <a:r>
              <a:rPr lang="nl-BE" dirty="0" err="1"/>
              <a:t>fill</a:t>
            </a:r>
            <a:r>
              <a:rPr lang="nl-BE" dirty="0"/>
              <a:t>). </a:t>
            </a:r>
            <a:br>
              <a:rPr lang="nl-BE" dirty="0"/>
            </a:br>
            <a:r>
              <a:rPr lang="nl-BE" dirty="0"/>
              <a:t>De afbeelding kan ook gedraaid of gespiegeld worden </a:t>
            </a:r>
            <a:br>
              <a:rPr lang="nl-BE" dirty="0"/>
            </a:br>
            <a:r>
              <a:rPr lang="nl-BE" dirty="0"/>
              <a:t>binnen het fotokader.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350">
              <a:solidFill>
                <a:srgbClr val="EBEBEB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1342932" cy="28045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350" cap="all" spc="113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overzicht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900" spc="113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TITEL VAN DE UITEENZETTING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7B2E37A-AD76-4B6A-AE3F-BB376083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1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9830390" y="3885546"/>
            <a:ext cx="1885691" cy="395869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none" lIns="72000" tIns="36000" rIns="72000" bIns="36000" anchor="t">
            <a:spAutoFit/>
          </a:bodyPr>
          <a:lstStyle>
            <a:lvl1pPr marL="0" indent="0" algn="r">
              <a:buNone/>
              <a:defRPr sz="2100" cap="all" spc="0" baseline="0">
                <a:solidFill>
                  <a:schemeClr val="bg2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  <a:endParaRPr lang="en-GB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8954876" y="2900240"/>
            <a:ext cx="2761205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tIns="0" bIns="0">
            <a:spAutoFit/>
          </a:bodyPr>
          <a:lstStyle>
            <a:lvl1pPr marL="0" indent="0" algn="r">
              <a:buNone/>
              <a:defRPr sz="1500" i="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van de spreker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208321" y="3182401"/>
            <a:ext cx="7507760" cy="646331"/>
          </a:xfrm>
          <a:solidFill>
            <a:schemeClr val="accent2"/>
          </a:solidFill>
        </p:spPr>
        <p:txBody>
          <a:bodyPr wrap="none">
            <a:spAutoFit/>
          </a:bodyPr>
          <a:lstStyle>
            <a:lvl1pPr marL="0" indent="0" algn="r">
              <a:buNone/>
              <a:defRPr sz="3600" b="1" i="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sz="3600" cap="all" baseline="0" dirty="0">
                <a:solidFill>
                  <a:schemeClr val="bg2"/>
                </a:solidFill>
                <a:latin typeface="+mj-lt"/>
              </a:rPr>
              <a:t>deel van de uiteenzetting</a:t>
            </a:r>
            <a:endParaRPr lang="en-GB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6E33A6B6-6B98-4F25-BA9B-9FAA9034E3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2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slide met 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307778"/>
            <a:ext cx="4064000" cy="5708837"/>
          </a:xfrm>
          <a:solidFill>
            <a:schemeClr val="bg2"/>
          </a:solidFill>
          <a:ln>
            <a:noFill/>
          </a:ln>
        </p:spPr>
        <p:txBody>
          <a:bodyPr lIns="180000" tIns="900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Voeg eventueel een foto in. Klik hiervoor op het icoon of op de rand van </a:t>
            </a:r>
            <a:br>
              <a:rPr lang="nl-BE" dirty="0"/>
            </a:br>
            <a:r>
              <a:rPr lang="nl-BE" dirty="0"/>
              <a:t>het kader.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/>
              <a:t>&gt; kies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</a:t>
            </a:r>
            <a:br>
              <a:rPr lang="nl-BE" dirty="0"/>
            </a:br>
            <a:r>
              <a:rPr lang="nl-BE" dirty="0"/>
              <a:t>(fit or </a:t>
            </a:r>
            <a:r>
              <a:rPr lang="nl-BE" dirty="0" err="1"/>
              <a:t>fill</a:t>
            </a:r>
            <a:r>
              <a:rPr lang="nl-BE" dirty="0"/>
              <a:t>). 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80000" y="1152000"/>
            <a:ext cx="7430400" cy="472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0" y="720000"/>
            <a:ext cx="3080780" cy="349702"/>
          </a:xfrm>
          <a:noFill/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AA3EE9EB-322A-4368-8FD8-A33EBE41C6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4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slide met strep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8126400" y="310088"/>
            <a:ext cx="4065600" cy="570652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80000" y="1151999"/>
            <a:ext cx="7430400" cy="472680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0" y="720000"/>
            <a:ext cx="3080780" cy="349702"/>
          </a:xfrm>
          <a:noFill/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3A7C2C0E-E890-4222-B3EE-43851B9EDE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4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slide met 1/2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6299200" y="310088"/>
            <a:ext cx="5892800" cy="5706526"/>
          </a:xfrm>
          <a:solidFill>
            <a:schemeClr val="bg2"/>
          </a:solidFill>
          <a:ln>
            <a:noFill/>
          </a:ln>
        </p:spPr>
        <p:txBody>
          <a:bodyPr lIns="180000" tIns="900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Voeg eventueel een foto in. Klik hiervoor op het icoon of op de rand van het kader.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/>
              <a:t>&gt; kies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480000" y="1152000"/>
            <a:ext cx="5616000" cy="472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0" y="720000"/>
            <a:ext cx="3080780" cy="349702"/>
          </a:xfrm>
          <a:noFill/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F37C47B-1661-4257-997C-58B851D8EB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slide met 1/2 foto recht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6299200" y="1152000"/>
            <a:ext cx="5414433" cy="4726800"/>
          </a:xfrm>
          <a:solidFill>
            <a:schemeClr val="bg2"/>
          </a:solidFill>
          <a:ln>
            <a:noFill/>
          </a:ln>
        </p:spPr>
        <p:txBody>
          <a:bodyPr lIns="180000" tIns="72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Voeg eventueel een foto in. Klik hiervoor op het icoon of op de rand van </a:t>
            </a:r>
            <a:br>
              <a:rPr lang="nl-BE" dirty="0"/>
            </a:br>
            <a:r>
              <a:rPr lang="nl-BE" dirty="0"/>
              <a:t>het kader.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/>
              <a:t>&gt; kies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480000" y="1152000"/>
            <a:ext cx="5616000" cy="472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0" y="720000"/>
            <a:ext cx="3080780" cy="349702"/>
          </a:xfrm>
          <a:noFill/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893C4B6C-DFDD-4051-9993-059CE90BDF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6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slide met 1/2 foto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7777"/>
            <a:ext cx="6096000" cy="5708837"/>
          </a:xfrm>
          <a:solidFill>
            <a:schemeClr val="bg2"/>
          </a:solidFill>
          <a:ln>
            <a:noFill/>
          </a:ln>
        </p:spPr>
        <p:txBody>
          <a:bodyPr lIns="360000" tIns="900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Voeg eventueel een foto in. Klik hiervoor op het icoon of op de rand van het kader.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/>
              <a:t>&gt; kies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de nieuwe foto terug op de achtergrond te plaatsen</a:t>
            </a:r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6404047" y="1059887"/>
            <a:ext cx="5309587" cy="48170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0" y="720000"/>
            <a:ext cx="3080780" cy="349702"/>
          </a:xfrm>
          <a:noFill/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33B5171-216B-4BD3-B3F5-69C7D8205F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5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slide met 1/3 foto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7777"/>
            <a:ext cx="8128000" cy="5708837"/>
          </a:xfrm>
          <a:solidFill>
            <a:schemeClr val="bg2"/>
          </a:solidFill>
          <a:ln>
            <a:noFill/>
          </a:ln>
        </p:spPr>
        <p:txBody>
          <a:bodyPr lIns="360000" tIns="900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Voeg eventueel een foto in. Klik hiervoor op het icoon of op de rand van </a:t>
            </a:r>
            <a:br>
              <a:rPr lang="nl-BE" dirty="0"/>
            </a:br>
            <a:r>
              <a:rPr lang="nl-BE" dirty="0"/>
              <a:t>het kader.</a:t>
            </a:r>
            <a:br>
              <a:rPr lang="nl-BE" dirty="0"/>
            </a:br>
            <a:r>
              <a:rPr lang="nl-BE" dirty="0"/>
              <a:t>&gt; ga naar tabblad invoegen</a:t>
            </a:r>
            <a:br>
              <a:rPr lang="nl-BE" dirty="0"/>
            </a:br>
            <a:r>
              <a:rPr lang="nl-BE" dirty="0"/>
              <a:t>&gt; kies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 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de nieuwe foto terug op de achtergrond te plaatsen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r>
              <a:rPr lang="en-US" dirty="0"/>
              <a:t> /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uiteenzetting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16614"/>
            <a:ext cx="12192000" cy="841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EBEBEB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8315233" y="1059888"/>
            <a:ext cx="3398400" cy="4818913"/>
          </a:xfrm>
        </p:spPr>
        <p:txBody>
          <a:bodyPr/>
          <a:lstStyle>
            <a:lvl1pPr>
              <a:lnSpc>
                <a:spcPct val="100000"/>
              </a:lnSpc>
              <a:tabLst>
                <a:tab pos="266400" algn="l"/>
                <a:tab pos="270000" algn="l"/>
              </a:tabLst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42444" y="26243"/>
            <a:ext cx="586059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0" y="720000"/>
            <a:ext cx="3080780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EA3C421A-B1BC-4359-BAA2-1DFA4AC94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5" y="6197155"/>
            <a:ext cx="1751948" cy="4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09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de stijl te bewerken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000" y="6321590"/>
            <a:ext cx="3499200" cy="277200"/>
          </a:xfrm>
          <a:prstGeom prst="rect">
            <a:avLst/>
          </a:prstGeom>
        </p:spPr>
        <p:txBody>
          <a:bodyPr vert="horz" wrap="none" lIns="0" tIns="45720" rIns="0" bIns="45720" rtlCol="0" anchor="t" anchorCtr="0"/>
          <a:lstStyle>
            <a:lvl1pPr algn="ctr">
              <a:defRPr sz="1200" i="1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innovatief</a:t>
            </a:r>
            <a:r>
              <a:rPr lang="en-GB" dirty="0"/>
              <a:t> </a:t>
            </a:r>
            <a:r>
              <a:rPr lang="en-GB" dirty="0" err="1"/>
              <a:t>creatief</a:t>
            </a:r>
            <a:r>
              <a:rPr lang="en-GB" dirty="0"/>
              <a:t> </a:t>
            </a:r>
            <a:r>
              <a:rPr lang="en-GB" dirty="0" err="1"/>
              <a:t>ondernemend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480001" y="1152000"/>
            <a:ext cx="11143196" cy="472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359087" y="17365"/>
            <a:ext cx="669416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nl-BE" dirty="0"/>
              <a:t>/</a:t>
            </a:r>
            <a:fld id="{C0F550FA-FCCC-4A7D-8E1A-87BCAA2E587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23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90" r:id="rId7"/>
    <p:sldLayoutId id="2147483667" r:id="rId8"/>
    <p:sldLayoutId id="2147483668" r:id="rId9"/>
    <p:sldLayoutId id="2147483678" r:id="rId10"/>
    <p:sldLayoutId id="2147483670" r:id="rId11"/>
    <p:sldLayoutId id="2147483671" r:id="rId12"/>
    <p:sldLayoutId id="2147483673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2" r:id="rId19"/>
    <p:sldLayoutId id="2147483681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1" r:id="rId2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1800"/>
        </a:spcBef>
        <a:buNone/>
        <a:defRPr sz="1200" kern="1200" spc="1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0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0" userDrawn="1">
          <p15:clr>
            <a:srgbClr val="F26B43"/>
          </p15:clr>
        </p15:guide>
        <p15:guide id="4" pos="7348" userDrawn="1">
          <p15:clr>
            <a:srgbClr val="F26B43"/>
          </p15:clr>
        </p15:guide>
        <p15:guide id="5" pos="2569" userDrawn="1">
          <p15:clr>
            <a:srgbClr val="F26B43"/>
          </p15:clr>
        </p15:guide>
        <p15:guide id="6" pos="5123" userDrawn="1">
          <p15:clr>
            <a:srgbClr val="F26B43"/>
          </p15:clr>
        </p15:guide>
        <p15:guide id="7" orient="horz" pos="3793" userDrawn="1">
          <p15:clr>
            <a:srgbClr val="F26B43"/>
          </p15:clr>
        </p15:guide>
        <p15:guide id="8" orient="horz" pos="196" userDrawn="1">
          <p15:clr>
            <a:srgbClr val="F26B43"/>
          </p15:clr>
        </p15:guide>
        <p15:guide id="9" orient="horz" pos="2589" userDrawn="1">
          <p15:clr>
            <a:srgbClr val="F26B43"/>
          </p15:clr>
        </p15:guide>
        <p15:guide id="10" orient="horz" pos="13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3032" y="5629663"/>
            <a:ext cx="5476866" cy="318924"/>
          </a:xfrm>
        </p:spPr>
        <p:txBody>
          <a:bodyPr/>
          <a:lstStyle/>
          <a:p>
            <a:r>
              <a:rPr lang="en-GB" sz="1600" dirty="0"/>
              <a:t>Killian </a:t>
            </a:r>
            <a:r>
              <a:rPr lang="en-GB" sz="1600" dirty="0" err="1"/>
              <a:t>Deloof</a:t>
            </a:r>
            <a:r>
              <a:rPr lang="en-GB" sz="1600" dirty="0"/>
              <a:t>, Thijs </a:t>
            </a:r>
            <a:r>
              <a:rPr lang="en-GB" sz="1600" dirty="0" err="1"/>
              <a:t>Windels</a:t>
            </a:r>
            <a:r>
              <a:rPr lang="en-GB" sz="1600" dirty="0"/>
              <a:t>, Jorden Ysewyn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7727" y="4918251"/>
            <a:ext cx="4192173" cy="646331"/>
          </a:xfrm>
        </p:spPr>
        <p:txBody>
          <a:bodyPr/>
          <a:lstStyle/>
          <a:p>
            <a:r>
              <a:rPr lang="en-GB" dirty="0">
                <a:latin typeface="VAG Rounded" panose="020B0500000000000000" pitchFamily="34" charset="0"/>
              </a:rPr>
              <a:t>HOWEST TSTP-app</a:t>
            </a:r>
          </a:p>
        </p:txBody>
      </p:sp>
      <p:pic>
        <p:nvPicPr>
          <p:cNvPr id="8" name="Afbeelding 7" descr="C:\Users\Jorden\AppData\Local\Microsoft\Windows\INetCache\Content.Word\Square310x310Logo.scale-400.png">
            <a:extLst>
              <a:ext uri="{FF2B5EF4-FFF2-40B4-BE49-F238E27FC236}">
                <a16:creationId xmlns:a16="http://schemas.microsoft.com/office/drawing/2014/main" id="{0B2DE4CB-FDD7-4451-9204-EB833D3372C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t="23951" r="23563" b="23563"/>
          <a:stretch/>
        </p:blipFill>
        <p:spPr bwMode="auto">
          <a:xfrm>
            <a:off x="8329773" y="1696913"/>
            <a:ext cx="3564467" cy="3612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987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B4B75EE-31A0-4017-9C56-F9B5346E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8B0F188-2AC8-49B7-9DE7-9D41E7C206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0" y="720000"/>
            <a:ext cx="1245854" cy="349702"/>
          </a:xfrm>
        </p:spPr>
        <p:txBody>
          <a:bodyPr/>
          <a:lstStyle/>
          <a:p>
            <a:r>
              <a:rPr lang="nl-BE" dirty="0"/>
              <a:t>Sprint 1</a:t>
            </a:r>
          </a:p>
        </p:txBody>
      </p:sp>
      <p:sp>
        <p:nvSpPr>
          <p:cNvPr id="7" name="Tekstvak 12">
            <a:extLst>
              <a:ext uri="{FF2B5EF4-FFF2-40B4-BE49-F238E27FC236}">
                <a16:creationId xmlns:a16="http://schemas.microsoft.com/office/drawing/2014/main" id="{52860F1E-8C72-489F-AD7C-A2AB45B91C5D}"/>
              </a:ext>
            </a:extLst>
          </p:cNvPr>
          <p:cNvSpPr txBox="1"/>
          <p:nvPr/>
        </p:nvSpPr>
        <p:spPr>
          <a:xfrm>
            <a:off x="480000" y="1856629"/>
            <a:ext cx="38946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projectomgeving opstellen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Xamarin</a:t>
            </a:r>
            <a:r>
              <a:rPr lang="nl-BE" dirty="0"/>
              <a:t> basis leren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Projectcode toevoegen aan projectomgeving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Wireframes</a:t>
            </a:r>
            <a:endParaRPr lang="nl-BE" dirty="0"/>
          </a:p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Raamwerk klassen opmaken</a:t>
            </a:r>
          </a:p>
          <a:p>
            <a:endParaRPr lang="nl-BE" dirty="0"/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53A0C719-4F89-4580-93F7-A4C6097E73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0" y="1480101"/>
            <a:ext cx="1999458" cy="349702"/>
          </a:xfrm>
        </p:spPr>
        <p:txBody>
          <a:bodyPr/>
          <a:lstStyle/>
          <a:p>
            <a:r>
              <a:rPr lang="nl-BE" dirty="0"/>
              <a:t>Gepland DES4</a:t>
            </a:r>
          </a:p>
        </p:txBody>
      </p:sp>
      <p:pic>
        <p:nvPicPr>
          <p:cNvPr id="12" name="Afbeelding 11" descr="Vinkje">
            <a:extLst>
              <a:ext uri="{FF2B5EF4-FFF2-40B4-BE49-F238E27FC236}">
                <a16:creationId xmlns:a16="http://schemas.microsoft.com/office/drawing/2014/main" id="{1B20D44B-C0A4-4BFE-A96D-19F39C350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5361" y="1480101"/>
            <a:ext cx="914400" cy="914400"/>
          </a:xfrm>
          <a:prstGeom prst="rect">
            <a:avLst/>
          </a:prstGeom>
        </p:spPr>
      </p:pic>
      <p:pic>
        <p:nvPicPr>
          <p:cNvPr id="15" name="Afbeelding 14" descr="Vinkje">
            <a:extLst>
              <a:ext uri="{FF2B5EF4-FFF2-40B4-BE49-F238E27FC236}">
                <a16:creationId xmlns:a16="http://schemas.microsoft.com/office/drawing/2014/main" id="{7CB34530-E2FE-4B6F-A0F3-4AD04660D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1884" y="2766996"/>
            <a:ext cx="914400" cy="914400"/>
          </a:xfrm>
          <a:prstGeom prst="rect">
            <a:avLst/>
          </a:prstGeom>
        </p:spPr>
      </p:pic>
      <p:pic>
        <p:nvPicPr>
          <p:cNvPr id="16" name="Afbeelding 15" descr="Vinkje">
            <a:extLst>
              <a:ext uri="{FF2B5EF4-FFF2-40B4-BE49-F238E27FC236}">
                <a16:creationId xmlns:a16="http://schemas.microsoft.com/office/drawing/2014/main" id="{1C5C1783-7218-4767-A526-35939440F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4170" y="2042398"/>
            <a:ext cx="914400" cy="914400"/>
          </a:xfrm>
          <a:prstGeom prst="rect">
            <a:avLst/>
          </a:prstGeom>
        </p:spPr>
      </p:pic>
      <p:pic>
        <p:nvPicPr>
          <p:cNvPr id="17" name="Afbeelding 16" descr="Vinkje">
            <a:extLst>
              <a:ext uri="{FF2B5EF4-FFF2-40B4-BE49-F238E27FC236}">
                <a16:creationId xmlns:a16="http://schemas.microsoft.com/office/drawing/2014/main" id="{28E19E1B-C90B-4E08-B4FE-F7E021C35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1884" y="3986649"/>
            <a:ext cx="914400" cy="914400"/>
          </a:xfrm>
          <a:prstGeom prst="rect">
            <a:avLst/>
          </a:prstGeom>
        </p:spPr>
      </p:pic>
      <p:pic>
        <p:nvPicPr>
          <p:cNvPr id="18" name="Afbeelding 17" descr="Vinkje">
            <a:extLst>
              <a:ext uri="{FF2B5EF4-FFF2-40B4-BE49-F238E27FC236}">
                <a16:creationId xmlns:a16="http://schemas.microsoft.com/office/drawing/2014/main" id="{BA069EBA-4883-4068-A988-E2E56DD7D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1884" y="33191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B4B75EE-31A0-4017-9C56-F9B5346E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8B0F188-2AC8-49B7-9DE7-9D41E7C206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0" y="720000"/>
            <a:ext cx="1245854" cy="349702"/>
          </a:xfrm>
        </p:spPr>
        <p:txBody>
          <a:bodyPr/>
          <a:lstStyle/>
          <a:p>
            <a:r>
              <a:rPr lang="nl-BE" dirty="0"/>
              <a:t>Sprint 2</a:t>
            </a:r>
          </a:p>
        </p:txBody>
      </p:sp>
      <p:sp>
        <p:nvSpPr>
          <p:cNvPr id="7" name="Tekstvak 12">
            <a:extLst>
              <a:ext uri="{FF2B5EF4-FFF2-40B4-BE49-F238E27FC236}">
                <a16:creationId xmlns:a16="http://schemas.microsoft.com/office/drawing/2014/main" id="{52860F1E-8C72-489F-AD7C-A2AB45B91C5D}"/>
              </a:ext>
            </a:extLst>
          </p:cNvPr>
          <p:cNvSpPr txBox="1"/>
          <p:nvPr/>
        </p:nvSpPr>
        <p:spPr>
          <a:xfrm>
            <a:off x="480000" y="1856629"/>
            <a:ext cx="3894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Code Klassen schrijven</a:t>
            </a:r>
          </a:p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Ui in Projectcode implementeren</a:t>
            </a:r>
          </a:p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Mockup</a:t>
            </a:r>
            <a:r>
              <a:rPr lang="nl-BE" dirty="0"/>
              <a:t> (Photoshop)</a:t>
            </a:r>
          </a:p>
          <a:p>
            <a:endParaRPr lang="nl-BE" dirty="0"/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53A0C719-4F89-4580-93F7-A4C6097E73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0" y="1480101"/>
            <a:ext cx="1999458" cy="349702"/>
          </a:xfrm>
        </p:spPr>
        <p:txBody>
          <a:bodyPr/>
          <a:lstStyle/>
          <a:p>
            <a:r>
              <a:rPr lang="nl-BE" dirty="0"/>
              <a:t>Gepland DES4</a:t>
            </a:r>
          </a:p>
        </p:txBody>
      </p:sp>
      <p:pic>
        <p:nvPicPr>
          <p:cNvPr id="12" name="Afbeelding 11" descr="Vinkje">
            <a:extLst>
              <a:ext uri="{FF2B5EF4-FFF2-40B4-BE49-F238E27FC236}">
                <a16:creationId xmlns:a16="http://schemas.microsoft.com/office/drawing/2014/main" id="{1B20D44B-C0A4-4BFE-A96D-19F39C350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5316" y="1480101"/>
            <a:ext cx="914400" cy="914400"/>
          </a:xfrm>
          <a:prstGeom prst="rect">
            <a:avLst/>
          </a:prstGeom>
        </p:spPr>
      </p:pic>
      <p:pic>
        <p:nvPicPr>
          <p:cNvPr id="15" name="Afbeelding 14" descr="Vinkje">
            <a:extLst>
              <a:ext uri="{FF2B5EF4-FFF2-40B4-BE49-F238E27FC236}">
                <a16:creationId xmlns:a16="http://schemas.microsoft.com/office/drawing/2014/main" id="{7CB34530-E2FE-4B6F-A0F3-4AD04660D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839" y="2766996"/>
            <a:ext cx="914400" cy="914400"/>
          </a:xfrm>
          <a:prstGeom prst="rect">
            <a:avLst/>
          </a:prstGeom>
        </p:spPr>
      </p:pic>
      <p:pic>
        <p:nvPicPr>
          <p:cNvPr id="16" name="Afbeelding 15" descr="Vinkje">
            <a:extLst>
              <a:ext uri="{FF2B5EF4-FFF2-40B4-BE49-F238E27FC236}">
                <a16:creationId xmlns:a16="http://schemas.microsoft.com/office/drawing/2014/main" id="{1C5C1783-7218-4767-A526-35939440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4125" y="20423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3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B4B75EE-31A0-4017-9C56-F9B5346E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8B0F188-2AC8-49B7-9DE7-9D41E7C206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0" y="720000"/>
            <a:ext cx="1245854" cy="349702"/>
          </a:xfrm>
        </p:spPr>
        <p:txBody>
          <a:bodyPr/>
          <a:lstStyle/>
          <a:p>
            <a:r>
              <a:rPr lang="nl-BE" dirty="0"/>
              <a:t>Sprint 3</a:t>
            </a:r>
          </a:p>
        </p:txBody>
      </p:sp>
      <p:sp>
        <p:nvSpPr>
          <p:cNvPr id="7" name="Tekstvak 12">
            <a:extLst>
              <a:ext uri="{FF2B5EF4-FFF2-40B4-BE49-F238E27FC236}">
                <a16:creationId xmlns:a16="http://schemas.microsoft.com/office/drawing/2014/main" id="{52860F1E-8C72-489F-AD7C-A2AB45B91C5D}"/>
              </a:ext>
            </a:extLst>
          </p:cNvPr>
          <p:cNvSpPr txBox="1"/>
          <p:nvPr/>
        </p:nvSpPr>
        <p:spPr>
          <a:xfrm>
            <a:off x="480000" y="1856629"/>
            <a:ext cx="38946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Feedback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Ui implementeren (</a:t>
            </a:r>
            <a:r>
              <a:rPr lang="nl-BE" dirty="0" err="1"/>
              <a:t>textvelden</a:t>
            </a:r>
            <a:r>
              <a:rPr lang="nl-BE" dirty="0"/>
              <a:t> ok, post verzonden, 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Design </a:t>
            </a:r>
            <a:r>
              <a:rPr lang="nl-BE" dirty="0" err="1"/>
              <a:t>implementen</a:t>
            </a:r>
            <a:r>
              <a:rPr lang="nl-BE" dirty="0"/>
              <a:t> in </a:t>
            </a:r>
            <a:r>
              <a:rPr lang="nl-BE" dirty="0" err="1"/>
              <a:t>ProjectCode</a:t>
            </a:r>
            <a:endParaRPr lang="nl-BE" dirty="0"/>
          </a:p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ViewModels</a:t>
            </a:r>
            <a:endParaRPr lang="nl-BE" dirty="0"/>
          </a:p>
          <a:p>
            <a:endParaRPr lang="nl-BE" dirty="0"/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53A0C719-4F89-4580-93F7-A4C6097E73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0" y="1480101"/>
            <a:ext cx="1999458" cy="349702"/>
          </a:xfrm>
        </p:spPr>
        <p:txBody>
          <a:bodyPr/>
          <a:lstStyle/>
          <a:p>
            <a:r>
              <a:rPr lang="nl-BE" dirty="0"/>
              <a:t>Gepland DES4</a:t>
            </a:r>
          </a:p>
        </p:txBody>
      </p:sp>
      <p:pic>
        <p:nvPicPr>
          <p:cNvPr id="12" name="Afbeelding 11" descr="Vinkje">
            <a:extLst>
              <a:ext uri="{FF2B5EF4-FFF2-40B4-BE49-F238E27FC236}">
                <a16:creationId xmlns:a16="http://schemas.microsoft.com/office/drawing/2014/main" id="{1B20D44B-C0A4-4BFE-A96D-19F39C350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979" y="1480101"/>
            <a:ext cx="914400" cy="914400"/>
          </a:xfrm>
          <a:prstGeom prst="rect">
            <a:avLst/>
          </a:prstGeom>
        </p:spPr>
      </p:pic>
      <p:pic>
        <p:nvPicPr>
          <p:cNvPr id="15" name="Afbeelding 14" descr="Vinkje">
            <a:extLst>
              <a:ext uri="{FF2B5EF4-FFF2-40B4-BE49-F238E27FC236}">
                <a16:creationId xmlns:a16="http://schemas.microsoft.com/office/drawing/2014/main" id="{7CB34530-E2FE-4B6F-A0F3-4AD04660D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1502" y="2766996"/>
            <a:ext cx="914400" cy="914400"/>
          </a:xfrm>
          <a:prstGeom prst="rect">
            <a:avLst/>
          </a:prstGeom>
        </p:spPr>
      </p:pic>
      <p:pic>
        <p:nvPicPr>
          <p:cNvPr id="16" name="Afbeelding 15" descr="Vinkje">
            <a:extLst>
              <a:ext uri="{FF2B5EF4-FFF2-40B4-BE49-F238E27FC236}">
                <a16:creationId xmlns:a16="http://schemas.microsoft.com/office/drawing/2014/main" id="{1C5C1783-7218-4767-A526-35939440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1502" y="2121532"/>
            <a:ext cx="914400" cy="914400"/>
          </a:xfrm>
          <a:prstGeom prst="rect">
            <a:avLst/>
          </a:prstGeom>
        </p:spPr>
      </p:pic>
      <p:pic>
        <p:nvPicPr>
          <p:cNvPr id="11" name="Afbeelding 10" descr="Vinkje">
            <a:extLst>
              <a:ext uri="{FF2B5EF4-FFF2-40B4-BE49-F238E27FC236}">
                <a16:creationId xmlns:a16="http://schemas.microsoft.com/office/drawing/2014/main" id="{35D896BF-05E1-465B-84F6-61961A215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5114" y="33008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0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B4B75EE-31A0-4017-9C56-F9B5346E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8B0F188-2AC8-49B7-9DE7-9D41E7C206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0" y="720000"/>
            <a:ext cx="1245854" cy="349702"/>
          </a:xfrm>
        </p:spPr>
        <p:txBody>
          <a:bodyPr/>
          <a:lstStyle/>
          <a:p>
            <a:r>
              <a:rPr lang="nl-BE" dirty="0"/>
              <a:t>Sprint 4</a:t>
            </a:r>
          </a:p>
        </p:txBody>
      </p:sp>
      <p:sp>
        <p:nvSpPr>
          <p:cNvPr id="7" name="Tekstvak 12">
            <a:extLst>
              <a:ext uri="{FF2B5EF4-FFF2-40B4-BE49-F238E27FC236}">
                <a16:creationId xmlns:a16="http://schemas.microsoft.com/office/drawing/2014/main" id="{52860F1E-8C72-489F-AD7C-A2AB45B91C5D}"/>
              </a:ext>
            </a:extLst>
          </p:cNvPr>
          <p:cNvSpPr txBox="1"/>
          <p:nvPr/>
        </p:nvSpPr>
        <p:spPr>
          <a:xfrm>
            <a:off x="480000" y="1856629"/>
            <a:ext cx="38946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Applicatie testen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Applicatie testen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Applicatie testen Win10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Presentatie PPT opmaken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Presentatie voorbereiden</a:t>
            </a:r>
          </a:p>
          <a:p>
            <a:endParaRPr lang="nl-BE" dirty="0"/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53A0C719-4F89-4580-93F7-A4C6097E73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0" y="1480101"/>
            <a:ext cx="1999458" cy="349702"/>
          </a:xfrm>
        </p:spPr>
        <p:txBody>
          <a:bodyPr/>
          <a:lstStyle/>
          <a:p>
            <a:r>
              <a:rPr lang="nl-BE" dirty="0"/>
              <a:t>Gepland DES4</a:t>
            </a:r>
          </a:p>
        </p:txBody>
      </p:sp>
      <p:pic>
        <p:nvPicPr>
          <p:cNvPr id="12" name="Afbeelding 11" descr="Vinkje">
            <a:extLst>
              <a:ext uri="{FF2B5EF4-FFF2-40B4-BE49-F238E27FC236}">
                <a16:creationId xmlns:a16="http://schemas.microsoft.com/office/drawing/2014/main" id="{1B20D44B-C0A4-4BFE-A96D-19F39C350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7919" y="1480101"/>
            <a:ext cx="914400" cy="914400"/>
          </a:xfrm>
          <a:prstGeom prst="rect">
            <a:avLst/>
          </a:prstGeom>
        </p:spPr>
      </p:pic>
      <p:pic>
        <p:nvPicPr>
          <p:cNvPr id="16" name="Afbeelding 15" descr="Vinkje">
            <a:extLst>
              <a:ext uri="{FF2B5EF4-FFF2-40B4-BE49-F238E27FC236}">
                <a16:creationId xmlns:a16="http://schemas.microsoft.com/office/drawing/2014/main" id="{1C5C1783-7218-4767-A526-35939440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4442" y="2042398"/>
            <a:ext cx="914400" cy="914400"/>
          </a:xfrm>
          <a:prstGeom prst="rect">
            <a:avLst/>
          </a:prstGeom>
        </p:spPr>
      </p:pic>
      <p:pic>
        <p:nvPicPr>
          <p:cNvPr id="17" name="Afbeelding 16" descr="Vinkje">
            <a:extLst>
              <a:ext uri="{FF2B5EF4-FFF2-40B4-BE49-F238E27FC236}">
                <a16:creationId xmlns:a16="http://schemas.microsoft.com/office/drawing/2014/main" id="{28E19E1B-C90B-4E08-B4FE-F7E021C35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4442" y="3771974"/>
            <a:ext cx="914400" cy="914400"/>
          </a:xfrm>
          <a:prstGeom prst="rect">
            <a:avLst/>
          </a:prstGeom>
        </p:spPr>
      </p:pic>
      <p:pic>
        <p:nvPicPr>
          <p:cNvPr id="18" name="Afbeelding 17" descr="Vinkje">
            <a:extLst>
              <a:ext uri="{FF2B5EF4-FFF2-40B4-BE49-F238E27FC236}">
                <a16:creationId xmlns:a16="http://schemas.microsoft.com/office/drawing/2014/main" id="{BA069EBA-4883-4068-A988-E2E56DD7D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4442" y="3212898"/>
            <a:ext cx="914400" cy="914400"/>
          </a:xfrm>
          <a:prstGeom prst="rect">
            <a:avLst/>
          </a:prstGeom>
        </p:spPr>
      </p:pic>
      <p:pic>
        <p:nvPicPr>
          <p:cNvPr id="4" name="Afbeelding 3" descr="Sluiten">
            <a:extLst>
              <a:ext uri="{FF2B5EF4-FFF2-40B4-BE49-F238E27FC236}">
                <a16:creationId xmlns:a16="http://schemas.microsoft.com/office/drawing/2014/main" id="{074331BE-6E89-4DC6-83BE-C61BDB29A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4442" y="2771029"/>
            <a:ext cx="767899" cy="7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7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7"/>
          </p:nvPr>
        </p:nvSpPr>
        <p:spPr>
          <a:xfrm>
            <a:off x="128352" y="3182401"/>
            <a:ext cx="6474670" cy="646331"/>
          </a:xfrm>
        </p:spPr>
        <p:txBody>
          <a:bodyPr/>
          <a:lstStyle/>
          <a:p>
            <a:pPr algn="l"/>
            <a:r>
              <a:rPr lang="nl-BE" dirty="0">
                <a:latin typeface="VAG Rounded" panose="020B0500000000000000" pitchFamily="34" charset="0"/>
              </a:rPr>
              <a:t>Overwonnen problemen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8E613E2-E0C9-45D5-AC71-AD8A2C8D5D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751" y="2900240"/>
            <a:ext cx="2761205" cy="230832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4" name="Afbeelding 3" descr="Grijnzend gezichtje zonder opvulling">
            <a:extLst>
              <a:ext uri="{FF2B5EF4-FFF2-40B4-BE49-F238E27FC236}">
                <a16:creationId xmlns:a16="http://schemas.microsoft.com/office/drawing/2014/main" id="{244A417E-E575-4C33-9928-9452ADE16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0314" y="3224212"/>
            <a:ext cx="562708" cy="5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3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C1E28C1-C76E-4A64-9295-2A61DE4A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FBB65B-062D-4973-A2CF-3C8C7D74BC1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nl-BE" dirty="0" err="1"/>
              <a:t>Duplicate</a:t>
            </a:r>
            <a:r>
              <a:rPr lang="nl-BE" dirty="0"/>
              <a:t> packages </a:t>
            </a:r>
            <a:r>
              <a:rPr lang="nl-BE" dirty="0" err="1"/>
              <a:t>Landroid</a:t>
            </a:r>
            <a:r>
              <a:rPr lang="nl-BE" dirty="0"/>
              <a:t>/support</a:t>
            </a:r>
          </a:p>
          <a:p>
            <a:pPr>
              <a:lnSpc>
                <a:spcPct val="200000"/>
              </a:lnSpc>
            </a:pPr>
            <a:r>
              <a:rPr lang="nl-BE" dirty="0"/>
              <a:t>Application is in break mode :)</a:t>
            </a:r>
          </a:p>
          <a:p>
            <a:pPr>
              <a:lnSpc>
                <a:spcPct val="200000"/>
              </a:lnSpc>
            </a:pPr>
            <a:r>
              <a:rPr lang="nl-BE" dirty="0" err="1"/>
              <a:t>Errors</a:t>
            </a:r>
            <a:r>
              <a:rPr lang="nl-BE" dirty="0"/>
              <a:t> in </a:t>
            </a:r>
            <a:r>
              <a:rPr lang="nl-BE" dirty="0" err="1"/>
              <a:t>xaml</a:t>
            </a:r>
            <a:r>
              <a:rPr lang="nl-BE" dirty="0"/>
              <a:t> pagina’s</a:t>
            </a:r>
          </a:p>
          <a:p>
            <a:pPr>
              <a:lnSpc>
                <a:spcPct val="200000"/>
              </a:lnSpc>
            </a:pPr>
            <a:r>
              <a:rPr lang="nl-BE" dirty="0" err="1"/>
              <a:t>Xaml.cs</a:t>
            </a:r>
            <a:r>
              <a:rPr lang="nl-BE" dirty="0"/>
              <a:t> herkent </a:t>
            </a:r>
            <a:r>
              <a:rPr lang="nl-BE" dirty="0" err="1"/>
              <a:t>initializeComponents</a:t>
            </a:r>
            <a:r>
              <a:rPr lang="nl-BE" dirty="0"/>
              <a:t> niet</a:t>
            </a:r>
          </a:p>
          <a:p>
            <a:pPr>
              <a:lnSpc>
                <a:spcPct val="200000"/>
              </a:lnSpc>
            </a:pPr>
            <a:r>
              <a:rPr lang="nl-BE" dirty="0"/>
              <a:t>Device specifiek aanspreken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C6D711C-1F1F-4D92-93F6-E356F573CD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0" y="720000"/>
            <a:ext cx="3332194" cy="349702"/>
          </a:xfrm>
        </p:spPr>
        <p:txBody>
          <a:bodyPr/>
          <a:lstStyle/>
          <a:p>
            <a:r>
              <a:rPr lang="nl-BE" dirty="0" err="1"/>
              <a:t>Gefixte</a:t>
            </a:r>
            <a:r>
              <a:rPr lang="nl-BE" dirty="0"/>
              <a:t> Bugs en </a:t>
            </a:r>
            <a:r>
              <a:rPr lang="nl-BE" dirty="0" err="1"/>
              <a:t>errors</a:t>
            </a:r>
            <a:endParaRPr lang="nl-BE" dirty="0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B9AC8E2F-2DBE-410B-9A9B-B54D3818A88E}"/>
              </a:ext>
            </a:extLst>
          </p:cNvPr>
          <p:cNvSpPr txBox="1">
            <a:spLocks/>
          </p:cNvSpPr>
          <p:nvPr/>
        </p:nvSpPr>
        <p:spPr>
          <a:xfrm>
            <a:off x="6335059" y="1152000"/>
            <a:ext cx="5616000" cy="472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nl-BE" dirty="0" err="1"/>
              <a:t>Errors</a:t>
            </a:r>
            <a:r>
              <a:rPr lang="nl-BE" dirty="0"/>
              <a:t> in </a:t>
            </a:r>
            <a:r>
              <a:rPr lang="nl-BE" dirty="0" err="1"/>
              <a:t>value</a:t>
            </a:r>
            <a:r>
              <a:rPr lang="nl-BE" dirty="0"/>
              <a:t>-file</a:t>
            </a:r>
          </a:p>
          <a:p>
            <a:pPr>
              <a:lnSpc>
                <a:spcPct val="150000"/>
              </a:lnSpc>
            </a:pPr>
            <a:r>
              <a:rPr lang="nl-BE" dirty="0" err="1"/>
              <a:t>NuGet</a:t>
            </a:r>
            <a:r>
              <a:rPr lang="nl-BE" dirty="0"/>
              <a:t> package niet compatible met </a:t>
            </a:r>
            <a:r>
              <a:rPr lang="nl-BE" dirty="0" err="1"/>
              <a:t>xamarin.forms</a:t>
            </a:r>
            <a:endParaRPr lang="nl-BE" dirty="0"/>
          </a:p>
          <a:p>
            <a:pPr>
              <a:lnSpc>
                <a:spcPct val="150000"/>
              </a:lnSpc>
            </a:pPr>
            <a:r>
              <a:rPr lang="nl-BE" dirty="0" err="1"/>
              <a:t>Namespace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 on ..... (</a:t>
            </a:r>
            <a:r>
              <a:rPr lang="nl-BE" dirty="0" err="1"/>
              <a:t>warning</a:t>
            </a:r>
            <a:r>
              <a:rPr lang="nl-BE" dirty="0"/>
              <a:t> in </a:t>
            </a:r>
            <a:r>
              <a:rPr lang="nl-BE" dirty="0" err="1"/>
              <a:t>intelisense</a:t>
            </a:r>
            <a:r>
              <a:rPr lang="nl-BE" dirty="0"/>
              <a:t>)</a:t>
            </a:r>
          </a:p>
          <a:p>
            <a:pPr>
              <a:lnSpc>
                <a:spcPct val="200000"/>
              </a:lnSpc>
            </a:pPr>
            <a:r>
              <a:rPr lang="nl-BE" dirty="0"/>
              <a:t>Ticket komt niet toe bij de software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934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7"/>
          </p:nvPr>
        </p:nvSpPr>
        <p:spPr>
          <a:xfrm>
            <a:off x="128352" y="3182401"/>
            <a:ext cx="6193075" cy="646331"/>
          </a:xfrm>
        </p:spPr>
        <p:txBody>
          <a:bodyPr/>
          <a:lstStyle/>
          <a:p>
            <a:pPr algn="l"/>
            <a:r>
              <a:rPr lang="nl-BE" dirty="0">
                <a:latin typeface="VAG Rounded" panose="020B0500000000000000" pitchFamily="34" charset="0"/>
              </a:rPr>
              <a:t>Niet gehaalde features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8E613E2-E0C9-45D5-AC71-AD8A2C8D5D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751" y="2900240"/>
            <a:ext cx="2761205" cy="230832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3" name="Afbeelding 2" descr="Huilend gezichtje zonder opvulling">
            <a:extLst>
              <a:ext uri="{FF2B5EF4-FFF2-40B4-BE49-F238E27FC236}">
                <a16:creationId xmlns:a16="http://schemas.microsoft.com/office/drawing/2014/main" id="{A9BE15DE-A934-49D7-AC05-AA558D89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6976" y="3187905"/>
            <a:ext cx="614451" cy="6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0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03F3542-4409-4925-89EA-F8FD15BC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3805B72-5C50-44C1-A24E-600BA1655B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912" y="720000"/>
            <a:ext cx="3098925" cy="380480"/>
          </a:xfrm>
        </p:spPr>
        <p:txBody>
          <a:bodyPr/>
          <a:lstStyle/>
          <a:p>
            <a:r>
              <a:rPr lang="nl-BE" sz="2000" dirty="0">
                <a:latin typeface="VAG Rounded" panose="020B0500000000000000" pitchFamily="34" charset="0"/>
              </a:rPr>
              <a:t>Niet gehaalde features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A5449849-BF31-4AA7-8792-70111353757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6912" y="1120305"/>
            <a:ext cx="5262492" cy="47268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Sorteren</a:t>
            </a:r>
            <a:r>
              <a:rPr lang="en-US" dirty="0"/>
              <a:t> op basis van </a:t>
            </a:r>
            <a:r>
              <a:rPr lang="en-US" dirty="0" err="1"/>
              <a:t>locatie</a:t>
            </a:r>
            <a:r>
              <a:rPr lang="en-US" dirty="0"/>
              <a:t> (GPS)</a:t>
            </a:r>
          </a:p>
          <a:p>
            <a:pPr>
              <a:lnSpc>
                <a:spcPct val="200000"/>
              </a:lnSpc>
            </a:pPr>
            <a:r>
              <a:rPr lang="en-US" dirty="0"/>
              <a:t>SQLite Database</a:t>
            </a:r>
          </a:p>
          <a:p>
            <a:pPr>
              <a:lnSpc>
                <a:spcPct val="200000"/>
              </a:lnSpc>
            </a:pPr>
            <a:r>
              <a:rPr lang="nl-BE" dirty="0"/>
              <a:t>Sneller inloggen</a:t>
            </a:r>
          </a:p>
          <a:p>
            <a:pPr>
              <a:lnSpc>
                <a:spcPct val="200000"/>
              </a:lnSpc>
            </a:pPr>
            <a:r>
              <a:rPr lang="nl-BE" dirty="0"/>
              <a:t>UWP</a:t>
            </a:r>
          </a:p>
        </p:txBody>
      </p:sp>
    </p:spTree>
    <p:extLst>
      <p:ext uri="{BB962C8B-B14F-4D97-AF65-F5344CB8AC3E}">
        <p14:creationId xmlns:p14="http://schemas.microsoft.com/office/powerpoint/2010/main" val="252208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7"/>
          </p:nvPr>
        </p:nvSpPr>
        <p:spPr>
          <a:xfrm>
            <a:off x="128352" y="3182401"/>
            <a:ext cx="2598788" cy="646331"/>
          </a:xfrm>
        </p:spPr>
        <p:txBody>
          <a:bodyPr/>
          <a:lstStyle/>
          <a:p>
            <a:pPr algn="l"/>
            <a:r>
              <a:rPr lang="nl-BE" dirty="0">
                <a:latin typeface="VAG Rounded" panose="020B0500000000000000" pitchFamily="34" charset="0"/>
              </a:rPr>
              <a:t>Conclusie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8E613E2-E0C9-45D5-AC71-AD8A2C8D5D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751" y="2900240"/>
            <a:ext cx="2761205" cy="230832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014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03F3542-4409-4925-89EA-F8FD15BC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3805B72-5C50-44C1-A24E-600BA1655B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912" y="720000"/>
            <a:ext cx="1463862" cy="380480"/>
          </a:xfrm>
        </p:spPr>
        <p:txBody>
          <a:bodyPr/>
          <a:lstStyle/>
          <a:p>
            <a:r>
              <a:rPr lang="nl-BE" sz="2000" dirty="0">
                <a:latin typeface="VAG Rounded" panose="020B0500000000000000" pitchFamily="34" charset="0"/>
              </a:rPr>
              <a:t>Conclusie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A5449849-BF31-4AA7-8792-70111353757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6912" y="1120305"/>
            <a:ext cx="5262492" cy="47268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Xamarin of native?</a:t>
            </a:r>
          </a:p>
          <a:p>
            <a:pPr>
              <a:lnSpc>
                <a:spcPct val="200000"/>
              </a:lnSpc>
            </a:pPr>
            <a:r>
              <a:rPr lang="en-US" dirty="0"/>
              <a:t>PCL of shared project?</a:t>
            </a:r>
          </a:p>
          <a:p>
            <a:pPr>
              <a:lnSpc>
                <a:spcPct val="200000"/>
              </a:lnSpc>
            </a:pPr>
            <a:r>
              <a:rPr lang="en-US" dirty="0"/>
              <a:t>Planning &amp; </a:t>
            </a:r>
            <a:r>
              <a:rPr lang="en-US" dirty="0" err="1"/>
              <a:t>organisatie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6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7"/>
          </p:nvPr>
        </p:nvSpPr>
        <p:spPr>
          <a:xfrm>
            <a:off x="128352" y="3182401"/>
            <a:ext cx="2297424" cy="646331"/>
          </a:xfrm>
        </p:spPr>
        <p:txBody>
          <a:bodyPr/>
          <a:lstStyle/>
          <a:p>
            <a:pPr algn="l"/>
            <a:r>
              <a:rPr lang="nl-BE" dirty="0">
                <a:latin typeface="VAG Rounded" panose="020B0500000000000000" pitchFamily="34" charset="0"/>
              </a:rPr>
              <a:t>Het team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8E613E2-E0C9-45D5-AC71-AD8A2C8D5D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751" y="2900240"/>
            <a:ext cx="2761205" cy="230832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584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DC262-C87A-45B2-8757-F6AF071A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team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4CB403-49D5-4B4A-BBF8-43F010BFFD4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ln w="762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38A0B10-8D2D-4B19-9BEC-D33B0832829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ln w="762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nl-BE" dirty="0">
                <a:latin typeface="VAG Rounded" panose="020B0500000000000000" pitchFamily="34" charset="0"/>
              </a:rPr>
              <a:t>LEGENDE: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C24B902-B025-4096-8E53-0F2E624449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9520" y="720000"/>
            <a:ext cx="862737" cy="349702"/>
          </a:xfrm>
        </p:spPr>
        <p:txBody>
          <a:bodyPr/>
          <a:lstStyle/>
          <a:p>
            <a:r>
              <a:rPr lang="nl-BE" dirty="0"/>
              <a:t>Thijs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E783394-2242-454F-87F3-6F89266A7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82249"/>
              </p:ext>
            </p:extLst>
          </p:nvPr>
        </p:nvGraphicFramePr>
        <p:xfrm>
          <a:off x="1182879" y="1618152"/>
          <a:ext cx="3990975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Image" r:id="rId3" imgW="2543040" imgH="2543040" progId="Photoshop.Image.18">
                  <p:embed/>
                </p:oleObj>
              </mc:Choice>
              <mc:Fallback>
                <p:oleObj name="Image" r:id="rId3" imgW="2543040" imgH="2543040" progId="Photoshop.Image.18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95CE296-FC62-4CA0-8D00-64F8009207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2879" y="1618152"/>
                        <a:ext cx="3990975" cy="399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F9973C6-20C1-431C-ADF7-6B5705914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253736"/>
              </p:ext>
            </p:extLst>
          </p:nvPr>
        </p:nvGraphicFramePr>
        <p:xfrm>
          <a:off x="1124934" y="1480101"/>
          <a:ext cx="4106863" cy="426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Image" r:id="rId5" imgW="2606040" imgH="2709000" progId="Photoshop.Image.18">
                  <p:embed/>
                </p:oleObj>
              </mc:Choice>
              <mc:Fallback>
                <p:oleObj name="Image" r:id="rId5" imgW="2606040" imgH="2709000" progId="Photoshop.Image.18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9AA7AFC-46A3-458D-9F8C-4FE6EA2BA8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4934" y="1480101"/>
                        <a:ext cx="4106863" cy="426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ep 15">
            <a:extLst>
              <a:ext uri="{FF2B5EF4-FFF2-40B4-BE49-F238E27FC236}">
                <a16:creationId xmlns:a16="http://schemas.microsoft.com/office/drawing/2014/main" id="{6DDF2B92-30BA-4AB4-9B4C-4AE4CCC3D946}"/>
              </a:ext>
            </a:extLst>
          </p:cNvPr>
          <p:cNvGrpSpPr/>
          <p:nvPr/>
        </p:nvGrpSpPr>
        <p:grpSpPr>
          <a:xfrm>
            <a:off x="6567055" y="1845425"/>
            <a:ext cx="2593167" cy="465513"/>
            <a:chOff x="6567055" y="1845425"/>
            <a:chExt cx="2593167" cy="465513"/>
          </a:xfrm>
        </p:grpSpPr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C73FE594-8091-434C-B46E-F48A84F3101C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E205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492AD221-BAF0-4FD3-BFEB-73534EE10F4B}"/>
                </a:ext>
              </a:extLst>
            </p:cNvPr>
            <p:cNvSpPr txBox="1"/>
            <p:nvPr/>
          </p:nvSpPr>
          <p:spPr>
            <a:xfrm>
              <a:off x="7283490" y="1878126"/>
              <a:ext cx="1876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/>
                <a:t>Klassen coderen</a:t>
              </a:r>
              <a:endParaRPr lang="nl-BE" dirty="0"/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8AE119DB-8E05-40AF-B163-7DFA4160DC49}"/>
              </a:ext>
            </a:extLst>
          </p:cNvPr>
          <p:cNvGrpSpPr/>
          <p:nvPr/>
        </p:nvGrpSpPr>
        <p:grpSpPr>
          <a:xfrm>
            <a:off x="6567055" y="2446450"/>
            <a:ext cx="2950765" cy="465513"/>
            <a:chOff x="6567055" y="1845425"/>
            <a:chExt cx="2950765" cy="465513"/>
          </a:xfrm>
        </p:grpSpPr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40F34986-3E0D-4204-A2D2-573C357103AE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E205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7BFF933A-277F-44E3-96D8-DA5BAD38692A}"/>
                </a:ext>
              </a:extLst>
            </p:cNvPr>
            <p:cNvSpPr txBox="1"/>
            <p:nvPr/>
          </p:nvSpPr>
          <p:spPr>
            <a:xfrm>
              <a:off x="7283490" y="1878126"/>
              <a:ext cx="22343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/>
                <a:t>MVVM en navigatie</a:t>
              </a:r>
              <a:endParaRPr lang="nl-BE" dirty="0"/>
            </a:p>
          </p:txBody>
        </p:sp>
      </p:grpSp>
      <p:grpSp>
        <p:nvGrpSpPr>
          <p:cNvPr id="22" name="Groep 21">
            <a:extLst>
              <a:ext uri="{FF2B5EF4-FFF2-40B4-BE49-F238E27FC236}">
                <a16:creationId xmlns:a16="http://schemas.microsoft.com/office/drawing/2014/main" id="{00563146-DC09-4897-8755-8A6452F2EF69}"/>
              </a:ext>
            </a:extLst>
          </p:cNvPr>
          <p:cNvGrpSpPr/>
          <p:nvPr/>
        </p:nvGrpSpPr>
        <p:grpSpPr>
          <a:xfrm>
            <a:off x="6567055" y="3074525"/>
            <a:ext cx="2700120" cy="465513"/>
            <a:chOff x="6567055" y="1845425"/>
            <a:chExt cx="2700120" cy="465513"/>
          </a:xfrm>
        </p:grpSpPr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CDC14616-1657-4DC8-8945-ED616149EBEE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E205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ABD776D1-D97C-49DB-A5F7-5C87D2898606}"/>
                </a:ext>
              </a:extLst>
            </p:cNvPr>
            <p:cNvSpPr txBox="1"/>
            <p:nvPr/>
          </p:nvSpPr>
          <p:spPr>
            <a:xfrm>
              <a:off x="7283490" y="1878126"/>
              <a:ext cx="1983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/>
                <a:t>Coderen features</a:t>
              </a:r>
              <a:endParaRPr lang="nl-BE" dirty="0"/>
            </a:p>
          </p:txBody>
        </p:sp>
      </p:grpSp>
      <p:grpSp>
        <p:nvGrpSpPr>
          <p:cNvPr id="25" name="Groep 24">
            <a:extLst>
              <a:ext uri="{FF2B5EF4-FFF2-40B4-BE49-F238E27FC236}">
                <a16:creationId xmlns:a16="http://schemas.microsoft.com/office/drawing/2014/main" id="{F29AB242-ADC3-4737-ADB9-1B8537626EEE}"/>
              </a:ext>
            </a:extLst>
          </p:cNvPr>
          <p:cNvGrpSpPr/>
          <p:nvPr/>
        </p:nvGrpSpPr>
        <p:grpSpPr>
          <a:xfrm>
            <a:off x="6567055" y="4936392"/>
            <a:ext cx="1510242" cy="465513"/>
            <a:chOff x="6567055" y="1845425"/>
            <a:chExt cx="1510242" cy="465513"/>
          </a:xfrm>
        </p:grpSpPr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C732D115-3498-4774-A48E-523BCE161098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D3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14803578-7178-408D-9345-ED0A5E0C8009}"/>
                </a:ext>
              </a:extLst>
            </p:cNvPr>
            <p:cNvSpPr txBox="1"/>
            <p:nvPr/>
          </p:nvSpPr>
          <p:spPr>
            <a:xfrm>
              <a:off x="7283490" y="1878126"/>
              <a:ext cx="793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 err="1"/>
                <a:t>Other</a:t>
              </a:r>
              <a:endParaRPr lang="nl-BE" dirty="0"/>
            </a:p>
          </p:txBody>
        </p:sp>
      </p:grpSp>
      <p:grpSp>
        <p:nvGrpSpPr>
          <p:cNvPr id="28" name="Groep 27">
            <a:extLst>
              <a:ext uri="{FF2B5EF4-FFF2-40B4-BE49-F238E27FC236}">
                <a16:creationId xmlns:a16="http://schemas.microsoft.com/office/drawing/2014/main" id="{75433F6E-1DE8-495C-8214-B614BA53374E}"/>
              </a:ext>
            </a:extLst>
          </p:cNvPr>
          <p:cNvGrpSpPr/>
          <p:nvPr/>
        </p:nvGrpSpPr>
        <p:grpSpPr>
          <a:xfrm>
            <a:off x="6567055" y="3709705"/>
            <a:ext cx="2028717" cy="465513"/>
            <a:chOff x="6567055" y="1845425"/>
            <a:chExt cx="2028717" cy="465513"/>
          </a:xfrm>
        </p:grpSpPr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F76BDDB1-122A-4FD5-8680-580FD17469B5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8EACCF35-DDA5-401E-9C3F-5B1D16696220}"/>
                </a:ext>
              </a:extLst>
            </p:cNvPr>
            <p:cNvSpPr txBox="1"/>
            <p:nvPr/>
          </p:nvSpPr>
          <p:spPr>
            <a:xfrm>
              <a:off x="7283490" y="1878126"/>
              <a:ext cx="1312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 err="1"/>
                <a:t>ErrorFixing</a:t>
              </a:r>
              <a:endParaRPr lang="nl-BE" dirty="0"/>
            </a:p>
          </p:txBody>
        </p: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1ECAA880-7F16-4AB4-8450-43819C51DFA1}"/>
              </a:ext>
            </a:extLst>
          </p:cNvPr>
          <p:cNvGrpSpPr/>
          <p:nvPr/>
        </p:nvGrpSpPr>
        <p:grpSpPr>
          <a:xfrm>
            <a:off x="6567055" y="4306698"/>
            <a:ext cx="3661665" cy="465513"/>
            <a:chOff x="6567055" y="1845425"/>
            <a:chExt cx="3661665" cy="465513"/>
          </a:xfrm>
        </p:grpSpPr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28CC0FD1-8027-4F68-812F-EC76669A2740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4D9A3C89-8980-4B5D-8019-BC1A035B33B0}"/>
                </a:ext>
              </a:extLst>
            </p:cNvPr>
            <p:cNvSpPr txBox="1"/>
            <p:nvPr/>
          </p:nvSpPr>
          <p:spPr>
            <a:xfrm>
              <a:off x="7283490" y="1878126"/>
              <a:ext cx="2945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/>
                <a:t>Opzetten Projectomgeving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66470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DC262-C87A-45B2-8757-F6AF071A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team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4CB403-49D5-4B4A-BBF8-43F010BFFD4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ln w="762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38A0B10-8D2D-4B19-9BEC-D33B0832829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ln w="762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nl-BE" dirty="0">
                <a:latin typeface="VAG Rounded" panose="020B0500000000000000" pitchFamily="34" charset="0"/>
              </a:rPr>
              <a:t>LEGENDE: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C24B902-B025-4096-8E53-0F2E624449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9520" y="720000"/>
            <a:ext cx="1167307" cy="349702"/>
          </a:xfrm>
        </p:spPr>
        <p:txBody>
          <a:bodyPr/>
          <a:lstStyle/>
          <a:p>
            <a:r>
              <a:rPr lang="nl-BE" dirty="0"/>
              <a:t>Jorden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95CE296-FC62-4CA0-8D00-64F8009207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752316"/>
              </p:ext>
            </p:extLst>
          </p:nvPr>
        </p:nvGraphicFramePr>
        <p:xfrm>
          <a:off x="1182879" y="1618152"/>
          <a:ext cx="3990975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Image" r:id="rId4" imgW="2543040" imgH="2543040" progId="Photoshop.Image.18">
                  <p:embed/>
                </p:oleObj>
              </mc:Choice>
              <mc:Fallback>
                <p:oleObj name="Image" r:id="rId4" imgW="2543040" imgH="25430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2879" y="1618152"/>
                        <a:ext cx="3990975" cy="399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ep 9">
            <a:extLst>
              <a:ext uri="{FF2B5EF4-FFF2-40B4-BE49-F238E27FC236}">
                <a16:creationId xmlns:a16="http://schemas.microsoft.com/office/drawing/2014/main" id="{21A2BAF6-F1D4-42FD-A9D2-A0F0770A4EAD}"/>
              </a:ext>
            </a:extLst>
          </p:cNvPr>
          <p:cNvGrpSpPr/>
          <p:nvPr/>
        </p:nvGrpSpPr>
        <p:grpSpPr>
          <a:xfrm>
            <a:off x="6567055" y="1845425"/>
            <a:ext cx="2056867" cy="465513"/>
            <a:chOff x="6567055" y="1845425"/>
            <a:chExt cx="2056867" cy="465513"/>
          </a:xfrm>
        </p:grpSpPr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4727155B-29ED-4E28-8B94-9C5D596736EF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06A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6E2A186D-6E9F-4D3A-9433-F6F26A873EE5}"/>
                </a:ext>
              </a:extLst>
            </p:cNvPr>
            <p:cNvSpPr txBox="1"/>
            <p:nvPr/>
          </p:nvSpPr>
          <p:spPr>
            <a:xfrm>
              <a:off x="7283490" y="1878126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/>
                <a:t>UI </a:t>
              </a:r>
              <a:r>
                <a:rPr lang="nl-BE" sz="2000" dirty="0" err="1"/>
                <a:t>Xamarin</a:t>
              </a:r>
              <a:endParaRPr lang="nl-BE" dirty="0"/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648CD097-7E37-4338-9A82-0F95D8C2266A}"/>
              </a:ext>
            </a:extLst>
          </p:cNvPr>
          <p:cNvGrpSpPr/>
          <p:nvPr/>
        </p:nvGrpSpPr>
        <p:grpSpPr>
          <a:xfrm>
            <a:off x="6567055" y="2446450"/>
            <a:ext cx="1847129" cy="465513"/>
            <a:chOff x="6567055" y="1845425"/>
            <a:chExt cx="1847129" cy="465513"/>
          </a:xfrm>
        </p:grpSpPr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F2BAE380-CAEB-46F1-9AD9-0CF2B1687CE2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06A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1409D76F-95C7-4A75-9A2B-5F12A3F9E435}"/>
                </a:ext>
              </a:extLst>
            </p:cNvPr>
            <p:cNvSpPr txBox="1"/>
            <p:nvPr/>
          </p:nvSpPr>
          <p:spPr>
            <a:xfrm>
              <a:off x="7283490" y="1878126"/>
              <a:ext cx="1130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 err="1"/>
                <a:t>Mockups</a:t>
              </a:r>
              <a:endParaRPr lang="nl-BE" dirty="0"/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C3850201-25FF-47EE-9A35-552257BFA15A}"/>
              </a:ext>
            </a:extLst>
          </p:cNvPr>
          <p:cNvGrpSpPr/>
          <p:nvPr/>
        </p:nvGrpSpPr>
        <p:grpSpPr>
          <a:xfrm>
            <a:off x="6567055" y="3074525"/>
            <a:ext cx="2380801" cy="465513"/>
            <a:chOff x="6567055" y="1845425"/>
            <a:chExt cx="2380801" cy="465513"/>
          </a:xfrm>
        </p:grpSpPr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E9ED1188-C14D-4770-AC99-831B67AD8002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C77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39E474C7-6F34-472C-AD7D-B58AE0921BA2}"/>
                </a:ext>
              </a:extLst>
            </p:cNvPr>
            <p:cNvSpPr txBox="1"/>
            <p:nvPr/>
          </p:nvSpPr>
          <p:spPr>
            <a:xfrm>
              <a:off x="7283490" y="1878126"/>
              <a:ext cx="16643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/>
                <a:t>Documentatie</a:t>
              </a:r>
              <a:endParaRPr lang="nl-BE" dirty="0"/>
            </a:p>
          </p:txBody>
        </p:sp>
      </p:grpSp>
      <p:grpSp>
        <p:nvGrpSpPr>
          <p:cNvPr id="22" name="Groep 21">
            <a:extLst>
              <a:ext uri="{FF2B5EF4-FFF2-40B4-BE49-F238E27FC236}">
                <a16:creationId xmlns:a16="http://schemas.microsoft.com/office/drawing/2014/main" id="{EE7D171D-EB0A-4DF6-8C98-63CD341E5E7F}"/>
              </a:ext>
            </a:extLst>
          </p:cNvPr>
          <p:cNvGrpSpPr/>
          <p:nvPr/>
        </p:nvGrpSpPr>
        <p:grpSpPr>
          <a:xfrm>
            <a:off x="6567055" y="3709705"/>
            <a:ext cx="2121307" cy="465513"/>
            <a:chOff x="6567055" y="1845425"/>
            <a:chExt cx="2121307" cy="465513"/>
          </a:xfrm>
        </p:grpSpPr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65F6B3D1-8544-4707-B556-D50F74D78B22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06A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2AA8A39F-0A66-41C8-AA0F-25EB26DC13B9}"/>
                </a:ext>
              </a:extLst>
            </p:cNvPr>
            <p:cNvSpPr txBox="1"/>
            <p:nvPr/>
          </p:nvSpPr>
          <p:spPr>
            <a:xfrm>
              <a:off x="7283490" y="1878126"/>
              <a:ext cx="1404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 err="1"/>
                <a:t>Wireframes</a:t>
              </a:r>
              <a:endParaRPr lang="nl-BE" dirty="0"/>
            </a:p>
          </p:txBody>
        </p:sp>
      </p:grpSp>
      <p:grpSp>
        <p:nvGrpSpPr>
          <p:cNvPr id="25" name="Groep 24">
            <a:extLst>
              <a:ext uri="{FF2B5EF4-FFF2-40B4-BE49-F238E27FC236}">
                <a16:creationId xmlns:a16="http://schemas.microsoft.com/office/drawing/2014/main" id="{0F1E04C1-1DBB-413B-AF18-8A3A83CE7B54}"/>
              </a:ext>
            </a:extLst>
          </p:cNvPr>
          <p:cNvGrpSpPr/>
          <p:nvPr/>
        </p:nvGrpSpPr>
        <p:grpSpPr>
          <a:xfrm>
            <a:off x="6567055" y="4306698"/>
            <a:ext cx="1510242" cy="465513"/>
            <a:chOff x="6567055" y="1845425"/>
            <a:chExt cx="1510242" cy="465513"/>
          </a:xfrm>
        </p:grpSpPr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1C8F3AFA-7716-4107-B75D-A488080F893F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D3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39AAA0E1-FD1A-4516-A68C-463EEBBD0060}"/>
                </a:ext>
              </a:extLst>
            </p:cNvPr>
            <p:cNvSpPr txBox="1"/>
            <p:nvPr/>
          </p:nvSpPr>
          <p:spPr>
            <a:xfrm>
              <a:off x="7283490" y="1878126"/>
              <a:ext cx="793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 err="1"/>
                <a:t>Other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7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DC262-C87A-45B2-8757-F6AF071A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team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4CB403-49D5-4B4A-BBF8-43F010BFFD4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ln w="762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38A0B10-8D2D-4B19-9BEC-D33B0832829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16133" y="1140514"/>
            <a:ext cx="5400000" cy="4726800"/>
          </a:xfrm>
          <a:solidFill>
            <a:schemeClr val="bg2"/>
          </a:solidFill>
          <a:ln w="762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nl-BE" dirty="0">
                <a:latin typeface="VAG Rounded" panose="020B0500000000000000" pitchFamily="34" charset="0"/>
              </a:rPr>
              <a:t>LEGENDE: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C24B902-B025-4096-8E53-0F2E624449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9520" y="720000"/>
            <a:ext cx="1120820" cy="349702"/>
          </a:xfrm>
        </p:spPr>
        <p:txBody>
          <a:bodyPr/>
          <a:lstStyle/>
          <a:p>
            <a:r>
              <a:rPr lang="nl-BE" dirty="0"/>
              <a:t>Killian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91E1590B-296E-48AF-A5C2-F76CC6BFBEE0}"/>
              </a:ext>
            </a:extLst>
          </p:cNvPr>
          <p:cNvSpPr/>
          <p:nvPr/>
        </p:nvSpPr>
        <p:spPr>
          <a:xfrm>
            <a:off x="1063653" y="1696916"/>
            <a:ext cx="3991708" cy="399170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TOGGL</a:t>
            </a:r>
            <a:br>
              <a:rPr lang="nl-BE" dirty="0"/>
            </a:br>
            <a:r>
              <a:rPr lang="nl-BE" dirty="0" err="1"/>
              <a:t>Circle</a:t>
            </a:r>
            <a:r>
              <a:rPr lang="nl-BE" dirty="0"/>
              <a:t> diagram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16A9A1-AD8D-463C-BFB2-308338655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860323"/>
              </p:ext>
            </p:extLst>
          </p:nvPr>
        </p:nvGraphicFramePr>
        <p:xfrm>
          <a:off x="978753" y="1599810"/>
          <a:ext cx="4185920" cy="41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Image" r:id="rId4" imgW="2646000" imgH="2646000" progId="Photoshop.Image.18">
                  <p:embed/>
                </p:oleObj>
              </mc:Choice>
              <mc:Fallback>
                <p:oleObj name="Image" r:id="rId4" imgW="2646000" imgH="26460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8753" y="1599810"/>
                        <a:ext cx="4185920" cy="41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ep 11">
            <a:extLst>
              <a:ext uri="{FF2B5EF4-FFF2-40B4-BE49-F238E27FC236}">
                <a16:creationId xmlns:a16="http://schemas.microsoft.com/office/drawing/2014/main" id="{B006F808-AD5F-4D9C-9A54-4B23C860A0FC}"/>
              </a:ext>
            </a:extLst>
          </p:cNvPr>
          <p:cNvGrpSpPr/>
          <p:nvPr/>
        </p:nvGrpSpPr>
        <p:grpSpPr>
          <a:xfrm>
            <a:off x="6567055" y="1845425"/>
            <a:ext cx="2028717" cy="465513"/>
            <a:chOff x="6567055" y="1845425"/>
            <a:chExt cx="2028717" cy="465513"/>
          </a:xfrm>
        </p:grpSpPr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6E65D21-5641-49C9-8604-64A8DEC20FC4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8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8784A2D3-916F-4835-B8C3-F1D070C8F78B}"/>
                </a:ext>
              </a:extLst>
            </p:cNvPr>
            <p:cNvSpPr txBox="1"/>
            <p:nvPr/>
          </p:nvSpPr>
          <p:spPr>
            <a:xfrm>
              <a:off x="7283490" y="1878126"/>
              <a:ext cx="1312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 err="1"/>
                <a:t>ErrorFixing</a:t>
              </a:r>
              <a:endParaRPr lang="nl-BE" dirty="0"/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9DB5D88-3BAA-4564-BBA5-AA4031452104}"/>
              </a:ext>
            </a:extLst>
          </p:cNvPr>
          <p:cNvGrpSpPr/>
          <p:nvPr/>
        </p:nvGrpSpPr>
        <p:grpSpPr>
          <a:xfrm>
            <a:off x="6567055" y="2446450"/>
            <a:ext cx="2593167" cy="465513"/>
            <a:chOff x="6567055" y="1845425"/>
            <a:chExt cx="2593167" cy="465513"/>
          </a:xfrm>
        </p:grpSpPr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F9F15BF3-7CFC-47B7-87DA-8E8348B1E970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E205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AD13DDA5-913C-44D1-BC76-BD885C467032}"/>
                </a:ext>
              </a:extLst>
            </p:cNvPr>
            <p:cNvSpPr txBox="1"/>
            <p:nvPr/>
          </p:nvSpPr>
          <p:spPr>
            <a:xfrm>
              <a:off x="7283490" y="1878126"/>
              <a:ext cx="1876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/>
                <a:t>Klassen coderen</a:t>
              </a:r>
              <a:endParaRPr lang="nl-BE" dirty="0"/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7DAC1CD3-43DE-4D9B-A1DE-3D89333B35B4}"/>
              </a:ext>
            </a:extLst>
          </p:cNvPr>
          <p:cNvGrpSpPr/>
          <p:nvPr/>
        </p:nvGrpSpPr>
        <p:grpSpPr>
          <a:xfrm>
            <a:off x="6567055" y="3074525"/>
            <a:ext cx="1846616" cy="465513"/>
            <a:chOff x="6567055" y="1845425"/>
            <a:chExt cx="1846616" cy="465513"/>
          </a:xfrm>
        </p:grpSpPr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CC8E628C-C3D3-4BA5-AFB1-0DA068322D2E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C56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A21E179D-1FBC-4863-BD90-C62249AC3A05}"/>
                </a:ext>
              </a:extLst>
            </p:cNvPr>
            <p:cNvSpPr txBox="1"/>
            <p:nvPr/>
          </p:nvSpPr>
          <p:spPr>
            <a:xfrm>
              <a:off x="7283490" y="1878126"/>
              <a:ext cx="11301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/>
                <a:t>Research</a:t>
              </a:r>
              <a:endParaRPr lang="nl-BE" dirty="0"/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6063482-B1D4-4CB7-8DD5-33898F7785E3}"/>
              </a:ext>
            </a:extLst>
          </p:cNvPr>
          <p:cNvGrpSpPr/>
          <p:nvPr/>
        </p:nvGrpSpPr>
        <p:grpSpPr>
          <a:xfrm>
            <a:off x="6567055" y="4936392"/>
            <a:ext cx="1510242" cy="465513"/>
            <a:chOff x="6567055" y="1845425"/>
            <a:chExt cx="1510242" cy="465513"/>
          </a:xfrm>
        </p:grpSpPr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EB7C0365-6E8F-4C21-8020-275F3D9BB192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D3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C895861A-334D-4F2F-A4A0-878F133F399E}"/>
                </a:ext>
              </a:extLst>
            </p:cNvPr>
            <p:cNvSpPr txBox="1"/>
            <p:nvPr/>
          </p:nvSpPr>
          <p:spPr>
            <a:xfrm>
              <a:off x="7283490" y="1878126"/>
              <a:ext cx="793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 err="1"/>
                <a:t>Other</a:t>
              </a:r>
              <a:endParaRPr lang="nl-BE" dirty="0"/>
            </a:p>
          </p:txBody>
        </p:sp>
      </p:grpSp>
      <p:grpSp>
        <p:nvGrpSpPr>
          <p:cNvPr id="22" name="Groep 21">
            <a:extLst>
              <a:ext uri="{FF2B5EF4-FFF2-40B4-BE49-F238E27FC236}">
                <a16:creationId xmlns:a16="http://schemas.microsoft.com/office/drawing/2014/main" id="{18320E50-F467-4324-92D7-9D56243B7397}"/>
              </a:ext>
            </a:extLst>
          </p:cNvPr>
          <p:cNvGrpSpPr/>
          <p:nvPr/>
        </p:nvGrpSpPr>
        <p:grpSpPr>
          <a:xfrm>
            <a:off x="6567055" y="3709705"/>
            <a:ext cx="1630468" cy="465513"/>
            <a:chOff x="6567055" y="1845425"/>
            <a:chExt cx="1630468" cy="465513"/>
          </a:xfrm>
        </p:grpSpPr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8FC75E49-DFCB-4653-AFC8-EC74447B9C7D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F1C3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A7D608A3-6D07-49B5-B47C-3A19D9A6314A}"/>
                </a:ext>
              </a:extLst>
            </p:cNvPr>
            <p:cNvSpPr txBox="1"/>
            <p:nvPr/>
          </p:nvSpPr>
          <p:spPr>
            <a:xfrm>
              <a:off x="7283490" y="1878126"/>
              <a:ext cx="914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 err="1"/>
                <a:t>Testing</a:t>
              </a:r>
              <a:endParaRPr lang="nl-BE" dirty="0"/>
            </a:p>
          </p:txBody>
        </p:sp>
      </p:grpSp>
      <p:grpSp>
        <p:nvGrpSpPr>
          <p:cNvPr id="25" name="Groep 24">
            <a:extLst>
              <a:ext uri="{FF2B5EF4-FFF2-40B4-BE49-F238E27FC236}">
                <a16:creationId xmlns:a16="http://schemas.microsoft.com/office/drawing/2014/main" id="{1886A52F-2C4E-4116-9694-0D8CF190A84F}"/>
              </a:ext>
            </a:extLst>
          </p:cNvPr>
          <p:cNvGrpSpPr/>
          <p:nvPr/>
        </p:nvGrpSpPr>
        <p:grpSpPr>
          <a:xfrm>
            <a:off x="6567055" y="4306698"/>
            <a:ext cx="1844308" cy="465513"/>
            <a:chOff x="6567055" y="1845425"/>
            <a:chExt cx="1844308" cy="465513"/>
          </a:xfrm>
        </p:grpSpPr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C98F3173-C79B-40E6-A19B-A52486B700BB}"/>
                </a:ext>
              </a:extLst>
            </p:cNvPr>
            <p:cNvSpPr/>
            <p:nvPr/>
          </p:nvSpPr>
          <p:spPr>
            <a:xfrm>
              <a:off x="6567055" y="1845425"/>
              <a:ext cx="465513" cy="465513"/>
            </a:xfrm>
            <a:prstGeom prst="ellipse">
              <a:avLst/>
            </a:prstGeom>
            <a:solidFill>
              <a:srgbClr val="205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BC896BA6-BEA4-471F-B393-054E0095FC91}"/>
                </a:ext>
              </a:extLst>
            </p:cNvPr>
            <p:cNvSpPr txBox="1"/>
            <p:nvPr/>
          </p:nvSpPr>
          <p:spPr>
            <a:xfrm>
              <a:off x="7283490" y="1878126"/>
              <a:ext cx="1127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dirty="0"/>
                <a:t>Evaluatie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33834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6155C9-7E60-47FA-B772-E7B53DC8B9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54876" y="4386141"/>
            <a:ext cx="2761205" cy="230832"/>
          </a:xfrm>
        </p:spPr>
        <p:txBody>
          <a:bodyPr/>
          <a:lstStyle/>
          <a:p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FEDD740-65C0-4BEE-AD6F-ACCC4BE54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7785" y="4668302"/>
            <a:ext cx="5948296" cy="646331"/>
          </a:xfrm>
        </p:spPr>
        <p:txBody>
          <a:bodyPr/>
          <a:lstStyle/>
          <a:p>
            <a:r>
              <a:rPr lang="nl-BE" dirty="0"/>
              <a:t>Productpresentatie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2206C1EF-47C3-4815-8793-FEF7594A8D2E}"/>
              </a:ext>
            </a:extLst>
          </p:cNvPr>
          <p:cNvGrpSpPr/>
          <p:nvPr/>
        </p:nvGrpSpPr>
        <p:grpSpPr>
          <a:xfrm>
            <a:off x="-346933" y="484909"/>
            <a:ext cx="5257410" cy="6606066"/>
            <a:chOff x="-1356200" y="446340"/>
            <a:chExt cx="6461599" cy="8119160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9CC6073E-1859-41CC-B3FD-B39E50E17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321" y="948690"/>
              <a:ext cx="2851344" cy="5010150"/>
            </a:xfrm>
            <a:prstGeom prst="rect">
              <a:avLst/>
            </a:prstGeom>
          </p:spPr>
        </p:pic>
        <p:pic>
          <p:nvPicPr>
            <p:cNvPr id="8" name="Shape 271" descr="android.png">
              <a:extLst>
                <a:ext uri="{FF2B5EF4-FFF2-40B4-BE49-F238E27FC236}">
                  <a16:creationId xmlns:a16="http://schemas.microsoft.com/office/drawing/2014/main" id="{6CFE6B83-C4E3-4085-98C3-7C03C93DF236}"/>
                </a:ext>
              </a:extLst>
            </p:cNvPr>
            <p:cNvPicPr preferRelativeResize="0"/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356200" y="446340"/>
              <a:ext cx="6461599" cy="81191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1208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7"/>
          </p:nvPr>
        </p:nvSpPr>
        <p:spPr>
          <a:xfrm>
            <a:off x="128352" y="3182401"/>
            <a:ext cx="5892960" cy="646331"/>
          </a:xfrm>
        </p:spPr>
        <p:txBody>
          <a:bodyPr/>
          <a:lstStyle/>
          <a:p>
            <a:pPr algn="l"/>
            <a:r>
              <a:rPr lang="nl-BE" dirty="0"/>
              <a:t>technische opbouw </a:t>
            </a:r>
            <a:endParaRPr lang="nl-BE" dirty="0">
              <a:latin typeface="VAG Rounded" panose="020B0500000000000000" pitchFamily="34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8E613E2-E0C9-45D5-AC71-AD8A2C8D5D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751" y="2900240"/>
            <a:ext cx="2761205" cy="230832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198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7"/>
          </p:nvPr>
        </p:nvSpPr>
        <p:spPr>
          <a:xfrm>
            <a:off x="128352" y="3182401"/>
            <a:ext cx="4772460" cy="646331"/>
          </a:xfrm>
        </p:spPr>
        <p:txBody>
          <a:bodyPr/>
          <a:lstStyle/>
          <a:p>
            <a:pPr algn="l"/>
            <a:r>
              <a:rPr lang="nl-BE" dirty="0">
                <a:latin typeface="VAG Rounded" panose="020B0500000000000000" pitchFamily="34" charset="0"/>
              </a:rPr>
              <a:t>Sprints &amp; planning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8E613E2-E0C9-45D5-AC71-AD8A2C8D5D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751" y="2900240"/>
            <a:ext cx="2761205" cy="230832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784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48917BF-877A-41B0-989C-87D35E8E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91179E2-9D37-48A8-BB22-DDCF82CCEC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0" y="720000"/>
            <a:ext cx="1552476" cy="349702"/>
          </a:xfrm>
        </p:spPr>
        <p:txBody>
          <a:bodyPr/>
          <a:lstStyle/>
          <a:p>
            <a:r>
              <a:rPr lang="nl-BE" dirty="0" err="1"/>
              <a:t>oVERZICHT</a:t>
            </a:r>
            <a:endParaRPr lang="nl-BE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998FD530-CD6A-46F9-A764-AF27B236D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87471"/>
              </p:ext>
            </p:extLst>
          </p:nvPr>
        </p:nvGraphicFramePr>
        <p:xfrm>
          <a:off x="2032476" y="1242709"/>
          <a:ext cx="8133368" cy="414697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33342">
                  <a:extLst>
                    <a:ext uri="{9D8B030D-6E8A-4147-A177-3AD203B41FA5}">
                      <a16:colId xmlns:a16="http://schemas.microsoft.com/office/drawing/2014/main" val="3693256451"/>
                    </a:ext>
                  </a:extLst>
                </a:gridCol>
                <a:gridCol w="2033342">
                  <a:extLst>
                    <a:ext uri="{9D8B030D-6E8A-4147-A177-3AD203B41FA5}">
                      <a16:colId xmlns:a16="http://schemas.microsoft.com/office/drawing/2014/main" val="2554425496"/>
                    </a:ext>
                  </a:extLst>
                </a:gridCol>
                <a:gridCol w="2033342">
                  <a:extLst>
                    <a:ext uri="{9D8B030D-6E8A-4147-A177-3AD203B41FA5}">
                      <a16:colId xmlns:a16="http://schemas.microsoft.com/office/drawing/2014/main" val="3793432729"/>
                    </a:ext>
                  </a:extLst>
                </a:gridCol>
                <a:gridCol w="2033342">
                  <a:extLst>
                    <a:ext uri="{9D8B030D-6E8A-4147-A177-3AD203B41FA5}">
                      <a16:colId xmlns:a16="http://schemas.microsoft.com/office/drawing/2014/main" val="2416477604"/>
                    </a:ext>
                  </a:extLst>
                </a:gridCol>
              </a:tblGrid>
              <a:tr h="515561"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solidFill>
                            <a:schemeClr val="bg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Sprint 1</a:t>
                      </a:r>
                    </a:p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solidFill>
                            <a:schemeClr val="bg2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(29 mei – 2 juni)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solidFill>
                            <a:schemeClr val="bg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Sprint 2</a:t>
                      </a:r>
                    </a:p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solidFill>
                            <a:schemeClr val="bg2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(6 juni – 9 juni)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solidFill>
                            <a:schemeClr val="bg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Sprint 3</a:t>
                      </a:r>
                    </a:p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solidFill>
                            <a:schemeClr val="bg2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(12 juni – 16 juni)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solidFill>
                            <a:schemeClr val="bg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Sprint 4</a:t>
                      </a:r>
                    </a:p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solidFill>
                            <a:schemeClr val="bg2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(19 juni – 22 juni)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8895336"/>
                  </a:ext>
                </a:extLst>
              </a:tr>
              <a:tr h="1096935"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b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projectomgeving opstellen</a:t>
                      </a:r>
                      <a:endParaRPr lang="nl-BE" sz="1500" b="0" dirty="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Code Klassen schrijven</a:t>
                      </a:r>
                      <a:endParaRPr lang="nl-BE" sz="1500" dirty="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Feedback UI implementeren (</a:t>
                      </a:r>
                      <a:r>
                        <a:rPr lang="nl-BE" sz="15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textvelden</a:t>
                      </a:r>
                      <a:r>
                        <a:rPr lang="nl-BE" sz="15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 ok, post verzonden, ect)</a:t>
                      </a:r>
                      <a:endParaRPr lang="nl-BE" sz="1500" dirty="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Applicatie testen Android</a:t>
                      </a:r>
                      <a:endParaRPr lang="nl-BE" sz="1500" dirty="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2004410"/>
                  </a:ext>
                </a:extLst>
              </a:tr>
              <a:tr h="731290"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b="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Xamarin</a:t>
                      </a:r>
                      <a:r>
                        <a:rPr lang="nl-BE" sz="1500" b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 Forms basis leren</a:t>
                      </a:r>
                      <a:endParaRPr lang="nl-BE" sz="1500" b="0" dirty="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Ui in </a:t>
                      </a:r>
                      <a:r>
                        <a:rPr lang="nl-BE" sz="15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ProjectCode</a:t>
                      </a:r>
                      <a:r>
                        <a:rPr lang="nl-BE" sz="15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 implementeren</a:t>
                      </a:r>
                      <a:endParaRPr lang="nl-BE" sz="1500" dirty="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Design implementeren in </a:t>
                      </a:r>
                      <a:r>
                        <a:rPr lang="nl-BE" sz="15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ProjectCode</a:t>
                      </a:r>
                      <a:endParaRPr lang="nl-BE" sz="1500" dirty="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>
                          <a:effectLst/>
                          <a:latin typeface="+mn-lt"/>
                          <a:cs typeface="Arial" panose="020B0604020202020204" pitchFamily="34" charset="0"/>
                        </a:rPr>
                        <a:t>Applicatie testen IOS</a:t>
                      </a:r>
                      <a:endParaRPr lang="nl-BE" sz="150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367755"/>
                  </a:ext>
                </a:extLst>
              </a:tr>
              <a:tr h="675286"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b="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ProjectCode</a:t>
                      </a:r>
                      <a:r>
                        <a:rPr lang="nl-BE" sz="1500" b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 toevoegen aan projectomgeving</a:t>
                      </a:r>
                      <a:endParaRPr lang="nl-BE" sz="1500" b="0" dirty="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>
                          <a:effectLst/>
                          <a:latin typeface="+mn-lt"/>
                          <a:cs typeface="Arial" panose="020B0604020202020204" pitchFamily="34" charset="0"/>
                        </a:rPr>
                        <a:t>design opmaken</a:t>
                      </a:r>
                      <a:endParaRPr lang="nl-BE" sz="150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>
                          <a:effectLst/>
                          <a:latin typeface="+mn-lt"/>
                          <a:cs typeface="Arial" panose="020B0604020202020204" pitchFamily="34" charset="0"/>
                        </a:rPr>
                        <a:t>ViewModel</a:t>
                      </a:r>
                      <a:endParaRPr lang="nl-BE" sz="150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Applicatie testen Win10 Phone</a:t>
                      </a:r>
                      <a:endParaRPr lang="nl-BE" sz="1500" dirty="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2547980"/>
                  </a:ext>
                </a:extLst>
              </a:tr>
              <a:tr h="467711"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b="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Wireframes</a:t>
                      </a:r>
                      <a:r>
                        <a:rPr lang="nl-BE" sz="1500" b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 maken</a:t>
                      </a:r>
                      <a:endParaRPr lang="nl-BE" sz="1500" b="0" dirty="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nl-BE" sz="15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nl-BE" sz="15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Presentatie PPT opmaken</a:t>
                      </a:r>
                      <a:endParaRPr lang="nl-BE" sz="1500" dirty="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5968765"/>
                  </a:ext>
                </a:extLst>
              </a:tr>
              <a:tr h="660193"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b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Raamwerk klassen opmaken</a:t>
                      </a:r>
                      <a:endParaRPr lang="nl-BE" sz="1500" b="0" dirty="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nl-BE" sz="15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nl-BE" sz="15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20"/>
                        </a:lnSpc>
                        <a:spcAft>
                          <a:spcPts val="0"/>
                        </a:spcAft>
                        <a:tabLst>
                          <a:tab pos="630555" algn="l"/>
                          <a:tab pos="449580" algn="l"/>
                        </a:tabLst>
                      </a:pPr>
                      <a:r>
                        <a:rPr lang="nl-BE" sz="15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Presentatie voorbereiden</a:t>
                      </a:r>
                      <a:endParaRPr lang="nl-BE" sz="1500" dirty="0">
                        <a:solidFill>
                          <a:srgbClr val="7F7F7F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5961834"/>
                  </a:ext>
                </a:extLst>
              </a:tr>
            </a:tbl>
          </a:graphicData>
        </a:graphic>
      </p:graphicFrame>
      <p:pic>
        <p:nvPicPr>
          <p:cNvPr id="9" name="Afbeelding 8" descr="Vinkje">
            <a:extLst>
              <a:ext uri="{FF2B5EF4-FFF2-40B4-BE49-F238E27FC236}">
                <a16:creationId xmlns:a16="http://schemas.microsoft.com/office/drawing/2014/main" id="{0E2AC00B-A786-4C03-B3E0-7F16D233B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7100" y="2007639"/>
            <a:ext cx="498169" cy="498169"/>
          </a:xfrm>
          <a:prstGeom prst="rect">
            <a:avLst/>
          </a:prstGeom>
        </p:spPr>
      </p:pic>
      <p:pic>
        <p:nvPicPr>
          <p:cNvPr id="13" name="Afbeelding 12" descr="Vinkje">
            <a:extLst>
              <a:ext uri="{FF2B5EF4-FFF2-40B4-BE49-F238E27FC236}">
                <a16:creationId xmlns:a16="http://schemas.microsoft.com/office/drawing/2014/main" id="{04354129-81C0-4138-A738-5D8D34D45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7097" y="4189721"/>
            <a:ext cx="498169" cy="498169"/>
          </a:xfrm>
          <a:prstGeom prst="rect">
            <a:avLst/>
          </a:prstGeom>
        </p:spPr>
      </p:pic>
      <p:pic>
        <p:nvPicPr>
          <p:cNvPr id="14" name="Afbeelding 13" descr="Vinkje">
            <a:extLst>
              <a:ext uri="{FF2B5EF4-FFF2-40B4-BE49-F238E27FC236}">
                <a16:creationId xmlns:a16="http://schemas.microsoft.com/office/drawing/2014/main" id="{0BDD98C4-7BAA-45A1-A731-F681CD187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7098" y="3628417"/>
            <a:ext cx="498169" cy="498169"/>
          </a:xfrm>
          <a:prstGeom prst="rect">
            <a:avLst/>
          </a:prstGeom>
        </p:spPr>
      </p:pic>
      <p:pic>
        <p:nvPicPr>
          <p:cNvPr id="15" name="Afbeelding 14" descr="Vinkje">
            <a:extLst>
              <a:ext uri="{FF2B5EF4-FFF2-40B4-BE49-F238E27FC236}">
                <a16:creationId xmlns:a16="http://schemas.microsoft.com/office/drawing/2014/main" id="{4B6568C6-E8F5-456E-AF0A-3DF657793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7099" y="2818028"/>
            <a:ext cx="498169" cy="498169"/>
          </a:xfrm>
          <a:prstGeom prst="rect">
            <a:avLst/>
          </a:prstGeom>
        </p:spPr>
      </p:pic>
      <p:pic>
        <p:nvPicPr>
          <p:cNvPr id="16" name="Afbeelding 15" descr="Vinkje">
            <a:extLst>
              <a:ext uri="{FF2B5EF4-FFF2-40B4-BE49-F238E27FC236}">
                <a16:creationId xmlns:a16="http://schemas.microsoft.com/office/drawing/2014/main" id="{909FCDF4-5591-4A06-9A4C-C5B6BF261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7096" y="4789703"/>
            <a:ext cx="498169" cy="498169"/>
          </a:xfrm>
          <a:prstGeom prst="rect">
            <a:avLst/>
          </a:prstGeom>
        </p:spPr>
      </p:pic>
      <p:pic>
        <p:nvPicPr>
          <p:cNvPr id="17" name="Afbeelding 16" descr="Vinkje">
            <a:extLst>
              <a:ext uri="{FF2B5EF4-FFF2-40B4-BE49-F238E27FC236}">
                <a16:creationId xmlns:a16="http://schemas.microsoft.com/office/drawing/2014/main" id="{B3A79298-08BC-461D-B8B3-0906F3567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9893" y="2007639"/>
            <a:ext cx="498169" cy="498169"/>
          </a:xfrm>
          <a:prstGeom prst="rect">
            <a:avLst/>
          </a:prstGeom>
        </p:spPr>
      </p:pic>
      <p:pic>
        <p:nvPicPr>
          <p:cNvPr id="18" name="Afbeelding 17" descr="Vinkje">
            <a:extLst>
              <a:ext uri="{FF2B5EF4-FFF2-40B4-BE49-F238E27FC236}">
                <a16:creationId xmlns:a16="http://schemas.microsoft.com/office/drawing/2014/main" id="{B2672866-9CD8-463E-B7A0-B4802D752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9893" y="2943756"/>
            <a:ext cx="498169" cy="498169"/>
          </a:xfrm>
          <a:prstGeom prst="rect">
            <a:avLst/>
          </a:prstGeom>
        </p:spPr>
      </p:pic>
      <p:pic>
        <p:nvPicPr>
          <p:cNvPr id="19" name="Afbeelding 18" descr="Vinkje">
            <a:extLst>
              <a:ext uri="{FF2B5EF4-FFF2-40B4-BE49-F238E27FC236}">
                <a16:creationId xmlns:a16="http://schemas.microsoft.com/office/drawing/2014/main" id="{04F663C5-C196-4E4D-9600-7CF9FFCBF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9889" y="3628416"/>
            <a:ext cx="498169" cy="498169"/>
          </a:xfrm>
          <a:prstGeom prst="rect">
            <a:avLst/>
          </a:prstGeom>
        </p:spPr>
      </p:pic>
      <p:pic>
        <p:nvPicPr>
          <p:cNvPr id="20" name="Afbeelding 19" descr="Vinkje">
            <a:extLst>
              <a:ext uri="{FF2B5EF4-FFF2-40B4-BE49-F238E27FC236}">
                <a16:creationId xmlns:a16="http://schemas.microsoft.com/office/drawing/2014/main" id="{B429E9D4-A7D9-40AD-A446-FE0872A6B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3782" y="3701799"/>
            <a:ext cx="498169" cy="498169"/>
          </a:xfrm>
          <a:prstGeom prst="rect">
            <a:avLst/>
          </a:prstGeom>
        </p:spPr>
      </p:pic>
      <p:pic>
        <p:nvPicPr>
          <p:cNvPr id="21" name="Afbeelding 20" descr="Vinkje">
            <a:extLst>
              <a:ext uri="{FF2B5EF4-FFF2-40B4-BE49-F238E27FC236}">
                <a16:creationId xmlns:a16="http://schemas.microsoft.com/office/drawing/2014/main" id="{7B344555-AEBA-4C92-9901-CD365D5F3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3782" y="2943756"/>
            <a:ext cx="498169" cy="498169"/>
          </a:xfrm>
          <a:prstGeom prst="rect">
            <a:avLst/>
          </a:prstGeom>
        </p:spPr>
      </p:pic>
      <p:pic>
        <p:nvPicPr>
          <p:cNvPr id="22" name="Afbeelding 21" descr="Vinkje">
            <a:extLst>
              <a:ext uri="{FF2B5EF4-FFF2-40B4-BE49-F238E27FC236}">
                <a16:creationId xmlns:a16="http://schemas.microsoft.com/office/drawing/2014/main" id="{D92C7CA7-CE0C-4385-A307-09BB5700A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3783" y="2013913"/>
            <a:ext cx="498169" cy="498169"/>
          </a:xfrm>
          <a:prstGeom prst="rect">
            <a:avLst/>
          </a:prstGeom>
        </p:spPr>
      </p:pic>
      <p:pic>
        <p:nvPicPr>
          <p:cNvPr id="23" name="Afbeelding 22" descr="Vinkje">
            <a:extLst>
              <a:ext uri="{FF2B5EF4-FFF2-40B4-BE49-F238E27FC236}">
                <a16:creationId xmlns:a16="http://schemas.microsoft.com/office/drawing/2014/main" id="{CD55E4CF-8576-469E-B90E-AC7C87603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7675" y="2943755"/>
            <a:ext cx="498169" cy="498169"/>
          </a:xfrm>
          <a:prstGeom prst="rect">
            <a:avLst/>
          </a:prstGeom>
        </p:spPr>
      </p:pic>
      <p:pic>
        <p:nvPicPr>
          <p:cNvPr id="24" name="Afbeelding 23" descr="Vinkje">
            <a:extLst>
              <a:ext uri="{FF2B5EF4-FFF2-40B4-BE49-F238E27FC236}">
                <a16:creationId xmlns:a16="http://schemas.microsoft.com/office/drawing/2014/main" id="{BBAE7E9E-E21B-4574-94D9-DFA804047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7675" y="2012737"/>
            <a:ext cx="498169" cy="498169"/>
          </a:xfrm>
          <a:prstGeom prst="rect">
            <a:avLst/>
          </a:prstGeom>
        </p:spPr>
      </p:pic>
      <p:pic>
        <p:nvPicPr>
          <p:cNvPr id="25" name="Afbeelding 24" descr="Vinkje">
            <a:extLst>
              <a:ext uri="{FF2B5EF4-FFF2-40B4-BE49-F238E27FC236}">
                <a16:creationId xmlns:a16="http://schemas.microsoft.com/office/drawing/2014/main" id="{8596703C-2726-4662-A718-F3FD18CE3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7673" y="4797311"/>
            <a:ext cx="498169" cy="498169"/>
          </a:xfrm>
          <a:prstGeom prst="rect">
            <a:avLst/>
          </a:prstGeom>
        </p:spPr>
      </p:pic>
      <p:pic>
        <p:nvPicPr>
          <p:cNvPr id="26" name="Afbeelding 25" descr="Vinkje">
            <a:extLst>
              <a:ext uri="{FF2B5EF4-FFF2-40B4-BE49-F238E27FC236}">
                <a16:creationId xmlns:a16="http://schemas.microsoft.com/office/drawing/2014/main" id="{02853B7D-4920-41CA-AD08-E92B6F07D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7674" y="4199968"/>
            <a:ext cx="498169" cy="498169"/>
          </a:xfrm>
          <a:prstGeom prst="rect">
            <a:avLst/>
          </a:prstGeom>
        </p:spPr>
      </p:pic>
      <p:pic>
        <p:nvPicPr>
          <p:cNvPr id="27" name="Afbeelding 26" descr="Sluiten">
            <a:extLst>
              <a:ext uri="{FF2B5EF4-FFF2-40B4-BE49-F238E27FC236}">
                <a16:creationId xmlns:a16="http://schemas.microsoft.com/office/drawing/2014/main" id="{FEA8278E-659E-4501-BF71-E59AFFF10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13590" y="3628416"/>
            <a:ext cx="606333" cy="6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0446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Howest">
      <a:dk1>
        <a:sysClr val="windowText" lastClr="000000"/>
      </a:dk1>
      <a:lt1>
        <a:srgbClr val="EBEBEB"/>
      </a:lt1>
      <a:dk2>
        <a:srgbClr val="44C8F5"/>
      </a:dk2>
      <a:lt2>
        <a:srgbClr val="FFFFFF"/>
      </a:lt2>
      <a:accent1>
        <a:srgbClr val="44C8F5"/>
      </a:accent1>
      <a:accent2>
        <a:srgbClr val="ED008D"/>
      </a:accent2>
      <a:accent3>
        <a:srgbClr val="FEF100"/>
      </a:accent3>
      <a:accent4>
        <a:srgbClr val="B0CDD6"/>
      </a:accent4>
      <a:accent5>
        <a:srgbClr val="E2B7BA"/>
      </a:accent5>
      <a:accent6>
        <a:srgbClr val="FBF196"/>
      </a:accent6>
      <a:hlink>
        <a:srgbClr val="44C8F5"/>
      </a:hlink>
      <a:folHlink>
        <a:srgbClr val="000000"/>
      </a:folHlink>
    </a:clrScheme>
    <a:fontScheme name="Howest">
      <a:majorFont>
        <a:latin typeface="Arial Rounded MT Bold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est ontmoet ouders.potx [Alleen-lezen]" id="{6D5E3B87-9F05-450B-816C-C183669650E1}" vid="{61C47A62-62D7-4D38-A3E9-1A179DC609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75A9D20BAD2143AEBDB44529F142D4" ma:contentTypeVersion="6" ma:contentTypeDescription="Een nieuw document maken." ma:contentTypeScope="" ma:versionID="4e203bc0c9218e3b1fac08a5ed669297">
  <xsd:schema xmlns:xsd="http://www.w3.org/2001/XMLSchema" xmlns:xs="http://www.w3.org/2001/XMLSchema" xmlns:p="http://schemas.microsoft.com/office/2006/metadata/properties" xmlns:ns2="3e881542-7ff1-4df2-aa95-53bb72d6a39c" targetNamespace="http://schemas.microsoft.com/office/2006/metadata/properties" ma:root="true" ma:fieldsID="a554d357ee3af839618cf575d340bad5" ns2:_="">
    <xsd:import namespace="3e881542-7ff1-4df2-aa95-53bb72d6a39c"/>
    <xsd:element name="properties">
      <xsd:complexType>
        <xsd:sequence>
          <xsd:element name="documentManagement">
            <xsd:complexType>
              <xsd:all>
                <xsd:element ref="ns2:Campus" minOccurs="0"/>
                <xsd:element ref="ns2:Hoofdrubriek" minOccurs="0"/>
                <xsd:element ref="ns2:Subrubriek" minOccurs="0"/>
                <xsd:element ref="ns2:Subsubrubriek" minOccurs="0"/>
                <xsd:element ref="ns2:Acja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81542-7ff1-4df2-aa95-53bb72d6a39c" elementFormDefault="qualified">
    <xsd:import namespace="http://schemas.microsoft.com/office/2006/documentManagement/types"/>
    <xsd:import namespace="http://schemas.microsoft.com/office/infopath/2007/PartnerControls"/>
    <xsd:element name="Campus" ma:index="1" nillable="true" ma:displayName="Campus" ma:default="RSS+SJS" ma:format="Dropdown" ma:internalName="Campus">
      <xsd:simpleType>
        <xsd:restriction base="dms:Choice">
          <xsd:enumeration value="RSS"/>
          <xsd:enumeration value="SJS"/>
          <xsd:enumeration value="RSS+SJS"/>
          <xsd:enumeration value="Oostende"/>
          <xsd:enumeration value="RSS+SJS+Oostende"/>
        </xsd:restriction>
      </xsd:simpleType>
    </xsd:element>
    <xsd:element name="Hoofdrubriek" ma:index="2" nillable="true" ma:displayName="Hoofdrubriek" ma:default="000 Onbestemd" ma:format="Dropdown" ma:internalName="Hoofdrubriek">
      <xsd:simpleType>
        <xsd:restriction base="dms:Choice">
          <xsd:enumeration value="000 Onbestemd"/>
          <xsd:enumeration value="100 Decretale en interne bestuursorganen"/>
          <xsd:enumeration value="200 Management"/>
          <xsd:enumeration value="300 Studenten"/>
          <xsd:enumeration value="400 Onderwijs"/>
          <xsd:enumeration value="500 Personeel"/>
          <xsd:enumeration value="600 Catalogi"/>
          <xsd:enumeration value="700 Events OHB"/>
        </xsd:restriction>
      </xsd:simpleType>
    </xsd:element>
    <xsd:element name="Subrubriek" ma:index="3" nillable="true" ma:displayName="Subrubriek" ma:default="algemeen" ma:format="Dropdown" ma:internalName="Subrubriek">
      <xsd:simpleType>
        <xsd:restriction base="dms:Choice">
          <xsd:enumeration value="algemeen"/>
          <xsd:enumeration value="Howest luistert"/>
          <xsd:enumeration value="Medewerkersoverleg"/>
          <xsd:enumeration value="Info voor studenten"/>
          <xsd:enumeration value="Mededelingen naar studenten (LEHO)"/>
          <xsd:enumeration value="Werving"/>
          <xsd:enumeration value="Academische kalender"/>
          <xsd:enumeration value="Draaiboeken/Handleidingen"/>
          <xsd:enumeration value="Evaluatie studenten"/>
          <xsd:enumeration value="Dienstnota's"/>
          <xsd:enumeration value="Info voor personeel"/>
          <xsd:enumeration value="Werving"/>
          <xsd:enumeration value="Adressen/Telnrs"/>
          <xsd:enumeration value="Plannetjes"/>
          <xsd:enumeration value="Howest ontmoet collega's"/>
          <xsd:enumeration value="Howest ontmoet ouders"/>
          <xsd:enumeration value="Howest ontmoet werkveld"/>
          <xsd:enumeration value="Kerstmarkt"/>
          <xsd:enumeration value="Plechtige diploma-uitreiking"/>
        </xsd:restriction>
      </xsd:simpleType>
    </xsd:element>
    <xsd:element name="Subsubrubriek" ma:index="4" nillable="true" ma:displayName="Subsubrubriek" ma:format="Dropdown" ma:internalName="Subsubrubriek">
      <xsd:simpleType>
        <xsd:restriction base="dms:Choice">
          <xsd:enumeration value="Boeken/softwarelijst"/>
          <xsd:enumeration value="FAQ"/>
          <xsd:enumeration value="Kick-off"/>
          <xsd:enumeration value="Wegwijzer"/>
          <xsd:enumeration value="Infodagen"/>
          <xsd:enumeration value="Infohumaniora"/>
          <xsd:enumeration value="Proefstuderen"/>
        </xsd:restriction>
      </xsd:simpleType>
    </xsd:element>
    <xsd:element name="Acjaar" ma:index="5" nillable="true" ma:displayName="Acjaar" ma:default="geen" ma:format="Dropdown" ma:internalName="Acjaar">
      <xsd:simpleType>
        <xsd:restriction base="dms:Choice">
          <xsd:enumeration value="2009-10"/>
          <xsd:enumeration value="2010-11"/>
          <xsd:enumeration value="2011-12"/>
          <xsd:enumeration value="2012-13"/>
          <xsd:enumeration value="2013-14"/>
          <xsd:enumeration value="2014-15"/>
          <xsd:enumeration value="2015-16"/>
          <xsd:enumeration value="gee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Inhoudstype"/>
        <xsd:element ref="dc:title" minOccurs="0" maxOccurs="1" ma:index="6" ma:displayName="Opmerking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jaar xmlns="3e881542-7ff1-4df2-aa95-53bb72d6a39c">2015-16</Acjaar>
    <Campus xmlns="3e881542-7ff1-4df2-aa95-53bb72d6a39c">RSS+SJS</Campus>
    <Subrubriek xmlns="3e881542-7ff1-4df2-aa95-53bb72d6a39c">Howest ontmoet ouders</Subrubriek>
    <Subsubrubriek xmlns="3e881542-7ff1-4df2-aa95-53bb72d6a39c" xsi:nil="true"/>
    <Hoofdrubriek xmlns="3e881542-7ff1-4df2-aa95-53bb72d6a39c">700 Events OHB</Hoofdrubriek>
  </documentManagement>
</p:properties>
</file>

<file path=customXml/itemProps1.xml><?xml version="1.0" encoding="utf-8"?>
<ds:datastoreItem xmlns:ds="http://schemas.openxmlformats.org/officeDocument/2006/customXml" ds:itemID="{21BD4FDB-9DCF-448D-95D5-238DA510C6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5AA41-C414-4D9D-8AA3-E82BF7D35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81542-7ff1-4df2-aa95-53bb72d6a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BF6716-5AEB-47AF-9F1C-3388666C6A2C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3e881542-7ff1-4df2-aa95-53bb72d6a39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howest ontmoet ouders</Template>
  <TotalTime>669</TotalTime>
  <Words>364</Words>
  <Application>Microsoft Office PowerPoint</Application>
  <PresentationFormat>Breedbeeld</PresentationFormat>
  <Paragraphs>158</Paragraphs>
  <Slides>19</Slides>
  <Notes>11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7" baseType="lpstr">
      <vt:lpstr>Arial</vt:lpstr>
      <vt:lpstr>Calibri</vt:lpstr>
      <vt:lpstr>Arial Rounded MT Bold</vt:lpstr>
      <vt:lpstr>Wingdings</vt:lpstr>
      <vt:lpstr>Times New Roman</vt:lpstr>
      <vt:lpstr>VAG Rounded</vt:lpstr>
      <vt:lpstr>Kantoorthema</vt:lpstr>
      <vt:lpstr>Adobe Photoshop Image</vt:lpstr>
      <vt:lpstr>PowerPoint-presentatie</vt:lpstr>
      <vt:lpstr>PowerPoint-presentatie</vt:lpstr>
      <vt:lpstr>Het team</vt:lpstr>
      <vt:lpstr>Het team</vt:lpstr>
      <vt:lpstr>Het team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Ysewyn Jorden</dc:creator>
  <cp:lastModifiedBy>Ysewyn Jorden</cp:lastModifiedBy>
  <cp:revision>79</cp:revision>
  <dcterms:created xsi:type="dcterms:W3CDTF">2017-06-20T11:47:53Z</dcterms:created>
  <dcterms:modified xsi:type="dcterms:W3CDTF">2017-06-22T13:33:27Z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0x0101000575A9D20BAD2143AEBDB44529F142D4</vt:lpwstr>
  </property>
</Properties>
</file>