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18"/>
  </p:notesMasterIdLst>
  <p:handoutMasterIdLst>
    <p:handoutMasterId r:id="rId19"/>
  </p:handoutMasterIdLst>
  <p:sldIdLst>
    <p:sldId id="256" r:id="rId5"/>
    <p:sldId id="258" r:id="rId6"/>
    <p:sldId id="275" r:id="rId7"/>
    <p:sldId id="260" r:id="rId8"/>
    <p:sldId id="282" r:id="rId9"/>
    <p:sldId id="276" r:id="rId10"/>
    <p:sldId id="279" r:id="rId11"/>
    <p:sldId id="285" r:id="rId12"/>
    <p:sldId id="286" r:id="rId13"/>
    <p:sldId id="283" r:id="rId14"/>
    <p:sldId id="281" r:id="rId15"/>
    <p:sldId id="277" r:id="rId16"/>
    <p:sldId id="274" r:id="rId17"/>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033" autoAdjust="0"/>
  </p:normalViewPr>
  <p:slideViewPr>
    <p:cSldViewPr snapToGrid="0" snapToObjects="1">
      <p:cViewPr varScale="1">
        <p:scale>
          <a:sx n="72" d="100"/>
          <a:sy n="72" d="100"/>
        </p:scale>
        <p:origin x="660" y="66"/>
      </p:cViewPr>
      <p:guideLst>
        <p:guide orient="horz" pos="2160"/>
        <p:guide pos="3840"/>
      </p:guideLst>
    </p:cSldViewPr>
  </p:slideViewPr>
  <p:notesTextViewPr>
    <p:cViewPr>
      <p:scale>
        <a:sx n="1" d="1"/>
        <a:sy n="1" d="1"/>
      </p:scale>
      <p:origin x="0" y="0"/>
    </p:cViewPr>
  </p:notesTextViewPr>
  <p:notesViewPr>
    <p:cSldViewPr snapToGrid="0" snapToObjects="1">
      <p:cViewPr varScale="1">
        <p:scale>
          <a:sx n="85" d="100"/>
          <a:sy n="85" d="100"/>
        </p:scale>
        <p:origin x="302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_rels/data2.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_rels/drawing1.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_rels/drawing2.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18/5/colors/Iconchunking_neutralicon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A589A-46DE-0F49-B460-E7914F3E440D}" type="doc">
      <dgm:prSet loTypeId="urn:microsoft.com/office/officeart/2018/2/layout/IconCircleList" loCatId="icon" qsTypeId="urn:microsoft.com/office/officeart/2005/8/quickstyle/simple1" qsCatId="simple" csTypeId="urn:microsoft.com/office/officeart/2018/5/colors/Iconchunking_neutralicon_accent3_2" csCatId="accent3" phldr="1"/>
      <dgm:spPr/>
      <dgm:t>
        <a:bodyPr rtlCol="0"/>
        <a:lstStyle/>
        <a:p>
          <a:pPr rtl="0"/>
          <a:endParaRPr lang="en-US"/>
        </a:p>
      </dgm:t>
    </dgm:pt>
    <dgm:pt modelId="{15B1A768-2666-4AB4-BDA7-F0E3C4160D59}">
      <dgm:prSet custT="1"/>
      <dgm:spPr/>
      <dgm:t>
        <a:bodyPr rtlCol="0"/>
        <a:lstStyle/>
        <a:p>
          <a:pPr>
            <a:lnSpc>
              <a:spcPct val="100000"/>
            </a:lnSpc>
          </a:pPr>
          <a:r>
            <a:rPr lang="fr-FR" sz="2000" dirty="0"/>
            <a:t>Nous proposons à M2L une plateforme ou l'on peut retrouver leurs articles de manière dynamique, professionnel et ergonomique (avec </a:t>
          </a:r>
          <a:r>
            <a:rPr lang="fr-FR" sz="2000" dirty="0" err="1"/>
            <a:t>bdd</a:t>
          </a:r>
          <a:r>
            <a:rPr lang="fr-FR" sz="2000" dirty="0"/>
            <a:t> pour les articles et un moyen de contacte) (problématique pour site web) </a:t>
          </a:r>
          <a:r>
            <a:rPr lang="fr-FR" sz="2000" dirty="0" err="1"/>
            <a:t>ReactJS</a:t>
          </a:r>
          <a:r>
            <a:rPr lang="fr-FR" sz="2000" dirty="0"/>
            <a:t> pour le front et </a:t>
          </a:r>
          <a:r>
            <a:rPr lang="fr-FR" sz="2000" dirty="0" err="1"/>
            <a:t>NodeJS</a:t>
          </a:r>
          <a:r>
            <a:rPr lang="fr-FR" sz="2000" dirty="0"/>
            <a:t> pour le back</a:t>
          </a:r>
          <a:endParaRPr lang="fr-FR" sz="2000" noProof="0" dirty="0"/>
        </a:p>
      </dgm:t>
    </dgm:pt>
    <dgm:pt modelId="{D47033D3-4E41-485A-B515-A02A8C3B404A}" type="parTrans" cxnId="{08DEC938-538C-403B-80C3-828B96DAFF82}">
      <dgm:prSet/>
      <dgm:spPr/>
      <dgm:t>
        <a:bodyPr rtlCol="0"/>
        <a:lstStyle/>
        <a:p>
          <a:pPr rtl="0"/>
          <a:endParaRPr lang="fr-FR" noProof="0" dirty="0"/>
        </a:p>
      </dgm:t>
    </dgm:pt>
    <dgm:pt modelId="{72FFCBD4-DD9D-4E06-81E4-54307F97A3F0}" type="sibTrans" cxnId="{08DEC938-538C-403B-80C3-828B96DAFF82}">
      <dgm:prSet/>
      <dgm:spPr/>
      <dgm:t>
        <a:bodyPr rtlCol="0"/>
        <a:lstStyle/>
        <a:p>
          <a:pPr rtl="0">
            <a:lnSpc>
              <a:spcPct val="100000"/>
            </a:lnSpc>
          </a:pPr>
          <a:endParaRPr lang="fr-FR" noProof="0" dirty="0"/>
        </a:p>
      </dgm:t>
    </dgm:pt>
    <dgm:pt modelId="{B80C9CF3-C6BB-48D7-8AE1-5002D62D3761}" type="pres">
      <dgm:prSet presAssocID="{489A589A-46DE-0F49-B460-E7914F3E440D}" presName="root" presStyleCnt="0">
        <dgm:presLayoutVars>
          <dgm:dir/>
          <dgm:resizeHandles val="exact"/>
        </dgm:presLayoutVars>
      </dgm:prSet>
      <dgm:spPr/>
    </dgm:pt>
    <dgm:pt modelId="{326FDCF2-F375-4C3F-9814-C84BA9388F92}" type="pres">
      <dgm:prSet presAssocID="{489A589A-46DE-0F49-B460-E7914F3E440D}" presName="container" presStyleCnt="0">
        <dgm:presLayoutVars>
          <dgm:dir/>
          <dgm:resizeHandles val="exact"/>
        </dgm:presLayoutVars>
      </dgm:prSet>
      <dgm:spPr/>
    </dgm:pt>
    <dgm:pt modelId="{495B68A9-1523-4F46-9B02-682098319643}" type="pres">
      <dgm:prSet presAssocID="{15B1A768-2666-4AB4-BDA7-F0E3C4160D59}" presName="compNode" presStyleCnt="0"/>
      <dgm:spPr/>
    </dgm:pt>
    <dgm:pt modelId="{2CA4BD4C-87EF-4944-9E57-97154B3B633C}" type="pres">
      <dgm:prSet presAssocID="{15B1A768-2666-4AB4-BDA7-F0E3C4160D59}" presName="iconBgRect" presStyleLbl="bgShp" presStyleIdx="0" presStyleCnt="1"/>
      <dgm:spPr/>
    </dgm:pt>
    <dgm:pt modelId="{D99F53AC-3AF2-437B-A5AB-1239ADEC0676}" type="pres">
      <dgm:prSet presAssocID="{15B1A768-2666-4AB4-BDA7-F0E3C4160D59}"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in in head"/>
        </a:ext>
      </dgm:extLst>
    </dgm:pt>
    <dgm:pt modelId="{EB4519A6-2EF6-4A3F-90AD-24C511B10908}" type="pres">
      <dgm:prSet presAssocID="{15B1A768-2666-4AB4-BDA7-F0E3C4160D59}" presName="spaceRect" presStyleCnt="0"/>
      <dgm:spPr/>
    </dgm:pt>
    <dgm:pt modelId="{D203E058-79E0-456E-A0FD-258E317D3D6A}" type="pres">
      <dgm:prSet presAssocID="{15B1A768-2666-4AB4-BDA7-F0E3C4160D59}" presName="textRect" presStyleLbl="revTx" presStyleIdx="0" presStyleCnt="1">
        <dgm:presLayoutVars>
          <dgm:chMax val="1"/>
          <dgm:chPref val="1"/>
        </dgm:presLayoutVars>
      </dgm:prSet>
      <dgm:spPr/>
    </dgm:pt>
  </dgm:ptLst>
  <dgm:cxnLst>
    <dgm:cxn modelId="{08DEC938-538C-403B-80C3-828B96DAFF82}" srcId="{489A589A-46DE-0F49-B460-E7914F3E440D}" destId="{15B1A768-2666-4AB4-BDA7-F0E3C4160D59}" srcOrd="0" destOrd="0" parTransId="{D47033D3-4E41-485A-B515-A02A8C3B404A}" sibTransId="{72FFCBD4-DD9D-4E06-81E4-54307F97A3F0}"/>
    <dgm:cxn modelId="{6CA71B7B-0F0A-4F9A-A0EC-CFB6FFD8DA98}" type="presOf" srcId="{15B1A768-2666-4AB4-BDA7-F0E3C4160D59}" destId="{D203E058-79E0-456E-A0FD-258E317D3D6A}" srcOrd="0" destOrd="0" presId="urn:microsoft.com/office/officeart/2018/2/layout/IconCircleList"/>
    <dgm:cxn modelId="{0D34FCB2-3F4C-42A6-BB2D-60FA9564F405}" type="presOf" srcId="{489A589A-46DE-0F49-B460-E7914F3E440D}" destId="{B80C9CF3-C6BB-48D7-8AE1-5002D62D3761}" srcOrd="0" destOrd="0" presId="urn:microsoft.com/office/officeart/2018/2/layout/IconCircleList"/>
    <dgm:cxn modelId="{BF36CAD1-B688-447E-A701-12D1A5EB1C61}" type="presParOf" srcId="{B80C9CF3-C6BB-48D7-8AE1-5002D62D3761}" destId="{326FDCF2-F375-4C3F-9814-C84BA9388F92}" srcOrd="0" destOrd="0" presId="urn:microsoft.com/office/officeart/2018/2/layout/IconCircleList"/>
    <dgm:cxn modelId="{9A1A1CE7-53B9-4F66-85DD-738EBE878B5F}" type="presParOf" srcId="{326FDCF2-F375-4C3F-9814-C84BA9388F92}" destId="{495B68A9-1523-4F46-9B02-682098319643}" srcOrd="0" destOrd="0" presId="urn:microsoft.com/office/officeart/2018/2/layout/IconCircleList"/>
    <dgm:cxn modelId="{51E1DD61-7673-4090-B8AB-CF4901AEC858}" type="presParOf" srcId="{495B68A9-1523-4F46-9B02-682098319643}" destId="{2CA4BD4C-87EF-4944-9E57-97154B3B633C}" srcOrd="0" destOrd="0" presId="urn:microsoft.com/office/officeart/2018/2/layout/IconCircleList"/>
    <dgm:cxn modelId="{747A4180-A006-422E-B421-0130C380E284}" type="presParOf" srcId="{495B68A9-1523-4F46-9B02-682098319643}" destId="{D99F53AC-3AF2-437B-A5AB-1239ADEC0676}" srcOrd="1" destOrd="0" presId="urn:microsoft.com/office/officeart/2018/2/layout/IconCircleList"/>
    <dgm:cxn modelId="{2B3206DF-6911-4471-9CE4-6E444117F923}" type="presParOf" srcId="{495B68A9-1523-4F46-9B02-682098319643}" destId="{EB4519A6-2EF6-4A3F-90AD-24C511B10908}" srcOrd="2" destOrd="0" presId="urn:microsoft.com/office/officeart/2018/2/layout/IconCircleList"/>
    <dgm:cxn modelId="{BFF8DE16-9137-451C-BFC4-D4EE82781F8E}" type="presParOf" srcId="{495B68A9-1523-4F46-9B02-682098319643}" destId="{D203E058-79E0-456E-A0FD-258E317D3D6A}" srcOrd="3" destOrd="0" presId="urn:microsoft.com/office/officeart/2018/2/layout/IconCircle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9A589A-46DE-0F49-B460-E7914F3E440D}" type="doc">
      <dgm:prSet loTypeId="urn:microsoft.com/office/officeart/2018/2/layout/IconCircleList" loCatId="icon" qsTypeId="urn:microsoft.com/office/officeart/2005/8/quickstyle/simple1" qsCatId="simple" csTypeId="urn:microsoft.com/office/officeart/2018/5/colors/Iconchunking_neutralicon_accent3_2" csCatId="accent3" phldr="1"/>
      <dgm:spPr/>
      <dgm:t>
        <a:bodyPr rtlCol="0"/>
        <a:lstStyle/>
        <a:p>
          <a:pPr rtl="0"/>
          <a:endParaRPr lang="en-US"/>
        </a:p>
      </dgm:t>
    </dgm:pt>
    <dgm:pt modelId="{15B1A768-2666-4AB4-BDA7-F0E3C4160D59}">
      <dgm:prSet custT="1"/>
      <dgm:spPr/>
      <dgm:t>
        <a:bodyPr rtlCol="0"/>
        <a:lstStyle/>
        <a:p>
          <a:pPr>
            <a:lnSpc>
              <a:spcPct val="100000"/>
            </a:lnSpc>
          </a:pPr>
          <a:r>
            <a:rPr lang="fr-FR" sz="2000" dirty="0"/>
            <a:t>Nous proposons à M2L de fédérer plus de personnes autour de leur association et compétition de sports (problématique pour app mobile) </a:t>
          </a:r>
          <a:r>
            <a:rPr lang="fr-FR" sz="2000"/>
            <a:t>en Flutter </a:t>
          </a:r>
          <a:r>
            <a:rPr lang="fr-FR" sz="2000" dirty="0"/>
            <a:t>Dart</a:t>
          </a:r>
          <a:endParaRPr lang="fr-FR" sz="2000" noProof="0" dirty="0"/>
        </a:p>
      </dgm:t>
    </dgm:pt>
    <dgm:pt modelId="{D47033D3-4E41-485A-B515-A02A8C3B404A}" type="parTrans" cxnId="{08DEC938-538C-403B-80C3-828B96DAFF82}">
      <dgm:prSet/>
      <dgm:spPr/>
      <dgm:t>
        <a:bodyPr rtlCol="0"/>
        <a:lstStyle/>
        <a:p>
          <a:pPr rtl="0"/>
          <a:endParaRPr lang="fr-FR" noProof="0" dirty="0"/>
        </a:p>
      </dgm:t>
    </dgm:pt>
    <dgm:pt modelId="{72FFCBD4-DD9D-4E06-81E4-54307F97A3F0}" type="sibTrans" cxnId="{08DEC938-538C-403B-80C3-828B96DAFF82}">
      <dgm:prSet/>
      <dgm:spPr/>
      <dgm:t>
        <a:bodyPr rtlCol="0"/>
        <a:lstStyle/>
        <a:p>
          <a:pPr rtl="0">
            <a:lnSpc>
              <a:spcPct val="100000"/>
            </a:lnSpc>
          </a:pPr>
          <a:endParaRPr lang="fr-FR" noProof="0" dirty="0"/>
        </a:p>
      </dgm:t>
    </dgm:pt>
    <dgm:pt modelId="{B80C9CF3-C6BB-48D7-8AE1-5002D62D3761}" type="pres">
      <dgm:prSet presAssocID="{489A589A-46DE-0F49-B460-E7914F3E440D}" presName="root" presStyleCnt="0">
        <dgm:presLayoutVars>
          <dgm:dir/>
          <dgm:resizeHandles val="exact"/>
        </dgm:presLayoutVars>
      </dgm:prSet>
      <dgm:spPr/>
    </dgm:pt>
    <dgm:pt modelId="{326FDCF2-F375-4C3F-9814-C84BA9388F92}" type="pres">
      <dgm:prSet presAssocID="{489A589A-46DE-0F49-B460-E7914F3E440D}" presName="container" presStyleCnt="0">
        <dgm:presLayoutVars>
          <dgm:dir/>
          <dgm:resizeHandles val="exact"/>
        </dgm:presLayoutVars>
      </dgm:prSet>
      <dgm:spPr/>
    </dgm:pt>
    <dgm:pt modelId="{495B68A9-1523-4F46-9B02-682098319643}" type="pres">
      <dgm:prSet presAssocID="{15B1A768-2666-4AB4-BDA7-F0E3C4160D59}" presName="compNode" presStyleCnt="0"/>
      <dgm:spPr/>
    </dgm:pt>
    <dgm:pt modelId="{2CA4BD4C-87EF-4944-9E57-97154B3B633C}" type="pres">
      <dgm:prSet presAssocID="{15B1A768-2666-4AB4-BDA7-F0E3C4160D59}" presName="iconBgRect" presStyleLbl="bgShp" presStyleIdx="0" presStyleCnt="1"/>
      <dgm:spPr/>
    </dgm:pt>
    <dgm:pt modelId="{D99F53AC-3AF2-437B-A5AB-1239ADEC0676}" type="pres">
      <dgm:prSet presAssocID="{15B1A768-2666-4AB4-BDA7-F0E3C4160D59}"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in in head"/>
        </a:ext>
      </dgm:extLst>
    </dgm:pt>
    <dgm:pt modelId="{EB4519A6-2EF6-4A3F-90AD-24C511B10908}" type="pres">
      <dgm:prSet presAssocID="{15B1A768-2666-4AB4-BDA7-F0E3C4160D59}" presName="spaceRect" presStyleCnt="0"/>
      <dgm:spPr/>
    </dgm:pt>
    <dgm:pt modelId="{D203E058-79E0-456E-A0FD-258E317D3D6A}" type="pres">
      <dgm:prSet presAssocID="{15B1A768-2666-4AB4-BDA7-F0E3C4160D59}" presName="textRect" presStyleLbl="revTx" presStyleIdx="0" presStyleCnt="1">
        <dgm:presLayoutVars>
          <dgm:chMax val="1"/>
          <dgm:chPref val="1"/>
        </dgm:presLayoutVars>
      </dgm:prSet>
      <dgm:spPr/>
    </dgm:pt>
  </dgm:ptLst>
  <dgm:cxnLst>
    <dgm:cxn modelId="{08DEC938-538C-403B-80C3-828B96DAFF82}" srcId="{489A589A-46DE-0F49-B460-E7914F3E440D}" destId="{15B1A768-2666-4AB4-BDA7-F0E3C4160D59}" srcOrd="0" destOrd="0" parTransId="{D47033D3-4E41-485A-B515-A02A8C3B404A}" sibTransId="{72FFCBD4-DD9D-4E06-81E4-54307F97A3F0}"/>
    <dgm:cxn modelId="{6CA71B7B-0F0A-4F9A-A0EC-CFB6FFD8DA98}" type="presOf" srcId="{15B1A768-2666-4AB4-BDA7-F0E3C4160D59}" destId="{D203E058-79E0-456E-A0FD-258E317D3D6A}" srcOrd="0" destOrd="0" presId="urn:microsoft.com/office/officeart/2018/2/layout/IconCircleList"/>
    <dgm:cxn modelId="{0D34FCB2-3F4C-42A6-BB2D-60FA9564F405}" type="presOf" srcId="{489A589A-46DE-0F49-B460-E7914F3E440D}" destId="{B80C9CF3-C6BB-48D7-8AE1-5002D62D3761}" srcOrd="0" destOrd="0" presId="urn:microsoft.com/office/officeart/2018/2/layout/IconCircleList"/>
    <dgm:cxn modelId="{BF36CAD1-B688-447E-A701-12D1A5EB1C61}" type="presParOf" srcId="{B80C9CF3-C6BB-48D7-8AE1-5002D62D3761}" destId="{326FDCF2-F375-4C3F-9814-C84BA9388F92}" srcOrd="0" destOrd="0" presId="urn:microsoft.com/office/officeart/2018/2/layout/IconCircleList"/>
    <dgm:cxn modelId="{9A1A1CE7-53B9-4F66-85DD-738EBE878B5F}" type="presParOf" srcId="{326FDCF2-F375-4C3F-9814-C84BA9388F92}" destId="{495B68A9-1523-4F46-9B02-682098319643}" srcOrd="0" destOrd="0" presId="urn:microsoft.com/office/officeart/2018/2/layout/IconCircleList"/>
    <dgm:cxn modelId="{51E1DD61-7673-4090-B8AB-CF4901AEC858}" type="presParOf" srcId="{495B68A9-1523-4F46-9B02-682098319643}" destId="{2CA4BD4C-87EF-4944-9E57-97154B3B633C}" srcOrd="0" destOrd="0" presId="urn:microsoft.com/office/officeart/2018/2/layout/IconCircleList"/>
    <dgm:cxn modelId="{747A4180-A006-422E-B421-0130C380E284}" type="presParOf" srcId="{495B68A9-1523-4F46-9B02-682098319643}" destId="{D99F53AC-3AF2-437B-A5AB-1239ADEC0676}" srcOrd="1" destOrd="0" presId="urn:microsoft.com/office/officeart/2018/2/layout/IconCircleList"/>
    <dgm:cxn modelId="{2B3206DF-6911-4471-9CE4-6E444117F923}" type="presParOf" srcId="{495B68A9-1523-4F46-9B02-682098319643}" destId="{EB4519A6-2EF6-4A3F-90AD-24C511B10908}" srcOrd="2" destOrd="0" presId="urn:microsoft.com/office/officeart/2018/2/layout/IconCircleList"/>
    <dgm:cxn modelId="{BFF8DE16-9137-451C-BFC4-D4EE82781F8E}" type="presParOf" srcId="{495B68A9-1523-4F46-9B02-682098319643}" destId="{D203E058-79E0-456E-A0FD-258E317D3D6A}" srcOrd="3" destOrd="0" presId="urn:microsoft.com/office/officeart/2018/2/layout/IconCircle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A4BD4C-87EF-4944-9E57-97154B3B633C}">
      <dsp:nvSpPr>
        <dsp:cNvPr id="0" name=""/>
        <dsp:cNvSpPr/>
      </dsp:nvSpPr>
      <dsp:spPr>
        <a:xfrm>
          <a:off x="497927" y="1103907"/>
          <a:ext cx="1441318" cy="144131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9F53AC-3AF2-437B-A5AB-1239ADEC0676}">
      <dsp:nvSpPr>
        <dsp:cNvPr id="0" name=""/>
        <dsp:cNvSpPr/>
      </dsp:nvSpPr>
      <dsp:spPr>
        <a:xfrm>
          <a:off x="800604" y="1406584"/>
          <a:ext cx="835964" cy="8359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203E058-79E0-456E-A0FD-258E317D3D6A}">
      <dsp:nvSpPr>
        <dsp:cNvPr id="0" name=""/>
        <dsp:cNvSpPr/>
      </dsp:nvSpPr>
      <dsp:spPr>
        <a:xfrm>
          <a:off x="2248100" y="1103907"/>
          <a:ext cx="3397394" cy="1441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889000">
            <a:lnSpc>
              <a:spcPct val="100000"/>
            </a:lnSpc>
            <a:spcBef>
              <a:spcPct val="0"/>
            </a:spcBef>
            <a:spcAft>
              <a:spcPct val="35000"/>
            </a:spcAft>
            <a:buNone/>
          </a:pPr>
          <a:r>
            <a:rPr lang="fr-FR" sz="2000" kern="1200" dirty="0"/>
            <a:t>Nous proposons à M2L une plateforme ou l'on peut retrouver leurs articles de manière dynamique, professionnel et ergonomique (avec </a:t>
          </a:r>
          <a:r>
            <a:rPr lang="fr-FR" sz="2000" kern="1200" dirty="0" err="1"/>
            <a:t>bdd</a:t>
          </a:r>
          <a:r>
            <a:rPr lang="fr-FR" sz="2000" kern="1200" dirty="0"/>
            <a:t> pour les articles et un moyen de contacte) (problématique pour site web) </a:t>
          </a:r>
          <a:r>
            <a:rPr lang="fr-FR" sz="2000" kern="1200" dirty="0" err="1"/>
            <a:t>ReactJS</a:t>
          </a:r>
          <a:r>
            <a:rPr lang="fr-FR" sz="2000" kern="1200" dirty="0"/>
            <a:t> pour le front et </a:t>
          </a:r>
          <a:r>
            <a:rPr lang="fr-FR" sz="2000" kern="1200" dirty="0" err="1"/>
            <a:t>NodeJS</a:t>
          </a:r>
          <a:r>
            <a:rPr lang="fr-FR" sz="2000" kern="1200" dirty="0"/>
            <a:t> pour le back</a:t>
          </a:r>
          <a:endParaRPr lang="fr-FR" sz="2000" kern="1200" noProof="0" dirty="0"/>
        </a:p>
      </dsp:txBody>
      <dsp:txXfrm>
        <a:off x="2248100" y="1103907"/>
        <a:ext cx="3397394" cy="14413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A4BD4C-87EF-4944-9E57-97154B3B633C}">
      <dsp:nvSpPr>
        <dsp:cNvPr id="0" name=""/>
        <dsp:cNvSpPr/>
      </dsp:nvSpPr>
      <dsp:spPr>
        <a:xfrm>
          <a:off x="497927" y="1103907"/>
          <a:ext cx="1441318" cy="144131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9F53AC-3AF2-437B-A5AB-1239ADEC0676}">
      <dsp:nvSpPr>
        <dsp:cNvPr id="0" name=""/>
        <dsp:cNvSpPr/>
      </dsp:nvSpPr>
      <dsp:spPr>
        <a:xfrm>
          <a:off x="800604" y="1406584"/>
          <a:ext cx="835964" cy="8359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203E058-79E0-456E-A0FD-258E317D3D6A}">
      <dsp:nvSpPr>
        <dsp:cNvPr id="0" name=""/>
        <dsp:cNvSpPr/>
      </dsp:nvSpPr>
      <dsp:spPr>
        <a:xfrm>
          <a:off x="2248100" y="1103907"/>
          <a:ext cx="3397394" cy="1441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889000">
            <a:lnSpc>
              <a:spcPct val="100000"/>
            </a:lnSpc>
            <a:spcBef>
              <a:spcPct val="0"/>
            </a:spcBef>
            <a:spcAft>
              <a:spcPct val="35000"/>
            </a:spcAft>
            <a:buNone/>
          </a:pPr>
          <a:r>
            <a:rPr lang="fr-FR" sz="2000" kern="1200" dirty="0"/>
            <a:t>Nous proposons à M2L de fédérer plus de personnes autour de leur association et compétition de sports (problématique pour app mobile) </a:t>
          </a:r>
          <a:r>
            <a:rPr lang="fr-FR" sz="2000" kern="1200"/>
            <a:t>en Flutter </a:t>
          </a:r>
          <a:r>
            <a:rPr lang="fr-FR" sz="2000" kern="1200" dirty="0"/>
            <a:t>Dart</a:t>
          </a:r>
          <a:endParaRPr lang="fr-FR" sz="2000" kern="1200" noProof="0" dirty="0"/>
        </a:p>
      </dsp:txBody>
      <dsp:txXfrm>
        <a:off x="2248100" y="1103907"/>
        <a:ext cx="3397394" cy="144131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Liste d’icônes avec cercles"/>
  <dgm:desc val="Permet d’afficher des blocs d’informations non séquentiels ou groupés accompagnés d’éléments visuels associés. Les formes circulaires peuvent contenir une icône ou une image de petite taille, et la zone de texte correspondante affiche un texte de niveau 1. Convient le mieux pour des icônes ou des petites images avec des descriptions de taille moyenne."/>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Liste d’icônes avec cercles"/>
  <dgm:desc val="Permet d’afficher des blocs d’informations non séquentiels ou groupés accompagnés d’éléments visuels associés. Les formes circulaires peuvent contenir une icône ou une image de petite taille, et la zone de texte correspondante affiche un texte de niveau 1. Convient le mieux pour des icônes ou des petites images avec des descriptions de taille moyenne."/>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C31EE1B-5C29-4994-975A-EBF55D13456B}" type="datetime1">
              <a:rPr lang="fr-FR" smtClean="0"/>
              <a:t>29/06/2023</a:t>
            </a:fld>
            <a:endParaRPr lang="fr-FR"/>
          </a:p>
        </p:txBody>
      </p:sp>
      <p:sp>
        <p:nvSpPr>
          <p:cNvPr id="4" name="Espace réservé du pied de page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EC605DA-80A8-4B7B-B889-6C5700BB4CEA}" type="slidenum">
              <a:rPr lang="fr-FR" smtClean="0"/>
              <a:t>‹N°›</a:t>
            </a:fld>
            <a:endParaRPr lang="fr-FR"/>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B0F0BF0-56E9-4295-90C5-27F98CE9AF14}" type="datetime1">
              <a:rPr lang="fr-FR" noProof="0" smtClean="0"/>
              <a:t>29/06/2023</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3544625-0ADF-4414-89A2-9E135F0C849F}" type="slidenum">
              <a:rPr lang="fr-FR" noProof="0" smtClean="0"/>
              <a:t>‹N°›</a:t>
            </a:fld>
            <a:endParaRPr lang="fr-FR" noProof="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1</a:t>
            </a:fld>
            <a:endParaRPr lang="fr-FR"/>
          </a:p>
        </p:txBody>
      </p:sp>
    </p:spTree>
    <p:extLst>
      <p:ext uri="{BB962C8B-B14F-4D97-AF65-F5344CB8AC3E}">
        <p14:creationId xmlns:p14="http://schemas.microsoft.com/office/powerpoint/2010/main" val="3749808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11</a:t>
            </a:fld>
            <a:endParaRPr lang="fr-FR"/>
          </a:p>
        </p:txBody>
      </p:sp>
    </p:spTree>
    <p:extLst>
      <p:ext uri="{BB962C8B-B14F-4D97-AF65-F5344CB8AC3E}">
        <p14:creationId xmlns:p14="http://schemas.microsoft.com/office/powerpoint/2010/main" val="1695045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12</a:t>
            </a:fld>
            <a:endParaRPr lang="fr-FR"/>
          </a:p>
        </p:txBody>
      </p:sp>
    </p:spTree>
    <p:extLst>
      <p:ext uri="{BB962C8B-B14F-4D97-AF65-F5344CB8AC3E}">
        <p14:creationId xmlns:p14="http://schemas.microsoft.com/office/powerpoint/2010/main" val="1304832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13</a:t>
            </a:fld>
            <a:endParaRPr lang="fr-FR"/>
          </a:p>
        </p:txBody>
      </p:sp>
    </p:spTree>
    <p:extLst>
      <p:ext uri="{BB962C8B-B14F-4D97-AF65-F5344CB8AC3E}">
        <p14:creationId xmlns:p14="http://schemas.microsoft.com/office/powerpoint/2010/main" val="204834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2</a:t>
            </a:fld>
            <a:endParaRPr lang="fr-FR"/>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3</a:t>
            </a:fld>
            <a:endParaRPr lang="fr-FR"/>
          </a:p>
        </p:txBody>
      </p:sp>
    </p:spTree>
    <p:extLst>
      <p:ext uri="{BB962C8B-B14F-4D97-AF65-F5344CB8AC3E}">
        <p14:creationId xmlns:p14="http://schemas.microsoft.com/office/powerpoint/2010/main" val="1502151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4</a:t>
            </a:fld>
            <a:endParaRPr lang="fr-FR"/>
          </a:p>
        </p:txBody>
      </p:sp>
    </p:spTree>
    <p:extLst>
      <p:ext uri="{BB962C8B-B14F-4D97-AF65-F5344CB8AC3E}">
        <p14:creationId xmlns:p14="http://schemas.microsoft.com/office/powerpoint/2010/main" val="724031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6</a:t>
            </a:fld>
            <a:endParaRPr lang="fr-FR"/>
          </a:p>
        </p:txBody>
      </p:sp>
    </p:spTree>
    <p:extLst>
      <p:ext uri="{BB962C8B-B14F-4D97-AF65-F5344CB8AC3E}">
        <p14:creationId xmlns:p14="http://schemas.microsoft.com/office/powerpoint/2010/main" val="3643169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7</a:t>
            </a:fld>
            <a:endParaRPr lang="fr-FR"/>
          </a:p>
        </p:txBody>
      </p:sp>
    </p:spTree>
    <p:extLst>
      <p:ext uri="{BB962C8B-B14F-4D97-AF65-F5344CB8AC3E}">
        <p14:creationId xmlns:p14="http://schemas.microsoft.com/office/powerpoint/2010/main" val="2307613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8</a:t>
            </a:fld>
            <a:endParaRPr lang="fr-FR"/>
          </a:p>
        </p:txBody>
      </p:sp>
    </p:spTree>
    <p:extLst>
      <p:ext uri="{BB962C8B-B14F-4D97-AF65-F5344CB8AC3E}">
        <p14:creationId xmlns:p14="http://schemas.microsoft.com/office/powerpoint/2010/main" val="1597341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9</a:t>
            </a:fld>
            <a:endParaRPr lang="fr-FR"/>
          </a:p>
        </p:txBody>
      </p:sp>
    </p:spTree>
    <p:extLst>
      <p:ext uri="{BB962C8B-B14F-4D97-AF65-F5344CB8AC3E}">
        <p14:creationId xmlns:p14="http://schemas.microsoft.com/office/powerpoint/2010/main" val="1951374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10</a:t>
            </a:fld>
            <a:endParaRPr lang="fr-FR"/>
          </a:p>
        </p:txBody>
      </p:sp>
    </p:spTree>
    <p:extLst>
      <p:ext uri="{BB962C8B-B14F-4D97-AF65-F5344CB8AC3E}">
        <p14:creationId xmlns:p14="http://schemas.microsoft.com/office/powerpoint/2010/main" val="2353061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3">
        <a:schemeClr val="bg2"/>
      </p:bgRef>
    </p:bg>
    <p:spTree>
      <p:nvGrpSpPr>
        <p:cNvPr id="1" name=""/>
        <p:cNvGrpSpPr/>
        <p:nvPr/>
      </p:nvGrpSpPr>
      <p:grpSpPr>
        <a:xfrm>
          <a:off x="0" y="0"/>
          <a:ext cx="0" cy="0"/>
          <a:chOff x="0" y="0"/>
          <a:chExt cx="0" cy="0"/>
        </a:xfrm>
      </p:grpSpPr>
      <p:pic>
        <p:nvPicPr>
          <p:cNvPr id="7" name="Imag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ctrTitle"/>
          </p:nvPr>
        </p:nvSpPr>
        <p:spPr>
          <a:xfrm>
            <a:off x="3962399" y="1964267"/>
            <a:ext cx="7197726" cy="2421464"/>
          </a:xfrm>
        </p:spPr>
        <p:txBody>
          <a:bodyPr rtlCol="0" anchor="b">
            <a:normAutofit/>
          </a:bodyPr>
          <a:lstStyle>
            <a:lvl1pPr algn="r">
              <a:defRPr sz="4800">
                <a:effectLst/>
              </a:defRPr>
            </a:lvl1pPr>
          </a:lstStyle>
          <a:p>
            <a:pPr rtl="0"/>
            <a:r>
              <a:rPr lang="fr-FR" noProof="0"/>
              <a:t>Modifiez le style du titre</a:t>
            </a:r>
          </a:p>
        </p:txBody>
      </p:sp>
      <p:sp>
        <p:nvSpPr>
          <p:cNvPr id="3" name="Sous-titre 2"/>
          <p:cNvSpPr>
            <a:spLocks noGrp="1"/>
          </p:cNvSpPr>
          <p:nvPr>
            <p:ph type="subTitle" idx="1"/>
          </p:nvPr>
        </p:nvSpPr>
        <p:spPr>
          <a:xfrm>
            <a:off x="3962399" y="4385732"/>
            <a:ext cx="7197726" cy="1405467"/>
          </a:xfrm>
        </p:spPr>
        <p:txBody>
          <a:bodyPr rtlCol="0"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
        <p:nvSpPr>
          <p:cNvPr id="4" name="Espace réservé de la date 3"/>
          <p:cNvSpPr>
            <a:spLocks noGrp="1"/>
          </p:cNvSpPr>
          <p:nvPr>
            <p:ph type="dt" sz="half" idx="10"/>
          </p:nvPr>
        </p:nvSpPr>
        <p:spPr>
          <a:xfrm>
            <a:off x="8932558" y="5870575"/>
            <a:ext cx="1600200" cy="377825"/>
          </a:xfrm>
        </p:spPr>
        <p:txBody>
          <a:bodyPr rtlCol="0"/>
          <a:lstStyle/>
          <a:p>
            <a:pPr rtl="0"/>
            <a:fld id="{AD78B8C9-52F2-4FDA-BACE-2DAA2475E871}" type="datetime1">
              <a:rPr lang="fr-FR" noProof="0" smtClean="0"/>
              <a:t>29/06/2023</a:t>
            </a:fld>
            <a:endParaRPr lang="fr-FR" noProof="0"/>
          </a:p>
        </p:txBody>
      </p:sp>
      <p:sp>
        <p:nvSpPr>
          <p:cNvPr id="5" name="Espace réservé du pied de page 4"/>
          <p:cNvSpPr>
            <a:spLocks noGrp="1"/>
          </p:cNvSpPr>
          <p:nvPr>
            <p:ph type="ftr" sz="quarter" idx="11"/>
          </p:nvPr>
        </p:nvSpPr>
        <p:spPr>
          <a:xfrm>
            <a:off x="3962399" y="5870575"/>
            <a:ext cx="4893958" cy="377825"/>
          </a:xfrm>
        </p:spPr>
        <p:txBody>
          <a:bodyPr rtlCol="0"/>
          <a:lstStyle/>
          <a:p>
            <a:pPr rtl="0"/>
            <a:endParaRPr lang="fr-FR" noProof="0"/>
          </a:p>
        </p:txBody>
      </p:sp>
      <p:sp>
        <p:nvSpPr>
          <p:cNvPr id="6" name="Espace réservé du numéro de diapositive 5"/>
          <p:cNvSpPr>
            <a:spLocks noGrp="1"/>
          </p:cNvSpPr>
          <p:nvPr>
            <p:ph type="sldNum" sz="quarter" idx="12"/>
          </p:nvPr>
        </p:nvSpPr>
        <p:spPr>
          <a:xfrm>
            <a:off x="10608958" y="5870575"/>
            <a:ext cx="551167" cy="377825"/>
          </a:xfrm>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Imag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0" y="4732865"/>
            <a:ext cx="10131427" cy="566738"/>
          </a:xfrm>
        </p:spPr>
        <p:txBody>
          <a:bodyPr rtlCol="0" anchor="b">
            <a:normAutofit/>
          </a:bodyPr>
          <a:lstStyle>
            <a:lvl1pPr algn="l">
              <a:defRPr sz="2400" b="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685800" y="5299603"/>
            <a:ext cx="10131427" cy="49371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Modifiez les styles du texte du masque</a:t>
            </a:r>
          </a:p>
        </p:txBody>
      </p:sp>
      <p:sp>
        <p:nvSpPr>
          <p:cNvPr id="5" name="Espace réservé de la date 4"/>
          <p:cNvSpPr>
            <a:spLocks noGrp="1"/>
          </p:cNvSpPr>
          <p:nvPr>
            <p:ph type="dt" sz="half" idx="10"/>
          </p:nvPr>
        </p:nvSpPr>
        <p:spPr/>
        <p:txBody>
          <a:bodyPr rtlCol="0"/>
          <a:lstStyle/>
          <a:p>
            <a:pPr rtl="0"/>
            <a:fld id="{2B9F7517-5D13-448C-B088-F75CF897A12B}" type="datetime1">
              <a:rPr lang="fr-FR" noProof="0" smtClean="0"/>
              <a:t>29/06/2023</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1" y="609601"/>
            <a:ext cx="10131427" cy="3124199"/>
          </a:xfrm>
        </p:spPr>
        <p:txBody>
          <a:bodyPr rtlCol="0" anchor="ctr">
            <a:normAutofit/>
          </a:bodyPr>
          <a:lstStyle>
            <a:lvl1pPr algn="l">
              <a:defRPr sz="32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685800" y="4343400"/>
            <a:ext cx="10131428"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7E7C5224-0E9A-4132-B454-B17CBBBCA65B}" type="datetime1">
              <a:rPr lang="fr-FR" noProof="0" smtClean="0"/>
              <a:t>29/06/2023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Imag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Zone de texte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
        <p:nvSpPr>
          <p:cNvPr id="14" name="Zone de texte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
        <p:nvSpPr>
          <p:cNvPr id="16" name="Titre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fr-FR" noProof="0"/>
              <a:t>Modifiez le style du titre</a:t>
            </a:r>
          </a:p>
        </p:txBody>
      </p:sp>
      <p:sp>
        <p:nvSpPr>
          <p:cNvPr id="10" name="Espace réservé du texte 9"/>
          <p:cNvSpPr>
            <a:spLocks noGrp="1"/>
          </p:cNvSpPr>
          <p:nvPr>
            <p:ph type="body" sz="quarter" idx="13" hasCustomPrompt="1"/>
          </p:nvPr>
        </p:nvSpPr>
        <p:spPr>
          <a:xfrm>
            <a:off x="1097875" y="3352800"/>
            <a:ext cx="9339184" cy="381000"/>
          </a:xfrm>
        </p:spPr>
        <p:txBody>
          <a:bodyPr rtlCol="0"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fr-FR" noProof="0" dirty="0"/>
              <a:t>Modifiez les styles du texte du masque</a:t>
            </a:r>
          </a:p>
        </p:txBody>
      </p:sp>
      <p:sp>
        <p:nvSpPr>
          <p:cNvPr id="3" name="Espace réservé du texte 2"/>
          <p:cNvSpPr>
            <a:spLocks noGrp="1"/>
          </p:cNvSpPr>
          <p:nvPr>
            <p:ph type="body" idx="1" hasCustomPrompt="1"/>
          </p:nvPr>
        </p:nvSpPr>
        <p:spPr>
          <a:xfrm>
            <a:off x="687465" y="4343400"/>
            <a:ext cx="10152367"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008C5A59-9E56-4326-967A-1232DFA1488B}" type="datetime1">
              <a:rPr lang="fr-FR" noProof="0" smtClean="0"/>
              <a:t>29/06/2023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professionnelle">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2" y="3308581"/>
            <a:ext cx="10131425" cy="1468800"/>
          </a:xfrm>
        </p:spPr>
        <p:txBody>
          <a:bodyPr rtlCol="0" anchor="b">
            <a:normAutofit/>
          </a:bodyPr>
          <a:lstStyle>
            <a:lvl1pPr algn="l">
              <a:defRPr sz="32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685801" y="4777381"/>
            <a:ext cx="10131426" cy="860400"/>
          </a:xfrm>
        </p:spPr>
        <p:txBody>
          <a:bodyPr rtlCol="0"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B7A7F487-268B-4B11-9B7E-B158178233A5}" type="datetime1">
              <a:rPr lang="fr-FR" noProof="0" smtClean="0"/>
              <a:t>29/06/2023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tion Carte de nom">
    <p:spTree>
      <p:nvGrpSpPr>
        <p:cNvPr id="1" name=""/>
        <p:cNvGrpSpPr/>
        <p:nvPr/>
      </p:nvGrpSpPr>
      <p:grpSpPr>
        <a:xfrm>
          <a:off x="0" y="0"/>
          <a:ext cx="0" cy="0"/>
          <a:chOff x="0" y="0"/>
          <a:chExt cx="0" cy="0"/>
        </a:xfrm>
      </p:grpSpPr>
      <p:pic>
        <p:nvPicPr>
          <p:cNvPr id="11" name="Imag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Zone de texte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
        <p:nvSpPr>
          <p:cNvPr id="14" name="Zone de texte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
        <p:nvSpPr>
          <p:cNvPr id="16" name="Titre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fr-FR" noProof="0"/>
              <a:t>Modifiez le style du titre</a:t>
            </a:r>
          </a:p>
        </p:txBody>
      </p:sp>
      <p:sp>
        <p:nvSpPr>
          <p:cNvPr id="10" name="Espace réservé du texte 9"/>
          <p:cNvSpPr>
            <a:spLocks noGrp="1"/>
          </p:cNvSpPr>
          <p:nvPr>
            <p:ph type="body" sz="quarter" idx="13" hasCustomPrompt="1"/>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lvl="0" rtl="0"/>
            <a:r>
              <a:rPr lang="fr-FR" noProof="0" dirty="0"/>
              <a:t>Modifiez les styles du texte du masque</a:t>
            </a:r>
          </a:p>
        </p:txBody>
      </p:sp>
      <p:sp>
        <p:nvSpPr>
          <p:cNvPr id="3" name="Espace réservé du texte 2"/>
          <p:cNvSpPr>
            <a:spLocks noGrp="1"/>
          </p:cNvSpPr>
          <p:nvPr>
            <p:ph type="body" idx="1" hasCustomPrompt="1"/>
          </p:nvPr>
        </p:nvSpPr>
        <p:spPr>
          <a:xfrm>
            <a:off x="685799" y="4775200"/>
            <a:ext cx="10135436" cy="10160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4D7579B3-4B62-4E8A-9875-C87173C2FABC}" type="datetime1">
              <a:rPr lang="fr-FR" noProof="0" smtClean="0"/>
              <a:t>29/06/2023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pic>
        <p:nvPicPr>
          <p:cNvPr id="8" name="Imag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rtl="0"/>
            <a:r>
              <a:rPr lang="fr-FR" noProof="0"/>
              <a:t>Modifiez le style du titre</a:t>
            </a:r>
          </a:p>
        </p:txBody>
      </p:sp>
      <p:sp>
        <p:nvSpPr>
          <p:cNvPr id="10" name="Espace réservé du texte 9"/>
          <p:cNvSpPr>
            <a:spLocks noGrp="1"/>
          </p:cNvSpPr>
          <p:nvPr>
            <p:ph type="body" sz="quarter" idx="13" hasCustomPrompt="1"/>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lvl="0" rtl="0"/>
            <a:r>
              <a:rPr lang="fr-FR" noProof="0" dirty="0"/>
              <a:t>Modifiez les styles du texte du masque</a:t>
            </a:r>
          </a:p>
        </p:txBody>
      </p:sp>
      <p:sp>
        <p:nvSpPr>
          <p:cNvPr id="3" name="Espace réservé du texte 2"/>
          <p:cNvSpPr>
            <a:spLocks noGrp="1"/>
          </p:cNvSpPr>
          <p:nvPr>
            <p:ph type="body" idx="1" hasCustomPrompt="1"/>
          </p:nvPr>
        </p:nvSpPr>
        <p:spPr>
          <a:xfrm>
            <a:off x="685800" y="4343400"/>
            <a:ext cx="10131428" cy="14478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78E07C93-56BB-4ACC-892E-2490B50AF2FD}" type="datetime1">
              <a:rPr lang="fr-FR" noProof="0" smtClean="0"/>
              <a:t>29/06/2023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re 1"/>
          <p:cNvSpPr>
            <a:spLocks noGrp="1"/>
          </p:cNvSpPr>
          <p:nvPr>
            <p:ph type="title"/>
          </p:nvPr>
        </p:nvSpPr>
        <p:spPr>
          <a:xfrm>
            <a:off x="685801" y="609600"/>
            <a:ext cx="10131425" cy="1456267"/>
          </a:xfrm>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nchor="t"/>
          <a:lstStyle>
            <a:lvl1pPr>
              <a:buNone/>
              <a:defRPr/>
            </a:lvl1pPr>
          </a:lstStyle>
          <a:p>
            <a:pPr marL="285750" marR="0" lvl="0" indent="-285750" algn="l" defTabSz="457200" rtl="0" eaLnBrk="1" fontAlgn="auto" latinLnBrk="0" hangingPunct="1">
              <a:lnSpc>
                <a:spcPct val="100000"/>
              </a:lnSpc>
              <a:spcBef>
                <a:spcPts val="0"/>
              </a:spcBef>
              <a:spcAft>
                <a:spcPts val="1000"/>
              </a:spcAft>
              <a:buClr>
                <a:schemeClr val="tx1"/>
              </a:buClr>
              <a:buSzPct val="100000"/>
              <a:buFont typeface="Arial"/>
              <a:buChar char="•"/>
              <a:tabLst/>
              <a:defRPr/>
            </a:pPr>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10"/>
          </p:nvPr>
        </p:nvSpPr>
        <p:spPr/>
        <p:txBody>
          <a:bodyPr rtlCol="0"/>
          <a:lstStyle/>
          <a:p>
            <a:pPr rtl="0"/>
            <a:fld id="{78A6F3FA-0EDA-4B01-A6F8-9EE8290F7F88}" type="datetime1">
              <a:rPr lang="fr-FR" noProof="0" smtClean="0"/>
              <a:t>29/06/2023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vertical 1"/>
          <p:cNvSpPr>
            <a:spLocks noGrp="1"/>
          </p:cNvSpPr>
          <p:nvPr>
            <p:ph type="title" orient="vert"/>
          </p:nvPr>
        </p:nvSpPr>
        <p:spPr>
          <a:xfrm>
            <a:off x="8658675" y="609599"/>
            <a:ext cx="2158552" cy="5181601"/>
          </a:xfrm>
        </p:spPr>
        <p:txBody>
          <a:bodyPr vert="eaVert" rtlCol="0"/>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685800" y="609600"/>
            <a:ext cx="7832116" cy="5181600"/>
          </a:xfrm>
        </p:spPr>
        <p:txBody>
          <a:bodyPr vert="eaVert" rtlCol="0" anchor="t"/>
          <a:lstStyle>
            <a:lvl1pPr>
              <a:buNone/>
              <a:defRPr/>
            </a:lvl1pPr>
          </a:lstStyle>
          <a:p>
            <a:pPr marL="285750" marR="0" lvl="0" indent="-285750" algn="l" defTabSz="457200" rtl="0" eaLnBrk="1" fontAlgn="auto" latinLnBrk="0" hangingPunct="1">
              <a:lnSpc>
                <a:spcPct val="100000"/>
              </a:lnSpc>
              <a:spcBef>
                <a:spcPts val="0"/>
              </a:spcBef>
              <a:spcAft>
                <a:spcPts val="1000"/>
              </a:spcAft>
              <a:buClr>
                <a:schemeClr val="tx1"/>
              </a:buClr>
              <a:buSzPct val="100000"/>
              <a:buFont typeface="Arial"/>
              <a:buChar char="•"/>
              <a:tabLst/>
              <a:defRPr/>
            </a:pPr>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10"/>
          </p:nvPr>
        </p:nvSpPr>
        <p:spPr/>
        <p:txBody>
          <a:bodyPr rtlCol="0"/>
          <a:lstStyle/>
          <a:p>
            <a:pPr rtl="0"/>
            <a:fld id="{DC71239A-7666-4438-AA29-EA7C29B1AEE9}" type="datetime1">
              <a:rPr lang="fr-FR" noProof="0" smtClean="0"/>
              <a:t>29/06/2023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hasCustomPrompt="1"/>
          </p:nvPr>
        </p:nvSpPr>
        <p:spPr/>
        <p:txBody>
          <a:bodyPr rtlCol="0" anchor="ct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ECCB9F82-E67E-42E8-B92F-EA4C81A8FB05}" type="datetime1">
              <a:rPr lang="fr-FR" noProof="0" smtClean="0"/>
              <a:t>29/06/2023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0" y="3308581"/>
            <a:ext cx="10131427" cy="1468800"/>
          </a:xfrm>
        </p:spPr>
        <p:txBody>
          <a:bodyPr rtlCol="0" anchor="b"/>
          <a:lstStyle>
            <a:lvl1pPr algn="l">
              <a:defRPr sz="4000" b="0" cap="all"/>
            </a:lvl1pPr>
          </a:lstStyle>
          <a:p>
            <a:pPr rtl="0"/>
            <a:r>
              <a:rPr lang="fr-FR" noProof="0"/>
              <a:t>Modifiez le style du titre</a:t>
            </a:r>
          </a:p>
        </p:txBody>
      </p:sp>
      <p:sp>
        <p:nvSpPr>
          <p:cNvPr id="3" name="Espace réservé du texte 2"/>
          <p:cNvSpPr>
            <a:spLocks noGrp="1"/>
          </p:cNvSpPr>
          <p:nvPr>
            <p:ph type="body" idx="1" hasCustomPrompt="1"/>
          </p:nvPr>
        </p:nvSpPr>
        <p:spPr>
          <a:xfrm>
            <a:off x="685799" y="4777381"/>
            <a:ext cx="10131428" cy="860400"/>
          </a:xfrm>
        </p:spPr>
        <p:txBody>
          <a:bodyPr rtlCol="0"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4" name="Espace réservé de la date 3"/>
          <p:cNvSpPr>
            <a:spLocks noGrp="1"/>
          </p:cNvSpPr>
          <p:nvPr>
            <p:ph type="dt" sz="half" idx="10"/>
          </p:nvPr>
        </p:nvSpPr>
        <p:spPr/>
        <p:txBody>
          <a:bodyPr rtlCol="0"/>
          <a:lstStyle/>
          <a:p>
            <a:pPr rtl="0"/>
            <a:fld id="{A665BEFD-7E63-4B7B-B0D0-FB86D172280C}" type="datetime1">
              <a:rPr lang="fr-FR" noProof="0" smtClean="0"/>
              <a:t>29/06/2023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Imag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685802" y="2142067"/>
            <a:ext cx="4995334" cy="3649134"/>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5821895" y="2142067"/>
            <a:ext cx="4995332" cy="3649133"/>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502CB7E9-141F-42E2-9A66-2F663C47E376}" type="datetime1">
              <a:rPr lang="fr-FR" noProof="0" smtClean="0"/>
              <a:t>29/06/2023</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defRPr/>
            </a:lvl1pPr>
          </a:lstStyle>
          <a:p>
            <a:pPr rtl="0"/>
            <a:r>
              <a:rPr lang="fr-FR" noProof="0"/>
              <a:t>Modifiez le style du titre</a:t>
            </a:r>
          </a:p>
        </p:txBody>
      </p:sp>
      <p:sp>
        <p:nvSpPr>
          <p:cNvPr id="3" name="Espace réservé du texte 2"/>
          <p:cNvSpPr>
            <a:spLocks noGrp="1"/>
          </p:cNvSpPr>
          <p:nvPr>
            <p:ph type="body" idx="1" hasCustomPrompt="1"/>
          </p:nvPr>
        </p:nvSpPr>
        <p:spPr>
          <a:xfrm>
            <a:off x="973670" y="2218267"/>
            <a:ext cx="4709054"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4" name="Espace réservé du contenu 3"/>
          <p:cNvSpPr>
            <a:spLocks noGrp="1"/>
          </p:cNvSpPr>
          <p:nvPr>
            <p:ph sz="half" idx="2" hasCustomPrompt="1"/>
          </p:nvPr>
        </p:nvSpPr>
        <p:spPr>
          <a:xfrm>
            <a:off x="685801" y="2870201"/>
            <a:ext cx="4996923" cy="2920998"/>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096003" y="2226734"/>
            <a:ext cx="4722813"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6" name="Espace réservé du contenu 5"/>
          <p:cNvSpPr>
            <a:spLocks noGrp="1"/>
          </p:cNvSpPr>
          <p:nvPr>
            <p:ph sz="quarter" idx="4" hasCustomPrompt="1"/>
          </p:nvPr>
        </p:nvSpPr>
        <p:spPr>
          <a:xfrm>
            <a:off x="5823483" y="2870201"/>
            <a:ext cx="4995334" cy="2920998"/>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B53BBEB9-2F0E-4D28-96B6-755C1FAFF991}" type="datetime1">
              <a:rPr lang="fr-FR" noProof="0" smtClean="0"/>
              <a:t>29/06/2023</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pic>
        <p:nvPicPr>
          <p:cNvPr id="6" name="Imag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p:txBody>
          <a:bodyPr rtlCol="0"/>
          <a:lstStyle/>
          <a:p>
            <a:pPr rtl="0"/>
            <a:r>
              <a:rPr lang="fr-FR" noProof="0"/>
              <a:t>Modifiez le style du titre</a:t>
            </a:r>
          </a:p>
        </p:txBody>
      </p:sp>
      <p:sp>
        <p:nvSpPr>
          <p:cNvPr id="3" name="Espace réservé de la date 2"/>
          <p:cNvSpPr>
            <a:spLocks noGrp="1"/>
          </p:cNvSpPr>
          <p:nvPr>
            <p:ph type="dt" sz="half" idx="10"/>
          </p:nvPr>
        </p:nvSpPr>
        <p:spPr/>
        <p:txBody>
          <a:bodyPr rtlCol="0"/>
          <a:lstStyle/>
          <a:p>
            <a:pPr rtl="0"/>
            <a:fld id="{28348738-1136-461C-9987-2AAB7C28135B}" type="datetime1">
              <a:rPr lang="fr-FR" noProof="0" smtClean="0"/>
              <a:t>29/06/2023</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Imag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Espace réservé de la date 1"/>
          <p:cNvSpPr>
            <a:spLocks noGrp="1"/>
          </p:cNvSpPr>
          <p:nvPr>
            <p:ph type="dt" sz="half" idx="10"/>
          </p:nvPr>
        </p:nvSpPr>
        <p:spPr/>
        <p:txBody>
          <a:bodyPr rtlCol="0"/>
          <a:lstStyle/>
          <a:p>
            <a:pPr rtl="0"/>
            <a:fld id="{959D84D8-0C42-40E5-A5EB-0CAAE06D58F3}" type="datetime1">
              <a:rPr lang="fr-FR" noProof="0" smtClean="0"/>
              <a:t>29/06/2023</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Imag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0" y="2074333"/>
            <a:ext cx="3680885" cy="1371600"/>
          </a:xfrm>
        </p:spPr>
        <p:txBody>
          <a:bodyPr rtlCol="0" anchor="b">
            <a:normAutofit/>
          </a:bodyPr>
          <a:lstStyle>
            <a:lvl1pPr algn="l">
              <a:defRPr sz="2400" b="0"/>
            </a:lvl1pPr>
          </a:lstStyle>
          <a:p>
            <a:pPr rtl="0"/>
            <a:r>
              <a:rPr lang="fr-FR" noProof="0"/>
              <a:t>Modifiez le style du titre</a:t>
            </a:r>
          </a:p>
        </p:txBody>
      </p:sp>
      <p:sp>
        <p:nvSpPr>
          <p:cNvPr id="3" name="Espace réservé du contenu 2"/>
          <p:cNvSpPr>
            <a:spLocks noGrp="1"/>
          </p:cNvSpPr>
          <p:nvPr>
            <p:ph idx="1" hasCustomPrompt="1"/>
          </p:nvPr>
        </p:nvSpPr>
        <p:spPr>
          <a:xfrm>
            <a:off x="4648201" y="609601"/>
            <a:ext cx="6169026" cy="5181600"/>
          </a:xfrm>
        </p:spPr>
        <p:txBody>
          <a:bodyPr rtlCol="0" anchor="ctr">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685800" y="3445933"/>
            <a:ext cx="3680885" cy="1828800"/>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42DF6B27-F045-412B-B315-90E50B9CAD82}" type="datetime1">
              <a:rPr lang="fr-FR" noProof="0" smtClean="0"/>
              <a:t>29/06/2023</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Imag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0" y="1600200"/>
            <a:ext cx="6164653" cy="1371600"/>
          </a:xfrm>
        </p:spPr>
        <p:txBody>
          <a:bodyPr rtlCol="0" anchor="b">
            <a:normAutofit/>
          </a:bodyPr>
          <a:lstStyle>
            <a:lvl1pPr algn="l">
              <a:defRPr sz="2800" b="0"/>
            </a:lvl1pPr>
          </a:lstStyle>
          <a:p>
            <a:pPr rtl="0"/>
            <a:r>
              <a:rPr lang="fr-FR" noProof="0"/>
              <a:t>Modifiez le style du titre</a:t>
            </a:r>
          </a:p>
        </p:txBody>
      </p:sp>
      <p:sp>
        <p:nvSpPr>
          <p:cNvPr id="14" name="Espace réservé d’image 2"/>
          <p:cNvSpPr>
            <a:spLocks noGrp="1" noChangeAspect="1"/>
          </p:cNvSpPr>
          <p:nvPr>
            <p:ph type="pic" idx="1" hasCustomPrompt="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685800" y="2971800"/>
            <a:ext cx="6164653" cy="1828800"/>
          </a:xfrm>
        </p:spPr>
        <p:txBody>
          <a:bodyPr rtlCol="0"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8D07AA46-6F2C-4158-AF1F-E05D54FF2249}" type="datetime1">
              <a:rPr lang="fr-FR" noProof="0" smtClean="0"/>
              <a:t>29/06/2023</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pPr rtl="0"/>
            <a:r>
              <a:rPr lang="fr-FR" noProof="0"/>
              <a:t>Modifiez le style du titre</a:t>
            </a:r>
          </a:p>
        </p:txBody>
      </p:sp>
      <p:sp>
        <p:nvSpPr>
          <p:cNvPr id="3" name="Espace réservé du texte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829BA45B-2399-49E0-A6E1-836DF3F122F3}" type="datetime1">
              <a:rPr lang="fr-FR" noProof="0" smtClean="0"/>
              <a:t>29/06/2023</a:t>
            </a:fld>
            <a:endParaRPr lang="fr-FR" noProof="0"/>
          </a:p>
        </p:txBody>
      </p:sp>
      <p:sp>
        <p:nvSpPr>
          <p:cNvPr id="5" name="Espace réservé du pied de page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fr-FR" noProof="0"/>
          </a:p>
        </p:txBody>
      </p:sp>
      <p:sp>
        <p:nvSpPr>
          <p:cNvPr id="6" name="Espace réservé du numéro de diapositive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wmf"/><Relationship Id="rId5" Type="http://schemas.openxmlformats.org/officeDocument/2006/relationships/oleObject" Target="../embeddings/oleObject2.bin"/><Relationship Id="rId4" Type="http://schemas.openxmlformats.org/officeDocument/2006/relationships/image" Target="../media/image17.wmf"/></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jpeg"/><Relationship Id="rId7" Type="http://schemas.openxmlformats.org/officeDocument/2006/relationships/diagramLayout" Target="../diagrams/layout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6.jpg"/><Relationship Id="rId10" Type="http://schemas.microsoft.com/office/2007/relationships/diagramDrawing" Target="../diagrams/drawing1.xml"/><Relationship Id="rId4" Type="http://schemas.openxmlformats.org/officeDocument/2006/relationships/image" Target="../media/image5.jpg"/><Relationship Id="rId9" Type="http://schemas.openxmlformats.org/officeDocument/2006/relationships/diagramColors" Target="../diagrams/colors1.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1.jpeg"/><Relationship Id="rId7" Type="http://schemas.openxmlformats.org/officeDocument/2006/relationships/diagramLayout" Target="../diagrams/layout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Data" Target="../diagrams/data2.xml"/><Relationship Id="rId5" Type="http://schemas.openxmlformats.org/officeDocument/2006/relationships/image" Target="../media/image6.jpg"/><Relationship Id="rId10" Type="http://schemas.microsoft.com/office/2007/relationships/diagramDrawing" Target="../diagrams/drawing2.xml"/><Relationship Id="rId4" Type="http://schemas.openxmlformats.org/officeDocument/2006/relationships/image" Target="../media/image5.jpg"/><Relationship Id="rId9" Type="http://schemas.openxmlformats.org/officeDocument/2006/relationships/diagramColors" Target="../diagrams/colors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ciel la nuit avec montagnes loin à l’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re 1">
            <a:extLst>
              <a:ext uri="{FF2B5EF4-FFF2-40B4-BE49-F238E27FC236}">
                <a16:creationId xmlns:a16="http://schemas.microsoft.com/office/drawing/2014/main" id="{340C7600-5BA8-4A54-887F-74AF87750A31}"/>
              </a:ext>
            </a:extLst>
          </p:cNvPr>
          <p:cNvSpPr>
            <a:spLocks noGrp="1"/>
          </p:cNvSpPr>
          <p:nvPr>
            <p:ph type="ctrTitle"/>
          </p:nvPr>
        </p:nvSpPr>
        <p:spPr>
          <a:xfrm>
            <a:off x="3962399" y="2554817"/>
            <a:ext cx="7197726" cy="2421464"/>
          </a:xfrm>
        </p:spPr>
        <p:txBody>
          <a:bodyPr rtlCol="0">
            <a:normAutofit/>
          </a:bodyPr>
          <a:lstStyle/>
          <a:p>
            <a:pPr rtl="0"/>
            <a:r>
              <a:rPr lang="fr-FR" b="1" dirty="0"/>
              <a:t>Solutions Applications ap2</a:t>
            </a:r>
          </a:p>
        </p:txBody>
      </p:sp>
      <p:sp>
        <p:nvSpPr>
          <p:cNvPr id="3" name="Sous-titre 2">
            <a:extLst>
              <a:ext uri="{FF2B5EF4-FFF2-40B4-BE49-F238E27FC236}">
                <a16:creationId xmlns:a16="http://schemas.microsoft.com/office/drawing/2014/main" id="{AE584786-6548-4BB4-95FD-977AD1F362C6}"/>
              </a:ext>
            </a:extLst>
          </p:cNvPr>
          <p:cNvSpPr>
            <a:spLocks noGrp="1"/>
          </p:cNvSpPr>
          <p:nvPr>
            <p:ph type="subTitle" idx="1"/>
          </p:nvPr>
        </p:nvSpPr>
        <p:spPr>
          <a:xfrm>
            <a:off x="3962399" y="4976282"/>
            <a:ext cx="7197726" cy="1405467"/>
          </a:xfrm>
        </p:spPr>
        <p:txBody>
          <a:bodyPr rtlCol="0">
            <a:normAutofit/>
          </a:bodyPr>
          <a:lstStyle/>
          <a:p>
            <a:pPr rtl="0"/>
            <a:r>
              <a:rPr lang="fr-FR" dirty="0">
                <a:solidFill>
                  <a:schemeClr val="accent1">
                    <a:lumMod val="40000"/>
                    <a:lumOff val="60000"/>
                  </a:schemeClr>
                </a:solidFill>
              </a:rPr>
              <a:t>Killian NGOG, Benjamin </a:t>
            </a:r>
            <a:r>
              <a:rPr lang="fr-FR" dirty="0" err="1">
                <a:solidFill>
                  <a:schemeClr val="accent1">
                    <a:lumMod val="40000"/>
                    <a:lumOff val="60000"/>
                  </a:schemeClr>
                </a:solidFill>
              </a:rPr>
              <a:t>jullienne</a:t>
            </a:r>
            <a:r>
              <a:rPr lang="fr-FR" dirty="0">
                <a:solidFill>
                  <a:schemeClr val="accent1">
                    <a:lumMod val="40000"/>
                    <a:lumOff val="60000"/>
                  </a:schemeClr>
                </a:solidFill>
              </a:rPr>
              <a:t>, Guillaume </a:t>
            </a:r>
            <a:r>
              <a:rPr lang="fr-FR" dirty="0" err="1">
                <a:solidFill>
                  <a:schemeClr val="accent1">
                    <a:lumMod val="40000"/>
                    <a:lumOff val="60000"/>
                  </a:schemeClr>
                </a:solidFill>
              </a:rPr>
              <a:t>predhomme</a:t>
            </a:r>
            <a:endParaRPr lang="fr-FR" dirty="0">
              <a:solidFill>
                <a:schemeClr val="accent1">
                  <a:lumMod val="40000"/>
                  <a:lumOff val="60000"/>
                </a:schemeClr>
              </a:solidFill>
            </a:endParaRP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88652B-B439-4AB5-8773-417F1E05177E}"/>
              </a:ext>
            </a:extLst>
          </p:cNvPr>
          <p:cNvSpPr>
            <a:spLocks noGrp="1"/>
          </p:cNvSpPr>
          <p:nvPr>
            <p:ph type="title"/>
          </p:nvPr>
        </p:nvSpPr>
        <p:spPr>
          <a:xfrm>
            <a:off x="3392618" y="-118534"/>
            <a:ext cx="8554473" cy="1456267"/>
          </a:xfrm>
        </p:spPr>
        <p:txBody>
          <a:bodyPr rtlCol="0"/>
          <a:lstStyle/>
          <a:p>
            <a:pPr rtl="0"/>
            <a:r>
              <a:rPr lang="fr-FR" dirty="0"/>
              <a:t>Diagramme d’activité</a:t>
            </a:r>
          </a:p>
        </p:txBody>
      </p:sp>
      <p:pic>
        <p:nvPicPr>
          <p:cNvPr id="5" name="Espace réservé du contenu 4" descr="Une image contenant diagramme, schématique&#10;&#10;Description générée automatiquement">
            <a:extLst>
              <a:ext uri="{FF2B5EF4-FFF2-40B4-BE49-F238E27FC236}">
                <a16:creationId xmlns:a16="http://schemas.microsoft.com/office/drawing/2014/main" id="{7546CDC9-9732-746F-C0C0-C708F4A59D8A}"/>
              </a:ext>
            </a:extLst>
          </p:cNvPr>
          <p:cNvPicPr>
            <a:picLocks noGrp="1" noChangeAspect="1"/>
          </p:cNvPicPr>
          <p:nvPr>
            <p:ph idx="1"/>
          </p:nvPr>
        </p:nvPicPr>
        <p:blipFill>
          <a:blip r:embed="rId3"/>
          <a:stretch>
            <a:fillRect/>
          </a:stretch>
        </p:blipFill>
        <p:spPr>
          <a:xfrm>
            <a:off x="2213421" y="963608"/>
            <a:ext cx="7498080" cy="5719786"/>
          </a:xfrm>
        </p:spPr>
      </p:pic>
      <p:sp>
        <p:nvSpPr>
          <p:cNvPr id="3" name="Rectangle 2">
            <a:extLst>
              <a:ext uri="{FF2B5EF4-FFF2-40B4-BE49-F238E27FC236}">
                <a16:creationId xmlns:a16="http://schemas.microsoft.com/office/drawing/2014/main" id="{8B4F9906-946B-8CDE-9E61-90A4873C7F5A}"/>
              </a:ext>
            </a:extLst>
          </p:cNvPr>
          <p:cNvSpPr/>
          <p:nvPr/>
        </p:nvSpPr>
        <p:spPr>
          <a:xfrm>
            <a:off x="4598503" y="2432704"/>
            <a:ext cx="848139" cy="53578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4" name="ZoneTexte 3">
            <a:extLst>
              <a:ext uri="{FF2B5EF4-FFF2-40B4-BE49-F238E27FC236}">
                <a16:creationId xmlns:a16="http://schemas.microsoft.com/office/drawing/2014/main" id="{0354A3A3-B149-AA63-5079-A8CCFE896E08}"/>
              </a:ext>
            </a:extLst>
          </p:cNvPr>
          <p:cNvSpPr txBox="1"/>
          <p:nvPr/>
        </p:nvSpPr>
        <p:spPr>
          <a:xfrm>
            <a:off x="4598503" y="2444076"/>
            <a:ext cx="1272209" cy="600164"/>
          </a:xfrm>
          <a:prstGeom prst="rect">
            <a:avLst/>
          </a:prstGeom>
          <a:noFill/>
        </p:spPr>
        <p:txBody>
          <a:bodyPr wrap="square" rtlCol="0">
            <a:spAutoFit/>
          </a:bodyPr>
          <a:lstStyle/>
          <a:p>
            <a:r>
              <a:rPr lang="fr-FR" sz="1100" dirty="0">
                <a:solidFill>
                  <a:schemeClr val="bg1"/>
                </a:solidFill>
              </a:rPr>
              <a:t>[l’utilisateur souhaite voir les paris]</a:t>
            </a:r>
          </a:p>
        </p:txBody>
      </p:sp>
      <p:sp>
        <p:nvSpPr>
          <p:cNvPr id="6" name="Rectangle 5">
            <a:extLst>
              <a:ext uri="{FF2B5EF4-FFF2-40B4-BE49-F238E27FC236}">
                <a16:creationId xmlns:a16="http://schemas.microsoft.com/office/drawing/2014/main" id="{87331CA6-8A03-7238-B0AB-239A7482FAC8}"/>
              </a:ext>
            </a:extLst>
          </p:cNvPr>
          <p:cNvSpPr/>
          <p:nvPr/>
        </p:nvSpPr>
        <p:spPr>
          <a:xfrm>
            <a:off x="4081669" y="3096783"/>
            <a:ext cx="728870" cy="35496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7" name="ZoneTexte 6">
            <a:extLst>
              <a:ext uri="{FF2B5EF4-FFF2-40B4-BE49-F238E27FC236}">
                <a16:creationId xmlns:a16="http://schemas.microsoft.com/office/drawing/2014/main" id="{F6065E1D-C835-04C5-8470-1735CD801E3A}"/>
              </a:ext>
            </a:extLst>
          </p:cNvPr>
          <p:cNvSpPr txBox="1"/>
          <p:nvPr/>
        </p:nvSpPr>
        <p:spPr>
          <a:xfrm>
            <a:off x="3937931" y="3055612"/>
            <a:ext cx="1084641" cy="430887"/>
          </a:xfrm>
          <a:prstGeom prst="rect">
            <a:avLst/>
          </a:prstGeom>
          <a:noFill/>
        </p:spPr>
        <p:txBody>
          <a:bodyPr wrap="square" rtlCol="0">
            <a:spAutoFit/>
          </a:bodyPr>
          <a:lstStyle/>
          <a:p>
            <a:r>
              <a:rPr lang="fr-FR" sz="1100" dirty="0">
                <a:solidFill>
                  <a:schemeClr val="bg1"/>
                </a:solidFill>
              </a:rPr>
              <a:t>Afficher les paris</a:t>
            </a:r>
          </a:p>
        </p:txBody>
      </p:sp>
      <p:sp>
        <p:nvSpPr>
          <p:cNvPr id="9" name="ZoneTexte 8">
            <a:extLst>
              <a:ext uri="{FF2B5EF4-FFF2-40B4-BE49-F238E27FC236}">
                <a16:creationId xmlns:a16="http://schemas.microsoft.com/office/drawing/2014/main" id="{7E220388-5F11-38DB-9D09-C0BA808EB1E3}"/>
              </a:ext>
            </a:extLst>
          </p:cNvPr>
          <p:cNvSpPr txBox="1"/>
          <p:nvPr/>
        </p:nvSpPr>
        <p:spPr>
          <a:xfrm>
            <a:off x="2680364" y="3527670"/>
            <a:ext cx="1424507" cy="430887"/>
          </a:xfrm>
          <a:prstGeom prst="rect">
            <a:avLst/>
          </a:prstGeom>
          <a:noFill/>
        </p:spPr>
        <p:txBody>
          <a:bodyPr wrap="square" rtlCol="0">
            <a:spAutoFit/>
          </a:bodyPr>
          <a:lstStyle/>
          <a:p>
            <a:r>
              <a:rPr lang="fr-FR" sz="1100" dirty="0">
                <a:solidFill>
                  <a:schemeClr val="bg1"/>
                </a:solidFill>
              </a:rPr>
              <a:t>[L’utilisateur cherche un paris]</a:t>
            </a:r>
          </a:p>
        </p:txBody>
      </p:sp>
      <p:sp>
        <p:nvSpPr>
          <p:cNvPr id="14" name="Rectangle 13">
            <a:extLst>
              <a:ext uri="{FF2B5EF4-FFF2-40B4-BE49-F238E27FC236}">
                <a16:creationId xmlns:a16="http://schemas.microsoft.com/office/drawing/2014/main" id="{7B037593-7DBA-1424-732B-56A2CF5C3C20}"/>
              </a:ext>
            </a:extLst>
          </p:cNvPr>
          <p:cNvSpPr/>
          <p:nvPr/>
        </p:nvSpPr>
        <p:spPr>
          <a:xfrm>
            <a:off x="2827682" y="3958557"/>
            <a:ext cx="906117" cy="41081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16" name="Rectangle 15">
            <a:extLst>
              <a:ext uri="{FF2B5EF4-FFF2-40B4-BE49-F238E27FC236}">
                <a16:creationId xmlns:a16="http://schemas.microsoft.com/office/drawing/2014/main" id="{43EFCF00-B4DB-5715-D649-094EC12C4FBE}"/>
              </a:ext>
            </a:extLst>
          </p:cNvPr>
          <p:cNvSpPr/>
          <p:nvPr/>
        </p:nvSpPr>
        <p:spPr>
          <a:xfrm>
            <a:off x="3187700" y="4533900"/>
            <a:ext cx="774700" cy="41081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8" name="ZoneTexte 17">
            <a:extLst>
              <a:ext uri="{FF2B5EF4-FFF2-40B4-BE49-F238E27FC236}">
                <a16:creationId xmlns:a16="http://schemas.microsoft.com/office/drawing/2014/main" id="{50741BAC-3D4D-A0BE-5446-12463C417A39}"/>
              </a:ext>
            </a:extLst>
          </p:cNvPr>
          <p:cNvSpPr txBox="1"/>
          <p:nvPr/>
        </p:nvSpPr>
        <p:spPr>
          <a:xfrm>
            <a:off x="3007691" y="4469236"/>
            <a:ext cx="1134718" cy="430887"/>
          </a:xfrm>
          <a:prstGeom prst="rect">
            <a:avLst/>
          </a:prstGeom>
          <a:noFill/>
        </p:spPr>
        <p:txBody>
          <a:bodyPr wrap="square" rtlCol="0">
            <a:spAutoFit/>
          </a:bodyPr>
          <a:lstStyle/>
          <a:p>
            <a:r>
              <a:rPr lang="fr-FR" sz="1100" dirty="0">
                <a:solidFill>
                  <a:schemeClr val="bg1"/>
                </a:solidFill>
              </a:rPr>
              <a:t>Recherche de paris</a:t>
            </a:r>
          </a:p>
        </p:txBody>
      </p:sp>
      <p:sp>
        <p:nvSpPr>
          <p:cNvPr id="19" name="Rectangle 18">
            <a:extLst>
              <a:ext uri="{FF2B5EF4-FFF2-40B4-BE49-F238E27FC236}">
                <a16:creationId xmlns:a16="http://schemas.microsoft.com/office/drawing/2014/main" id="{373DB92F-42CB-854B-EDC7-A3010D6D2139}"/>
              </a:ext>
            </a:extLst>
          </p:cNvPr>
          <p:cNvSpPr/>
          <p:nvPr/>
        </p:nvSpPr>
        <p:spPr>
          <a:xfrm>
            <a:off x="2540000" y="5994400"/>
            <a:ext cx="906117" cy="43088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1" name="ZoneTexte 20">
            <a:extLst>
              <a:ext uri="{FF2B5EF4-FFF2-40B4-BE49-F238E27FC236}">
                <a16:creationId xmlns:a16="http://schemas.microsoft.com/office/drawing/2014/main" id="{99C0233E-9C5B-EE30-C2BB-5184310BA5FA}"/>
              </a:ext>
            </a:extLst>
          </p:cNvPr>
          <p:cNvSpPr txBox="1"/>
          <p:nvPr/>
        </p:nvSpPr>
        <p:spPr>
          <a:xfrm>
            <a:off x="2680364" y="5865168"/>
            <a:ext cx="1112164" cy="600164"/>
          </a:xfrm>
          <a:prstGeom prst="rect">
            <a:avLst/>
          </a:prstGeom>
          <a:noFill/>
        </p:spPr>
        <p:txBody>
          <a:bodyPr wrap="square" rtlCol="0">
            <a:spAutoFit/>
          </a:bodyPr>
          <a:lstStyle/>
          <a:p>
            <a:r>
              <a:rPr lang="fr-FR" sz="1100" dirty="0">
                <a:solidFill>
                  <a:schemeClr val="bg1"/>
                </a:solidFill>
              </a:rPr>
              <a:t>[l’utilisateur continue ses paris]</a:t>
            </a:r>
          </a:p>
        </p:txBody>
      </p:sp>
      <p:sp>
        <p:nvSpPr>
          <p:cNvPr id="22" name="Rectangle 21">
            <a:extLst>
              <a:ext uri="{FF2B5EF4-FFF2-40B4-BE49-F238E27FC236}">
                <a16:creationId xmlns:a16="http://schemas.microsoft.com/office/drawing/2014/main" id="{434B7453-5274-2213-854E-190D25F0F471}"/>
              </a:ext>
            </a:extLst>
          </p:cNvPr>
          <p:cNvSpPr/>
          <p:nvPr/>
        </p:nvSpPr>
        <p:spPr>
          <a:xfrm>
            <a:off x="4332823" y="5959645"/>
            <a:ext cx="873623" cy="3048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3" name="ZoneTexte 22">
            <a:extLst>
              <a:ext uri="{FF2B5EF4-FFF2-40B4-BE49-F238E27FC236}">
                <a16:creationId xmlns:a16="http://schemas.microsoft.com/office/drawing/2014/main" id="{B5447A25-FB9D-01E7-C3B7-A1A649CE4680}"/>
              </a:ext>
            </a:extLst>
          </p:cNvPr>
          <p:cNvSpPr txBox="1"/>
          <p:nvPr/>
        </p:nvSpPr>
        <p:spPr>
          <a:xfrm>
            <a:off x="3913060" y="5865168"/>
            <a:ext cx="1616765" cy="430887"/>
          </a:xfrm>
          <a:prstGeom prst="rect">
            <a:avLst/>
          </a:prstGeom>
          <a:noFill/>
        </p:spPr>
        <p:txBody>
          <a:bodyPr wrap="square" rtlCol="0">
            <a:spAutoFit/>
          </a:bodyPr>
          <a:lstStyle/>
          <a:p>
            <a:r>
              <a:rPr lang="fr-FR" sz="1100" dirty="0">
                <a:solidFill>
                  <a:schemeClr val="bg1"/>
                </a:solidFill>
              </a:rPr>
              <a:t>[l’utilisateur souhaite parier]</a:t>
            </a:r>
          </a:p>
        </p:txBody>
      </p:sp>
      <p:sp>
        <p:nvSpPr>
          <p:cNvPr id="24" name="Rectangle 23">
            <a:extLst>
              <a:ext uri="{FF2B5EF4-FFF2-40B4-BE49-F238E27FC236}">
                <a16:creationId xmlns:a16="http://schemas.microsoft.com/office/drawing/2014/main" id="{381EC998-64EE-88E2-7838-5C46C1D6189D}"/>
              </a:ext>
            </a:extLst>
          </p:cNvPr>
          <p:cNvSpPr/>
          <p:nvPr/>
        </p:nvSpPr>
        <p:spPr>
          <a:xfrm>
            <a:off x="5094246" y="6425287"/>
            <a:ext cx="848140" cy="25810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5" name="ZoneTexte 24">
            <a:extLst>
              <a:ext uri="{FF2B5EF4-FFF2-40B4-BE49-F238E27FC236}">
                <a16:creationId xmlns:a16="http://schemas.microsoft.com/office/drawing/2014/main" id="{3C2488F0-50DC-5896-6471-6D2A0817B737}"/>
              </a:ext>
            </a:extLst>
          </p:cNvPr>
          <p:cNvSpPr txBox="1"/>
          <p:nvPr/>
        </p:nvSpPr>
        <p:spPr>
          <a:xfrm>
            <a:off x="5124567" y="6358919"/>
            <a:ext cx="1470991" cy="261610"/>
          </a:xfrm>
          <a:prstGeom prst="rect">
            <a:avLst/>
          </a:prstGeom>
          <a:noFill/>
        </p:spPr>
        <p:txBody>
          <a:bodyPr wrap="square" rtlCol="0">
            <a:spAutoFit/>
          </a:bodyPr>
          <a:lstStyle/>
          <a:p>
            <a:r>
              <a:rPr lang="fr-FR" sz="1100" dirty="0">
                <a:solidFill>
                  <a:schemeClr val="bg1"/>
                </a:solidFill>
              </a:rPr>
              <a:t>parier</a:t>
            </a:r>
          </a:p>
        </p:txBody>
      </p:sp>
      <p:sp>
        <p:nvSpPr>
          <p:cNvPr id="26" name="Rectangle 25">
            <a:extLst>
              <a:ext uri="{FF2B5EF4-FFF2-40B4-BE49-F238E27FC236}">
                <a16:creationId xmlns:a16="http://schemas.microsoft.com/office/drawing/2014/main" id="{9E637E4B-724B-8EB4-5ACE-8EDF62012384}"/>
              </a:ext>
            </a:extLst>
          </p:cNvPr>
          <p:cNvSpPr/>
          <p:nvPr/>
        </p:nvSpPr>
        <p:spPr>
          <a:xfrm>
            <a:off x="3280740" y="5156200"/>
            <a:ext cx="775442" cy="41081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7" name="ZoneTexte 26">
            <a:extLst>
              <a:ext uri="{FF2B5EF4-FFF2-40B4-BE49-F238E27FC236}">
                <a16:creationId xmlns:a16="http://schemas.microsoft.com/office/drawing/2014/main" id="{350C78A7-7AC0-D0C1-ADF8-E2EEABBBC021}"/>
              </a:ext>
            </a:extLst>
          </p:cNvPr>
          <p:cNvSpPr txBox="1"/>
          <p:nvPr/>
        </p:nvSpPr>
        <p:spPr>
          <a:xfrm>
            <a:off x="3177717" y="5096153"/>
            <a:ext cx="1112164" cy="430887"/>
          </a:xfrm>
          <a:prstGeom prst="rect">
            <a:avLst/>
          </a:prstGeom>
          <a:noFill/>
        </p:spPr>
        <p:txBody>
          <a:bodyPr wrap="square" rtlCol="0">
            <a:spAutoFit/>
          </a:bodyPr>
          <a:lstStyle/>
          <a:p>
            <a:r>
              <a:rPr lang="fr-FR" sz="1100" dirty="0">
                <a:solidFill>
                  <a:schemeClr val="bg1"/>
                </a:solidFill>
              </a:rPr>
              <a:t>[l’utilisateur veut parier]</a:t>
            </a:r>
          </a:p>
        </p:txBody>
      </p:sp>
      <p:sp>
        <p:nvSpPr>
          <p:cNvPr id="28" name="Rectangle 27">
            <a:extLst>
              <a:ext uri="{FF2B5EF4-FFF2-40B4-BE49-F238E27FC236}">
                <a16:creationId xmlns:a16="http://schemas.microsoft.com/office/drawing/2014/main" id="{AA1BE205-1C11-3D0B-E19C-DD56CFCA3DB8}"/>
              </a:ext>
            </a:extLst>
          </p:cNvPr>
          <p:cNvSpPr/>
          <p:nvPr/>
        </p:nvSpPr>
        <p:spPr>
          <a:xfrm>
            <a:off x="4914900" y="3958557"/>
            <a:ext cx="906117" cy="43088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9" name="ZoneTexte 28">
            <a:extLst>
              <a:ext uri="{FF2B5EF4-FFF2-40B4-BE49-F238E27FC236}">
                <a16:creationId xmlns:a16="http://schemas.microsoft.com/office/drawing/2014/main" id="{4072687E-B475-306D-3E63-C54450C69380}"/>
              </a:ext>
            </a:extLst>
          </p:cNvPr>
          <p:cNvSpPr txBox="1"/>
          <p:nvPr/>
        </p:nvSpPr>
        <p:spPr>
          <a:xfrm>
            <a:off x="4769634" y="3907747"/>
            <a:ext cx="1135545" cy="600164"/>
          </a:xfrm>
          <a:prstGeom prst="rect">
            <a:avLst/>
          </a:prstGeom>
          <a:noFill/>
        </p:spPr>
        <p:txBody>
          <a:bodyPr wrap="square" rtlCol="0">
            <a:spAutoFit/>
          </a:bodyPr>
          <a:lstStyle/>
          <a:p>
            <a:r>
              <a:rPr lang="fr-FR" sz="1100" dirty="0">
                <a:solidFill>
                  <a:schemeClr val="bg1"/>
                </a:solidFill>
              </a:rPr>
              <a:t>[L’utilisateur veut gagner des points]</a:t>
            </a:r>
          </a:p>
        </p:txBody>
      </p:sp>
      <p:sp>
        <p:nvSpPr>
          <p:cNvPr id="30" name="Rectangle 29">
            <a:extLst>
              <a:ext uri="{FF2B5EF4-FFF2-40B4-BE49-F238E27FC236}">
                <a16:creationId xmlns:a16="http://schemas.microsoft.com/office/drawing/2014/main" id="{E46CDA8B-ADCA-0D3D-3577-0CE211D3C623}"/>
              </a:ext>
            </a:extLst>
          </p:cNvPr>
          <p:cNvSpPr/>
          <p:nvPr/>
        </p:nvSpPr>
        <p:spPr>
          <a:xfrm>
            <a:off x="6756400" y="1816100"/>
            <a:ext cx="749300" cy="2286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31" name="ZoneTexte 30">
            <a:extLst>
              <a:ext uri="{FF2B5EF4-FFF2-40B4-BE49-F238E27FC236}">
                <a16:creationId xmlns:a16="http://schemas.microsoft.com/office/drawing/2014/main" id="{DA752169-DF8A-7F40-1A6D-4B3251EBF623}"/>
              </a:ext>
            </a:extLst>
          </p:cNvPr>
          <p:cNvSpPr txBox="1"/>
          <p:nvPr/>
        </p:nvSpPr>
        <p:spPr>
          <a:xfrm>
            <a:off x="6756400" y="1714956"/>
            <a:ext cx="952500" cy="430887"/>
          </a:xfrm>
          <a:prstGeom prst="rect">
            <a:avLst/>
          </a:prstGeom>
          <a:noFill/>
        </p:spPr>
        <p:txBody>
          <a:bodyPr wrap="square" rtlCol="0">
            <a:spAutoFit/>
          </a:bodyPr>
          <a:lstStyle/>
          <a:p>
            <a:r>
              <a:rPr lang="fr-FR" sz="1100" dirty="0">
                <a:solidFill>
                  <a:schemeClr val="bg1"/>
                </a:solidFill>
              </a:rPr>
              <a:t>Accéder à l’app</a:t>
            </a:r>
          </a:p>
        </p:txBody>
      </p:sp>
    </p:spTree>
    <p:extLst>
      <p:ext uri="{BB962C8B-B14F-4D97-AF65-F5344CB8AC3E}">
        <p14:creationId xmlns:p14="http://schemas.microsoft.com/office/powerpoint/2010/main" val="2023221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88652B-B439-4AB5-8773-417F1E05177E}"/>
              </a:ext>
            </a:extLst>
          </p:cNvPr>
          <p:cNvSpPr>
            <a:spLocks noGrp="1"/>
          </p:cNvSpPr>
          <p:nvPr>
            <p:ph type="title"/>
          </p:nvPr>
        </p:nvSpPr>
        <p:spPr>
          <a:xfrm>
            <a:off x="4976763" y="-145367"/>
            <a:ext cx="8554473" cy="1456267"/>
          </a:xfrm>
        </p:spPr>
        <p:txBody>
          <a:bodyPr rtlCol="0"/>
          <a:lstStyle/>
          <a:p>
            <a:pPr rtl="0"/>
            <a:r>
              <a:rPr lang="fr-FR" dirty="0"/>
              <a:t>Devis</a:t>
            </a:r>
          </a:p>
        </p:txBody>
      </p:sp>
      <p:pic>
        <p:nvPicPr>
          <p:cNvPr id="6" name="Espace réservé du contenu 5" descr="Une image contenant table&#10;&#10;Description générée automatiquement">
            <a:extLst>
              <a:ext uri="{FF2B5EF4-FFF2-40B4-BE49-F238E27FC236}">
                <a16:creationId xmlns:a16="http://schemas.microsoft.com/office/drawing/2014/main" id="{BCB685B8-1BBC-2F6B-B14E-B175591D5C4C}"/>
              </a:ext>
            </a:extLst>
          </p:cNvPr>
          <p:cNvPicPr>
            <a:picLocks noGrp="1" noChangeAspect="1"/>
          </p:cNvPicPr>
          <p:nvPr>
            <p:ph idx="1"/>
          </p:nvPr>
        </p:nvPicPr>
        <p:blipFill>
          <a:blip r:embed="rId3"/>
          <a:stretch>
            <a:fillRect/>
          </a:stretch>
        </p:blipFill>
        <p:spPr>
          <a:xfrm>
            <a:off x="2785404" y="975345"/>
            <a:ext cx="5321460" cy="5872237"/>
          </a:xfrm>
        </p:spPr>
      </p:pic>
    </p:spTree>
    <p:extLst>
      <p:ext uri="{BB962C8B-B14F-4D97-AF65-F5344CB8AC3E}">
        <p14:creationId xmlns:p14="http://schemas.microsoft.com/office/powerpoint/2010/main" val="1422388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88652B-B439-4AB5-8773-417F1E05177E}"/>
              </a:ext>
            </a:extLst>
          </p:cNvPr>
          <p:cNvSpPr>
            <a:spLocks noGrp="1"/>
          </p:cNvSpPr>
          <p:nvPr>
            <p:ph type="title"/>
          </p:nvPr>
        </p:nvSpPr>
        <p:spPr>
          <a:xfrm>
            <a:off x="4154362" y="605184"/>
            <a:ext cx="8554473" cy="1456267"/>
          </a:xfrm>
        </p:spPr>
        <p:txBody>
          <a:bodyPr rtlCol="0"/>
          <a:lstStyle/>
          <a:p>
            <a:pPr rtl="0"/>
            <a:r>
              <a:rPr lang="fr-FR" dirty="0"/>
              <a:t>DOCUMENTS</a:t>
            </a:r>
          </a:p>
        </p:txBody>
      </p:sp>
      <p:graphicFrame>
        <p:nvGraphicFramePr>
          <p:cNvPr id="5" name="Objet 4">
            <a:extLst>
              <a:ext uri="{FF2B5EF4-FFF2-40B4-BE49-F238E27FC236}">
                <a16:creationId xmlns:a16="http://schemas.microsoft.com/office/drawing/2014/main" id="{AA02EF03-6FF8-BCDE-70AC-C13CDC949D37}"/>
              </a:ext>
            </a:extLst>
          </p:cNvPr>
          <p:cNvGraphicFramePr>
            <a:graphicFrameLocks noChangeAspect="1"/>
          </p:cNvGraphicFramePr>
          <p:nvPr>
            <p:extLst>
              <p:ext uri="{D42A27DB-BD31-4B8C-83A1-F6EECF244321}">
                <p14:modId xmlns:p14="http://schemas.microsoft.com/office/powerpoint/2010/main" val="1460108341"/>
              </p:ext>
            </p:extLst>
          </p:nvPr>
        </p:nvGraphicFramePr>
        <p:xfrm>
          <a:off x="536992" y="2478156"/>
          <a:ext cx="4896099" cy="1364973"/>
        </p:xfrm>
        <a:graphic>
          <a:graphicData uri="http://schemas.openxmlformats.org/presentationml/2006/ole">
            <mc:AlternateContent xmlns:mc="http://schemas.openxmlformats.org/markup-compatibility/2006">
              <mc:Choice xmlns:v="urn:schemas-microsoft-com:vml" Requires="v">
                <p:oleObj name="Objet d’environnement du Gestionnaire de liaisons" showAsIcon="1" r:id="rId3" imgW="1571760" imgH="437760" progId="Package">
                  <p:embed/>
                </p:oleObj>
              </mc:Choice>
              <mc:Fallback>
                <p:oleObj name="Objet d’environnement du Gestionnaire de liaisons" showAsIcon="1" r:id="rId3" imgW="1571760" imgH="437760" progId="Package">
                  <p:embed/>
                  <p:pic>
                    <p:nvPicPr>
                      <p:cNvPr id="0" name=""/>
                      <p:cNvPicPr/>
                      <p:nvPr/>
                    </p:nvPicPr>
                    <p:blipFill>
                      <a:blip r:embed="rId4"/>
                      <a:stretch>
                        <a:fillRect/>
                      </a:stretch>
                    </p:blipFill>
                    <p:spPr>
                      <a:xfrm>
                        <a:off x="536992" y="2478156"/>
                        <a:ext cx="4896099" cy="1364973"/>
                      </a:xfrm>
                      <a:prstGeom prst="rect">
                        <a:avLst/>
                      </a:prstGeom>
                    </p:spPr>
                  </p:pic>
                </p:oleObj>
              </mc:Fallback>
            </mc:AlternateContent>
          </a:graphicData>
        </a:graphic>
      </p:graphicFrame>
      <p:graphicFrame>
        <p:nvGraphicFramePr>
          <p:cNvPr id="6" name="Objet 5">
            <a:extLst>
              <a:ext uri="{FF2B5EF4-FFF2-40B4-BE49-F238E27FC236}">
                <a16:creationId xmlns:a16="http://schemas.microsoft.com/office/drawing/2014/main" id="{4553355F-45B2-79F8-4080-49C8B875012C}"/>
              </a:ext>
            </a:extLst>
          </p:cNvPr>
          <p:cNvGraphicFramePr>
            <a:graphicFrameLocks noChangeAspect="1"/>
          </p:cNvGraphicFramePr>
          <p:nvPr>
            <p:extLst>
              <p:ext uri="{D42A27DB-BD31-4B8C-83A1-F6EECF244321}">
                <p14:modId xmlns:p14="http://schemas.microsoft.com/office/powerpoint/2010/main" val="3497692888"/>
              </p:ext>
            </p:extLst>
          </p:nvPr>
        </p:nvGraphicFramePr>
        <p:xfrm>
          <a:off x="843619" y="4259834"/>
          <a:ext cx="4390990" cy="1305941"/>
        </p:xfrm>
        <a:graphic>
          <a:graphicData uri="http://schemas.openxmlformats.org/presentationml/2006/ole">
            <mc:AlternateContent xmlns:mc="http://schemas.openxmlformats.org/markup-compatibility/2006">
              <mc:Choice xmlns:v="urn:schemas-microsoft-com:vml" Requires="v">
                <p:oleObj name="Objet d’environnement du Gestionnaire de liaisons" showAsIcon="1" r:id="rId5" imgW="1473840" imgH="437760" progId="Package">
                  <p:embed/>
                </p:oleObj>
              </mc:Choice>
              <mc:Fallback>
                <p:oleObj name="Objet d’environnement du Gestionnaire de liaisons" showAsIcon="1" r:id="rId5" imgW="1473840" imgH="437760" progId="Package">
                  <p:embed/>
                  <p:pic>
                    <p:nvPicPr>
                      <p:cNvPr id="0" name=""/>
                      <p:cNvPicPr/>
                      <p:nvPr/>
                    </p:nvPicPr>
                    <p:blipFill>
                      <a:blip r:embed="rId6"/>
                      <a:stretch>
                        <a:fillRect/>
                      </a:stretch>
                    </p:blipFill>
                    <p:spPr>
                      <a:xfrm>
                        <a:off x="843619" y="4259834"/>
                        <a:ext cx="4390990" cy="1305941"/>
                      </a:xfrm>
                      <a:prstGeom prst="rect">
                        <a:avLst/>
                      </a:prstGeom>
                    </p:spPr>
                  </p:pic>
                </p:oleObj>
              </mc:Fallback>
            </mc:AlternateContent>
          </a:graphicData>
        </a:graphic>
      </p:graphicFrame>
      <p:graphicFrame>
        <p:nvGraphicFramePr>
          <p:cNvPr id="3" name="Objet 2">
            <a:extLst>
              <a:ext uri="{FF2B5EF4-FFF2-40B4-BE49-F238E27FC236}">
                <a16:creationId xmlns:a16="http://schemas.microsoft.com/office/drawing/2014/main" id="{295369B6-FF0C-6228-E7AF-75DA5F1D8BEE}"/>
              </a:ext>
            </a:extLst>
          </p:cNvPr>
          <p:cNvGraphicFramePr>
            <a:graphicFrameLocks noChangeAspect="1"/>
          </p:cNvGraphicFramePr>
          <p:nvPr>
            <p:extLst>
              <p:ext uri="{D42A27DB-BD31-4B8C-83A1-F6EECF244321}">
                <p14:modId xmlns:p14="http://schemas.microsoft.com/office/powerpoint/2010/main" val="3911086104"/>
              </p:ext>
            </p:extLst>
          </p:nvPr>
        </p:nvGraphicFramePr>
        <p:xfrm>
          <a:off x="6495826" y="2478156"/>
          <a:ext cx="3600367" cy="1364974"/>
        </p:xfrm>
        <a:graphic>
          <a:graphicData uri="http://schemas.openxmlformats.org/presentationml/2006/ole">
            <mc:AlternateContent xmlns:mc="http://schemas.openxmlformats.org/markup-compatibility/2006">
              <mc:Choice xmlns:v="urn:schemas-microsoft-com:vml" Requires="v">
                <p:oleObj name="Objet d’environnement du Gestionnaire de liaisons" showAsIcon="1" r:id="rId7" imgW="1156320" imgH="437760" progId="Package">
                  <p:embed/>
                </p:oleObj>
              </mc:Choice>
              <mc:Fallback>
                <p:oleObj name="Objet d’environnement du Gestionnaire de liaisons" showAsIcon="1" r:id="rId7" imgW="1156320" imgH="437760" progId="Package">
                  <p:embed/>
                  <p:pic>
                    <p:nvPicPr>
                      <p:cNvPr id="0" name=""/>
                      <p:cNvPicPr/>
                      <p:nvPr/>
                    </p:nvPicPr>
                    <p:blipFill>
                      <a:blip r:embed="rId8"/>
                      <a:stretch>
                        <a:fillRect/>
                      </a:stretch>
                    </p:blipFill>
                    <p:spPr>
                      <a:xfrm>
                        <a:off x="6495826" y="2478156"/>
                        <a:ext cx="3600367" cy="1364974"/>
                      </a:xfrm>
                      <a:prstGeom prst="rect">
                        <a:avLst/>
                      </a:prstGeom>
                    </p:spPr>
                  </p:pic>
                </p:oleObj>
              </mc:Fallback>
            </mc:AlternateContent>
          </a:graphicData>
        </a:graphic>
      </p:graphicFrame>
    </p:spTree>
    <p:extLst>
      <p:ext uri="{BB962C8B-B14F-4D97-AF65-F5344CB8AC3E}">
        <p14:creationId xmlns:p14="http://schemas.microsoft.com/office/powerpoint/2010/main" val="4198754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points lumineux">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r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rtlCol="0">
            <a:normAutofit/>
          </a:bodyPr>
          <a:lstStyle/>
          <a:p>
            <a:pPr rtl="0"/>
            <a:r>
              <a:rPr lang="fr-FR"/>
              <a:t>Merci!</a:t>
            </a:r>
          </a:p>
        </p:txBody>
      </p:sp>
    </p:spTree>
    <p:extLst>
      <p:ext uri="{BB962C8B-B14F-4D97-AF65-F5344CB8AC3E}">
        <p14:creationId xmlns:p14="http://schemas.microsoft.com/office/powerpoint/2010/main" val="293993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4" name="Image 3" descr="satellite dans un ciel nocturne">
            <a:extLst>
              <a:ext uri="{FF2B5EF4-FFF2-40B4-BE49-F238E27FC236}">
                <a16:creationId xmlns:a16="http://schemas.microsoft.com/office/drawing/2014/main" id="{D4F2268B-BB87-42FB-B84F-C145C01B497A}"/>
              </a:ext>
            </a:extLst>
          </p:cNvPr>
          <p:cNvPicPr>
            <a:picLocks noChangeAspect="1"/>
          </p:cNvPicPr>
          <p:nvPr/>
        </p:nvPicPr>
        <p:blipFill rotWithShape="1">
          <a:blip r:embed="rId4"/>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Groupe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orme libre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nvGrpSpPr>
            <p:cNvPr id="181" name="Groupe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Connecteur droit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Connecteur droit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Connecteur droit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Connecteur droit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Connecteur droit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Connecteur droit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Connecteur droit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Connecteur droit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Connecteur droit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Connecteur droit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Connecteur droit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Connecteur droit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Connecteur droit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Connecteur droit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Connecteur droit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Connecteur droit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Connecteur droit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Connecteur droit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Connecteur droit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Connecteur droit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Connecteur droit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Connecteur droit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Connecteur droit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Connecteur droit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Connecteur droit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Connecteur droit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Connecteur droit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Connecteur droit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Connecteur droit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Connecteur droit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Connecteur droit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Connecteur droit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Connecteur droit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Connecteur droit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Connecteur droit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Connecteur droit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Connecteur droit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Connecteur droit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Connecteur droit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Connecteur droit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Connecteur droit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Connecteur droit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Connecteur droit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Connecteur droit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Connecteur droit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Connecteur droit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Connecteur droit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Connecteur droit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Connecteur droit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Connecteur droit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Connecteur droit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Connecteur droit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Connecteur droit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Connecteur droit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Connecteur droit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Connecteur droit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Connecteur droit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Connecteur droit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Connecteur droit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Connecteur droit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Connecteur droit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Connecteur droit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Connecteur droit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Connecteur droit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Connecteur droit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Connecteur droit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Connecteur droit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Connecteur droit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Connecteur droit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Connecteur droit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Connecteur droit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Connecteur droit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Connecteur droit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Connecteur droit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Connecteur droit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Connecteur droit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Connecteur droit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Connecteur droit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e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orme libre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nvGrpSpPr>
            <p:cNvPr id="263" name="Groupe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Connecteur droit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Connecteur droit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Connecteur droit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Connecteur droit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Connecteur droit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Connecteur droit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Connecteur droit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Connecteur droit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Connecteur droit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Connecteur droit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Connecteur droit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Connecteur droit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Connecteur droit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Connecteur droit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Connecteur droit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Connecteur droit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Connecteur droit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Connecteur droit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Connecteur droit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Connecteur droit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Connecteur droit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Connecteur droit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Connecteur droit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Connecteur droit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Connecteur droit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Connecteur droit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Connecteur droit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Connecteur droit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Connecteur droit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Connecteur droit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Connecteur droit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Connecteur droit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Connecteur droit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Connecteur droit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Connecteur droit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Connecteur droit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Connecteur droit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Connecteur droit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Connecteur droit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Connecteur droit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Connecteur droit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Connecteur droit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Connecteur droit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Connecteur droit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Connecteur droit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Connecteur droit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Connecteur droit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Connecteur droit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Connecteur droit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Connecteur droit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Connecteur droit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Connecteur droit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Connecteur droit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Connecteur droit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Connecteur droit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Connecteur droit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Connecteur droit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Connecteur droit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Connecteur droit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Connecteur droit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Connecteur droit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Connecteur droit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Connecteur droit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Connecteur droit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Connecteur droit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Connecteur droit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Connecteur droit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Connecteur droit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Connecteur droit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Connecteur droit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Connecteur droit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Connecteur droit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Connecteur droit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Connecteur droit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Connecteur droit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Connecteur droit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Connecteur droit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Connecteur droit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Image 6" descr="image abstraite faites de points de lumière">
            <a:extLst>
              <a:ext uri="{FF2B5EF4-FFF2-40B4-BE49-F238E27FC236}">
                <a16:creationId xmlns:a16="http://schemas.microsoft.com/office/drawing/2014/main" id="{FE6C54C5-D2F4-48F8-B65E-7506F07BCCF3}"/>
              </a:ext>
            </a:extLst>
          </p:cNvPr>
          <p:cNvPicPr>
            <a:picLocks noChangeAspect="1"/>
          </p:cNvPicPr>
          <p:nvPr/>
        </p:nvPicPr>
        <p:blipFill rotWithShape="1">
          <a:blip r:embed="rId5"/>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graphicFrame>
        <p:nvGraphicFramePr>
          <p:cNvPr id="5" name="Espace réservé du contenu 4" descr="Graphique SmartArt">
            <a:extLst>
              <a:ext uri="{FF2B5EF4-FFF2-40B4-BE49-F238E27FC236}">
                <a16:creationId xmlns:a16="http://schemas.microsoft.com/office/drawing/2014/main" id="{C983627E-F26C-354F-BF0A-ECCD7E968A2B}"/>
              </a:ext>
            </a:extLst>
          </p:cNvPr>
          <p:cNvGraphicFramePr>
            <a:graphicFrameLocks noGrp="1"/>
          </p:cNvGraphicFramePr>
          <p:nvPr>
            <p:ph idx="1"/>
            <p:extLst>
              <p:ext uri="{D42A27DB-BD31-4B8C-83A1-F6EECF244321}">
                <p14:modId xmlns:p14="http://schemas.microsoft.com/office/powerpoint/2010/main" val="1313212591"/>
              </p:ext>
            </p:extLst>
          </p:nvPr>
        </p:nvGraphicFramePr>
        <p:xfrm>
          <a:off x="685801" y="2142067"/>
          <a:ext cx="6143423" cy="364913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3" name="Titre 1">
            <a:extLst>
              <a:ext uri="{FF2B5EF4-FFF2-40B4-BE49-F238E27FC236}">
                <a16:creationId xmlns:a16="http://schemas.microsoft.com/office/drawing/2014/main" id="{A025379C-67E4-BA22-88A8-2113B4F92A72}"/>
              </a:ext>
            </a:extLst>
          </p:cNvPr>
          <p:cNvSpPr txBox="1">
            <a:spLocks/>
          </p:cNvSpPr>
          <p:nvPr/>
        </p:nvSpPr>
        <p:spPr>
          <a:xfrm>
            <a:off x="838201" y="762000"/>
            <a:ext cx="6143423"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a:t>Solution Web</a:t>
            </a:r>
            <a:endParaRPr lang="fr-FR" dirty="0"/>
          </a:p>
        </p:txBody>
      </p:sp>
    </p:spTree>
    <p:extLst>
      <p:ext uri="{BB962C8B-B14F-4D97-AF65-F5344CB8AC3E}">
        <p14:creationId xmlns:p14="http://schemas.microsoft.com/office/powerpoint/2010/main" val="291382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4" name="Image 3" descr="satellite dans un ciel nocturne">
            <a:extLst>
              <a:ext uri="{FF2B5EF4-FFF2-40B4-BE49-F238E27FC236}">
                <a16:creationId xmlns:a16="http://schemas.microsoft.com/office/drawing/2014/main" id="{D4F2268B-BB87-42FB-B84F-C145C01B497A}"/>
              </a:ext>
            </a:extLst>
          </p:cNvPr>
          <p:cNvPicPr>
            <a:picLocks noChangeAspect="1"/>
          </p:cNvPicPr>
          <p:nvPr/>
        </p:nvPicPr>
        <p:blipFill rotWithShape="1">
          <a:blip r:embed="rId4"/>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Groupe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orme libre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nvGrpSpPr>
            <p:cNvPr id="181" name="Groupe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Connecteur droit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Connecteur droit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Connecteur droit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Connecteur droit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Connecteur droit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Connecteur droit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Connecteur droit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Connecteur droit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Connecteur droit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Connecteur droit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Connecteur droit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Connecteur droit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Connecteur droit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Connecteur droit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Connecteur droit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Connecteur droit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Connecteur droit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Connecteur droit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Connecteur droit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Connecteur droit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Connecteur droit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Connecteur droit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Connecteur droit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Connecteur droit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Connecteur droit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Connecteur droit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Connecteur droit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Connecteur droit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Connecteur droit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Connecteur droit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Connecteur droit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Connecteur droit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Connecteur droit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Connecteur droit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Connecteur droit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Connecteur droit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Connecteur droit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Connecteur droit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Connecteur droit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Connecteur droit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Connecteur droit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Connecteur droit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Connecteur droit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Connecteur droit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Connecteur droit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Connecteur droit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Connecteur droit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Connecteur droit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Connecteur droit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Connecteur droit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Connecteur droit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Connecteur droit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Connecteur droit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Connecteur droit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Connecteur droit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Connecteur droit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Connecteur droit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Connecteur droit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Connecteur droit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Connecteur droit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Connecteur droit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Connecteur droit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Connecteur droit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Connecteur droit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Connecteur droit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Connecteur droit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Connecteur droit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Connecteur droit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Connecteur droit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Connecteur droit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Connecteur droit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Connecteur droit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Connecteur droit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Connecteur droit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Connecteur droit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Connecteur droit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Connecteur droit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Connecteur droit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e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orme libre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nvGrpSpPr>
            <p:cNvPr id="263" name="Groupe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Connecteur droit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Connecteur droit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Connecteur droit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Connecteur droit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Connecteur droit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Connecteur droit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Connecteur droit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Connecteur droit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Connecteur droit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Connecteur droit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Connecteur droit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Connecteur droit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Connecteur droit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Connecteur droit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Connecteur droit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Connecteur droit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Connecteur droit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Connecteur droit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Connecteur droit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Connecteur droit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Connecteur droit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Connecteur droit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Connecteur droit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Connecteur droit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Connecteur droit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Connecteur droit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Connecteur droit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Connecteur droit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Connecteur droit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Connecteur droit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Connecteur droit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Connecteur droit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Connecteur droit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Connecteur droit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Connecteur droit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Connecteur droit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Connecteur droit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Connecteur droit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Connecteur droit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Connecteur droit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Connecteur droit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Connecteur droit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Connecteur droit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Connecteur droit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Connecteur droit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Connecteur droit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Connecteur droit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Connecteur droit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Connecteur droit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Connecteur droit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Connecteur droit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Connecteur droit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Connecteur droit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Connecteur droit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Connecteur droit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Connecteur droit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Connecteur droit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Connecteur droit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Connecteur droit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Connecteur droit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Connecteur droit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Connecteur droit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Connecteur droit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Connecteur droit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Connecteur droit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Connecteur droit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Connecteur droit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Connecteur droit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Connecteur droit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Connecteur droit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Connecteur droit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Connecteur droit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Connecteur droit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Connecteur droit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Connecteur droit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Connecteur droit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Connecteur droit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Connecteur droit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Image 6" descr="image abstraite faites de points de lumière">
            <a:extLst>
              <a:ext uri="{FF2B5EF4-FFF2-40B4-BE49-F238E27FC236}">
                <a16:creationId xmlns:a16="http://schemas.microsoft.com/office/drawing/2014/main" id="{FE6C54C5-D2F4-48F8-B65E-7506F07BCCF3}"/>
              </a:ext>
            </a:extLst>
          </p:cNvPr>
          <p:cNvPicPr>
            <a:picLocks noChangeAspect="1"/>
          </p:cNvPicPr>
          <p:nvPr/>
        </p:nvPicPr>
        <p:blipFill rotWithShape="1">
          <a:blip r:embed="rId5"/>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graphicFrame>
        <p:nvGraphicFramePr>
          <p:cNvPr id="5" name="Espace réservé du contenu 4" descr="Graphique SmartArt">
            <a:extLst>
              <a:ext uri="{FF2B5EF4-FFF2-40B4-BE49-F238E27FC236}">
                <a16:creationId xmlns:a16="http://schemas.microsoft.com/office/drawing/2014/main" id="{C983627E-F26C-354F-BF0A-ECCD7E968A2B}"/>
              </a:ext>
            </a:extLst>
          </p:cNvPr>
          <p:cNvGraphicFramePr>
            <a:graphicFrameLocks noGrp="1"/>
          </p:cNvGraphicFramePr>
          <p:nvPr>
            <p:ph idx="1"/>
            <p:extLst>
              <p:ext uri="{D42A27DB-BD31-4B8C-83A1-F6EECF244321}">
                <p14:modId xmlns:p14="http://schemas.microsoft.com/office/powerpoint/2010/main" val="1423103942"/>
              </p:ext>
            </p:extLst>
          </p:nvPr>
        </p:nvGraphicFramePr>
        <p:xfrm>
          <a:off x="685801" y="2142067"/>
          <a:ext cx="6143423" cy="364913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3" name="Titre 1">
            <a:extLst>
              <a:ext uri="{FF2B5EF4-FFF2-40B4-BE49-F238E27FC236}">
                <a16:creationId xmlns:a16="http://schemas.microsoft.com/office/drawing/2014/main" id="{A025379C-67E4-BA22-88A8-2113B4F92A72}"/>
              </a:ext>
            </a:extLst>
          </p:cNvPr>
          <p:cNvSpPr txBox="1">
            <a:spLocks/>
          </p:cNvSpPr>
          <p:nvPr/>
        </p:nvSpPr>
        <p:spPr>
          <a:xfrm>
            <a:off x="838201" y="762000"/>
            <a:ext cx="6143423"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Solution Application web</a:t>
            </a:r>
          </a:p>
        </p:txBody>
      </p:sp>
    </p:spTree>
    <p:extLst>
      <p:ext uri="{BB962C8B-B14F-4D97-AF65-F5344CB8AC3E}">
        <p14:creationId xmlns:p14="http://schemas.microsoft.com/office/powerpoint/2010/main" val="3575000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88652B-B439-4AB5-8773-417F1E05177E}"/>
              </a:ext>
            </a:extLst>
          </p:cNvPr>
          <p:cNvSpPr>
            <a:spLocks noGrp="1"/>
          </p:cNvSpPr>
          <p:nvPr>
            <p:ph type="title"/>
          </p:nvPr>
        </p:nvSpPr>
        <p:spPr>
          <a:xfrm>
            <a:off x="685801" y="609600"/>
            <a:ext cx="10131425" cy="1456267"/>
          </a:xfrm>
        </p:spPr>
        <p:txBody>
          <a:bodyPr rtlCol="0" anchor="ctr">
            <a:normAutofit/>
          </a:bodyPr>
          <a:lstStyle/>
          <a:p>
            <a:pPr rtl="0"/>
            <a:r>
              <a:rPr lang="fr-FR" dirty="0"/>
              <a:t>Risques et problemes</a:t>
            </a:r>
          </a:p>
        </p:txBody>
      </p:sp>
      <p:pic>
        <p:nvPicPr>
          <p:cNvPr id="9" name="Espace réservé du contenu 8" descr="Visage en colère avec remplissage uni avec un remplissage uni">
            <a:extLst>
              <a:ext uri="{FF2B5EF4-FFF2-40B4-BE49-F238E27FC236}">
                <a16:creationId xmlns:a16="http://schemas.microsoft.com/office/drawing/2014/main" id="{300C7915-AFAF-C0C9-8447-41FE914EA458}"/>
              </a:ext>
            </a:extLst>
          </p:cNvPr>
          <p:cNvPicPr>
            <a:picLocks noGrp="1" noChangeAspect="1"/>
          </p:cNvPicPr>
          <p:nvPr>
            <p:ph sz="half" idx="1"/>
          </p:nvPr>
        </p:nvPicPr>
        <p:blipFill>
          <a:blip r:embed="rId3">
            <a:extLst>
              <a:ext uri="{96DAC541-7B7A-43D3-8B79-37D633B846F1}">
                <asvg:svgBlip xmlns:asvg="http://schemas.microsoft.com/office/drawing/2016/SVG/main" r:embed="rId4"/>
              </a:ext>
            </a:extLst>
          </a:blip>
          <a:stretch>
            <a:fillRect/>
          </a:stretch>
        </p:blipFill>
        <p:spPr>
          <a:xfrm>
            <a:off x="1358902" y="2142067"/>
            <a:ext cx="3649134" cy="3649134"/>
          </a:xfrm>
        </p:spPr>
      </p:pic>
      <p:sp>
        <p:nvSpPr>
          <p:cNvPr id="14" name="Content Placeholder 3">
            <a:extLst>
              <a:ext uri="{FF2B5EF4-FFF2-40B4-BE49-F238E27FC236}">
                <a16:creationId xmlns:a16="http://schemas.microsoft.com/office/drawing/2014/main" id="{A0B999CC-EFC8-347A-7C15-66C95123461A}"/>
              </a:ext>
            </a:extLst>
          </p:cNvPr>
          <p:cNvSpPr>
            <a:spLocks noGrp="1"/>
          </p:cNvSpPr>
          <p:nvPr>
            <p:ph sz="half" idx="2"/>
          </p:nvPr>
        </p:nvSpPr>
        <p:spPr>
          <a:xfrm>
            <a:off x="5821895" y="2142067"/>
            <a:ext cx="4995332" cy="3649133"/>
          </a:xfrm>
        </p:spPr>
        <p:txBody>
          <a:bodyPr>
            <a:normAutofit lnSpcReduction="10000"/>
          </a:bodyPr>
          <a:lstStyle/>
          <a:p>
            <a:pP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Maladie / absence / accident / quitte le projet </a:t>
            </a:r>
          </a:p>
          <a:p>
            <a:pP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Mauvaise gestion du projet</a:t>
            </a:r>
          </a:p>
          <a:p>
            <a:pP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Manque de motivation</a:t>
            </a:r>
          </a:p>
          <a:p>
            <a:pP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Ambiguïté des tâches </a:t>
            </a:r>
          </a:p>
          <a:p>
            <a:pP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Manque de connaissance </a:t>
            </a:r>
          </a:p>
          <a:p>
            <a:pP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Problème matériel</a:t>
            </a:r>
          </a:p>
          <a:p>
            <a:pP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Conflits de personnalité</a:t>
            </a:r>
          </a:p>
          <a:p>
            <a:pP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Sécurisation des donnée clients et web</a:t>
            </a:r>
          </a:p>
          <a:p>
            <a:endParaRPr lang="en-US" dirty="0"/>
          </a:p>
        </p:txBody>
      </p:sp>
    </p:spTree>
    <p:extLst>
      <p:ext uri="{BB962C8B-B14F-4D97-AF65-F5344CB8AC3E}">
        <p14:creationId xmlns:p14="http://schemas.microsoft.com/office/powerpoint/2010/main" val="1429390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2F5393-BFA3-98E4-2A08-14A0D51CA4DC}"/>
              </a:ext>
            </a:extLst>
          </p:cNvPr>
          <p:cNvSpPr>
            <a:spLocks noGrp="1"/>
          </p:cNvSpPr>
          <p:nvPr>
            <p:ph type="title"/>
          </p:nvPr>
        </p:nvSpPr>
        <p:spPr>
          <a:xfrm>
            <a:off x="3521767" y="251792"/>
            <a:ext cx="10131425" cy="1456267"/>
          </a:xfrm>
        </p:spPr>
        <p:txBody>
          <a:bodyPr/>
          <a:lstStyle/>
          <a:p>
            <a:r>
              <a:rPr lang="fr-FR" dirty="0"/>
              <a:t>Outil collaboratif</a:t>
            </a:r>
          </a:p>
        </p:txBody>
      </p:sp>
      <p:pic>
        <p:nvPicPr>
          <p:cNvPr id="6" name="Espace réservé du contenu 5" descr="Une image contenant texte, écran, intérieur, capture d’écran&#10;&#10;Description générée automatiquement">
            <a:extLst>
              <a:ext uri="{FF2B5EF4-FFF2-40B4-BE49-F238E27FC236}">
                <a16:creationId xmlns:a16="http://schemas.microsoft.com/office/drawing/2014/main" id="{0FE0E29C-2AE5-1AB4-2C52-5B1146145EB5}"/>
              </a:ext>
            </a:extLst>
          </p:cNvPr>
          <p:cNvPicPr>
            <a:picLocks noGrp="1" noChangeAspect="1"/>
          </p:cNvPicPr>
          <p:nvPr>
            <p:ph sz="half" idx="1"/>
          </p:nvPr>
        </p:nvPicPr>
        <p:blipFill>
          <a:blip r:embed="rId2"/>
          <a:stretch>
            <a:fillRect/>
          </a:stretch>
        </p:blipFill>
        <p:spPr>
          <a:xfrm>
            <a:off x="1692966" y="2065867"/>
            <a:ext cx="8373794" cy="4059645"/>
          </a:xfrm>
        </p:spPr>
      </p:pic>
    </p:spTree>
    <p:extLst>
      <p:ext uri="{BB962C8B-B14F-4D97-AF65-F5344CB8AC3E}">
        <p14:creationId xmlns:p14="http://schemas.microsoft.com/office/powerpoint/2010/main" val="1408390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88652B-B439-4AB5-8773-417F1E05177E}"/>
              </a:ext>
            </a:extLst>
          </p:cNvPr>
          <p:cNvSpPr>
            <a:spLocks noGrp="1"/>
          </p:cNvSpPr>
          <p:nvPr>
            <p:ph type="title"/>
          </p:nvPr>
        </p:nvSpPr>
        <p:spPr>
          <a:xfrm>
            <a:off x="1155855" y="609600"/>
            <a:ext cx="8554473" cy="1456267"/>
          </a:xfrm>
        </p:spPr>
        <p:txBody>
          <a:bodyPr rtlCol="0"/>
          <a:lstStyle/>
          <a:p>
            <a:pPr rtl="0"/>
            <a:r>
              <a:rPr lang="fr-FR" dirty="0"/>
              <a:t>CONCEPTIONS DE LA BASE DE DONNEES</a:t>
            </a:r>
          </a:p>
        </p:txBody>
      </p:sp>
      <p:sp>
        <p:nvSpPr>
          <p:cNvPr id="4" name="Espace réservé du contenu 3">
            <a:extLst>
              <a:ext uri="{FF2B5EF4-FFF2-40B4-BE49-F238E27FC236}">
                <a16:creationId xmlns:a16="http://schemas.microsoft.com/office/drawing/2014/main" id="{57B6D062-8E36-1B4E-4C79-1B22E4C2CCD1}"/>
              </a:ext>
            </a:extLst>
          </p:cNvPr>
          <p:cNvSpPr>
            <a:spLocks noGrp="1"/>
          </p:cNvSpPr>
          <p:nvPr>
            <p:ph idx="1"/>
          </p:nvPr>
        </p:nvSpPr>
        <p:spPr>
          <a:xfrm>
            <a:off x="0" y="2142067"/>
            <a:ext cx="10131425" cy="3649133"/>
          </a:xfrm>
        </p:spPr>
        <p:txBody>
          <a:bodyPr>
            <a:normAutofit/>
          </a:bodyPr>
          <a:lstStyle/>
          <a:p>
            <a:pP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Sport (id, nom, durée, id_joueur)</a:t>
            </a:r>
          </a:p>
          <a:p>
            <a:pP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Equipe (id, nom, nombre de joueurs, ville, id_joueur)</a:t>
            </a:r>
          </a:p>
          <a:p>
            <a:pP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Utilisateur (id, nom)</a:t>
            </a:r>
          </a:p>
          <a:p>
            <a:pP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Client (hérite Utilisateur) (email, mdp)</a:t>
            </a:r>
          </a:p>
          <a:p>
            <a:pP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Joueur (hérite Utilisateur) (ville, équipe)</a:t>
            </a:r>
          </a:p>
        </p:txBody>
      </p:sp>
      <p:pic>
        <p:nvPicPr>
          <p:cNvPr id="10" name="Image 9" descr="Une image contenant texte, intérieur, noir&#10;&#10;Description générée automatiquement">
            <a:extLst>
              <a:ext uri="{FF2B5EF4-FFF2-40B4-BE49-F238E27FC236}">
                <a16:creationId xmlns:a16="http://schemas.microsoft.com/office/drawing/2014/main" id="{C95CD70D-22D1-CA3A-573D-4CD28665B75C}"/>
              </a:ext>
            </a:extLst>
          </p:cNvPr>
          <p:cNvPicPr>
            <a:picLocks noChangeAspect="1"/>
          </p:cNvPicPr>
          <p:nvPr/>
        </p:nvPicPr>
        <p:blipFill>
          <a:blip r:embed="rId3"/>
          <a:stretch>
            <a:fillRect/>
          </a:stretch>
        </p:blipFill>
        <p:spPr>
          <a:xfrm>
            <a:off x="6095999" y="2396292"/>
            <a:ext cx="6080313" cy="3471107"/>
          </a:xfrm>
          <a:prstGeom prst="rect">
            <a:avLst/>
          </a:prstGeom>
        </p:spPr>
      </p:pic>
    </p:spTree>
    <p:extLst>
      <p:ext uri="{BB962C8B-B14F-4D97-AF65-F5344CB8AC3E}">
        <p14:creationId xmlns:p14="http://schemas.microsoft.com/office/powerpoint/2010/main" val="1968131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88652B-B439-4AB5-8773-417F1E05177E}"/>
              </a:ext>
            </a:extLst>
          </p:cNvPr>
          <p:cNvSpPr>
            <a:spLocks noGrp="1"/>
          </p:cNvSpPr>
          <p:nvPr>
            <p:ph type="title"/>
          </p:nvPr>
        </p:nvSpPr>
        <p:spPr>
          <a:xfrm>
            <a:off x="3392618" y="-118534"/>
            <a:ext cx="8554473" cy="1456267"/>
          </a:xfrm>
        </p:spPr>
        <p:txBody>
          <a:bodyPr rtlCol="0"/>
          <a:lstStyle/>
          <a:p>
            <a:pPr rtl="0"/>
            <a:r>
              <a:rPr lang="fr-FR" dirty="0"/>
              <a:t>Diagramme d’activité</a:t>
            </a:r>
          </a:p>
        </p:txBody>
      </p:sp>
      <p:pic>
        <p:nvPicPr>
          <p:cNvPr id="5" name="Espace réservé du contenu 4" descr="Une image contenant diagramme, schématique&#10;&#10;Description générée automatiquement">
            <a:extLst>
              <a:ext uri="{FF2B5EF4-FFF2-40B4-BE49-F238E27FC236}">
                <a16:creationId xmlns:a16="http://schemas.microsoft.com/office/drawing/2014/main" id="{7546CDC9-9732-746F-C0C0-C708F4A59D8A}"/>
              </a:ext>
            </a:extLst>
          </p:cNvPr>
          <p:cNvPicPr>
            <a:picLocks noGrp="1" noChangeAspect="1"/>
          </p:cNvPicPr>
          <p:nvPr>
            <p:ph idx="1"/>
          </p:nvPr>
        </p:nvPicPr>
        <p:blipFill>
          <a:blip r:embed="rId3"/>
          <a:stretch>
            <a:fillRect/>
          </a:stretch>
        </p:blipFill>
        <p:spPr>
          <a:xfrm>
            <a:off x="2250831" y="976437"/>
            <a:ext cx="7498080" cy="5719786"/>
          </a:xfrm>
        </p:spPr>
      </p:pic>
    </p:spTree>
    <p:extLst>
      <p:ext uri="{BB962C8B-B14F-4D97-AF65-F5344CB8AC3E}">
        <p14:creationId xmlns:p14="http://schemas.microsoft.com/office/powerpoint/2010/main" val="750570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88652B-B439-4AB5-8773-417F1E05177E}"/>
              </a:ext>
            </a:extLst>
          </p:cNvPr>
          <p:cNvSpPr>
            <a:spLocks noGrp="1"/>
          </p:cNvSpPr>
          <p:nvPr>
            <p:ph type="title"/>
          </p:nvPr>
        </p:nvSpPr>
        <p:spPr>
          <a:xfrm>
            <a:off x="4180409" y="-118534"/>
            <a:ext cx="8554473" cy="1456267"/>
          </a:xfrm>
        </p:spPr>
        <p:txBody>
          <a:bodyPr rtlCol="0"/>
          <a:lstStyle/>
          <a:p>
            <a:pPr rtl="0"/>
            <a:r>
              <a:rPr lang="fr-FR" dirty="0"/>
              <a:t>Cas d’utilisation</a:t>
            </a:r>
          </a:p>
        </p:txBody>
      </p:sp>
      <p:pic>
        <p:nvPicPr>
          <p:cNvPr id="7" name="Espace réservé du contenu 6" descr="Une image contenant diagramme&#10;&#10;Description générée automatiquement">
            <a:extLst>
              <a:ext uri="{FF2B5EF4-FFF2-40B4-BE49-F238E27FC236}">
                <a16:creationId xmlns:a16="http://schemas.microsoft.com/office/drawing/2014/main" id="{C049755F-7947-5360-97C4-0528984475E0}"/>
              </a:ext>
            </a:extLst>
          </p:cNvPr>
          <p:cNvPicPr>
            <a:picLocks noGrp="1" noChangeAspect="1"/>
          </p:cNvPicPr>
          <p:nvPr>
            <p:ph idx="1"/>
          </p:nvPr>
        </p:nvPicPr>
        <p:blipFill>
          <a:blip r:embed="rId3"/>
          <a:stretch>
            <a:fillRect/>
          </a:stretch>
        </p:blipFill>
        <p:spPr>
          <a:xfrm>
            <a:off x="1259603" y="1030190"/>
            <a:ext cx="9672794" cy="5440947"/>
          </a:xfrm>
        </p:spPr>
      </p:pic>
      <p:pic>
        <p:nvPicPr>
          <p:cNvPr id="9" name="Image 8">
            <a:extLst>
              <a:ext uri="{FF2B5EF4-FFF2-40B4-BE49-F238E27FC236}">
                <a16:creationId xmlns:a16="http://schemas.microsoft.com/office/drawing/2014/main" id="{4CEFF3DA-765E-11AA-4CA2-1829AE981F4F}"/>
              </a:ext>
            </a:extLst>
          </p:cNvPr>
          <p:cNvPicPr>
            <a:picLocks noChangeAspect="1"/>
          </p:cNvPicPr>
          <p:nvPr/>
        </p:nvPicPr>
        <p:blipFill>
          <a:blip r:embed="rId4"/>
          <a:stretch>
            <a:fillRect/>
          </a:stretch>
        </p:blipFill>
        <p:spPr>
          <a:xfrm>
            <a:off x="9679184" y="4204523"/>
            <a:ext cx="795512" cy="1358189"/>
          </a:xfrm>
          <a:prstGeom prst="rect">
            <a:avLst/>
          </a:prstGeom>
        </p:spPr>
      </p:pic>
      <p:sp>
        <p:nvSpPr>
          <p:cNvPr id="10" name="ZoneTexte 9">
            <a:extLst>
              <a:ext uri="{FF2B5EF4-FFF2-40B4-BE49-F238E27FC236}">
                <a16:creationId xmlns:a16="http://schemas.microsoft.com/office/drawing/2014/main" id="{537ABE3C-4905-081A-1F3B-40D82BB71385}"/>
              </a:ext>
            </a:extLst>
          </p:cNvPr>
          <p:cNvSpPr txBox="1"/>
          <p:nvPr/>
        </p:nvSpPr>
        <p:spPr>
          <a:xfrm>
            <a:off x="9679184" y="5643144"/>
            <a:ext cx="900333" cy="369332"/>
          </a:xfrm>
          <a:prstGeom prst="rect">
            <a:avLst/>
          </a:prstGeom>
          <a:noFill/>
        </p:spPr>
        <p:txBody>
          <a:bodyPr wrap="square" rtlCol="0">
            <a:spAutoFit/>
          </a:bodyPr>
          <a:lstStyle/>
          <a:p>
            <a:r>
              <a:rPr lang="fr-FR" dirty="0">
                <a:solidFill>
                  <a:schemeClr val="bg1"/>
                </a:solidFill>
              </a:rPr>
              <a:t>Banque</a:t>
            </a:r>
          </a:p>
        </p:txBody>
      </p:sp>
      <p:cxnSp>
        <p:nvCxnSpPr>
          <p:cNvPr id="12" name="Connecteur droit 11">
            <a:extLst>
              <a:ext uri="{FF2B5EF4-FFF2-40B4-BE49-F238E27FC236}">
                <a16:creationId xmlns:a16="http://schemas.microsoft.com/office/drawing/2014/main" id="{14AE289B-A1D3-F4DB-DA6C-C5CE1B322EA8}"/>
              </a:ext>
            </a:extLst>
          </p:cNvPr>
          <p:cNvCxnSpPr/>
          <p:nvPr/>
        </p:nvCxnSpPr>
        <p:spPr>
          <a:xfrm flipH="1">
            <a:off x="7951304" y="5184483"/>
            <a:ext cx="1727880" cy="0"/>
          </a:xfrm>
          <a:prstGeom prst="line">
            <a:avLst/>
          </a:prstGeom>
          <a:ln>
            <a:solidFill>
              <a:schemeClr val="bg1">
                <a:lumMod val="50000"/>
                <a:lumOff val="50000"/>
              </a:schemeClr>
            </a:solidFill>
          </a:ln>
        </p:spPr>
        <p:style>
          <a:lnRef idx="1">
            <a:schemeClr val="dk1"/>
          </a:lnRef>
          <a:fillRef idx="0">
            <a:schemeClr val="dk1"/>
          </a:fillRef>
          <a:effectRef idx="0">
            <a:schemeClr val="dk1"/>
          </a:effectRef>
          <a:fontRef idx="minor">
            <a:schemeClr val="tx1"/>
          </a:fontRef>
        </p:style>
      </p:cxnSp>
      <p:sp>
        <p:nvSpPr>
          <p:cNvPr id="13" name="Ellipse 12">
            <a:extLst>
              <a:ext uri="{FF2B5EF4-FFF2-40B4-BE49-F238E27FC236}">
                <a16:creationId xmlns:a16="http://schemas.microsoft.com/office/drawing/2014/main" id="{E6612E4F-5A4D-818C-F617-996EAF264302}"/>
              </a:ext>
            </a:extLst>
          </p:cNvPr>
          <p:cNvSpPr/>
          <p:nvPr/>
        </p:nvSpPr>
        <p:spPr>
          <a:xfrm>
            <a:off x="7739269" y="4288756"/>
            <a:ext cx="1177413" cy="662609"/>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a:t>Compte bancaire</a:t>
            </a:r>
          </a:p>
        </p:txBody>
      </p:sp>
      <p:cxnSp>
        <p:nvCxnSpPr>
          <p:cNvPr id="15" name="Connecteur droit 14">
            <a:extLst>
              <a:ext uri="{FF2B5EF4-FFF2-40B4-BE49-F238E27FC236}">
                <a16:creationId xmlns:a16="http://schemas.microsoft.com/office/drawing/2014/main" id="{06E22747-5C31-AFF0-4E77-93CC21480A98}"/>
              </a:ext>
            </a:extLst>
          </p:cNvPr>
          <p:cNvCxnSpPr>
            <a:cxnSpLocks/>
            <a:endCxn id="13" idx="3"/>
          </p:cNvCxnSpPr>
          <p:nvPr/>
        </p:nvCxnSpPr>
        <p:spPr>
          <a:xfrm flipV="1">
            <a:off x="7680486" y="4854328"/>
            <a:ext cx="231211" cy="29290"/>
          </a:xfrm>
          <a:prstGeom prst="line">
            <a:avLst/>
          </a:prstGeom>
          <a:ln>
            <a:solidFill>
              <a:schemeClr val="bg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17" name="Connecteur droit 16">
            <a:extLst>
              <a:ext uri="{FF2B5EF4-FFF2-40B4-BE49-F238E27FC236}">
                <a16:creationId xmlns:a16="http://schemas.microsoft.com/office/drawing/2014/main" id="{416819DF-908E-28B9-9F48-DA1C23A3E52E}"/>
              </a:ext>
            </a:extLst>
          </p:cNvPr>
          <p:cNvCxnSpPr>
            <a:stCxn id="9" idx="1"/>
          </p:cNvCxnSpPr>
          <p:nvPr/>
        </p:nvCxnSpPr>
        <p:spPr>
          <a:xfrm flipH="1" flipV="1">
            <a:off x="8916682" y="4620060"/>
            <a:ext cx="762502" cy="263558"/>
          </a:xfrm>
          <a:prstGeom prst="line">
            <a:avLst/>
          </a:prstGeom>
          <a:ln>
            <a:solidFill>
              <a:schemeClr val="bg1">
                <a:lumMod val="50000"/>
                <a:lumOff val="5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33031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88652B-B439-4AB5-8773-417F1E05177E}"/>
              </a:ext>
            </a:extLst>
          </p:cNvPr>
          <p:cNvSpPr>
            <a:spLocks noGrp="1"/>
          </p:cNvSpPr>
          <p:nvPr>
            <p:ph type="title"/>
          </p:nvPr>
        </p:nvSpPr>
        <p:spPr>
          <a:xfrm>
            <a:off x="4180409" y="-118534"/>
            <a:ext cx="8554473" cy="1456267"/>
          </a:xfrm>
        </p:spPr>
        <p:txBody>
          <a:bodyPr rtlCol="0"/>
          <a:lstStyle/>
          <a:p>
            <a:pPr rtl="0"/>
            <a:r>
              <a:rPr lang="fr-FR" dirty="0"/>
              <a:t>Cas d’utilisation</a:t>
            </a:r>
          </a:p>
        </p:txBody>
      </p:sp>
      <p:pic>
        <p:nvPicPr>
          <p:cNvPr id="7" name="Espace réservé du contenu 6" descr="Une image contenant diagramme&#10;&#10;Description générée automatiquement">
            <a:extLst>
              <a:ext uri="{FF2B5EF4-FFF2-40B4-BE49-F238E27FC236}">
                <a16:creationId xmlns:a16="http://schemas.microsoft.com/office/drawing/2014/main" id="{C049755F-7947-5360-97C4-0528984475E0}"/>
              </a:ext>
            </a:extLst>
          </p:cNvPr>
          <p:cNvPicPr>
            <a:picLocks noGrp="1" noChangeAspect="1"/>
          </p:cNvPicPr>
          <p:nvPr>
            <p:ph idx="1"/>
          </p:nvPr>
        </p:nvPicPr>
        <p:blipFill>
          <a:blip r:embed="rId3"/>
          <a:stretch>
            <a:fillRect/>
          </a:stretch>
        </p:blipFill>
        <p:spPr>
          <a:xfrm>
            <a:off x="1259603" y="1016938"/>
            <a:ext cx="9672794" cy="5440947"/>
          </a:xfrm>
        </p:spPr>
      </p:pic>
      <p:sp>
        <p:nvSpPr>
          <p:cNvPr id="3" name="Rectangle 2">
            <a:extLst>
              <a:ext uri="{FF2B5EF4-FFF2-40B4-BE49-F238E27FC236}">
                <a16:creationId xmlns:a16="http://schemas.microsoft.com/office/drawing/2014/main" id="{BF896156-8A12-10EE-C8D2-843E143DA586}"/>
              </a:ext>
            </a:extLst>
          </p:cNvPr>
          <p:cNvSpPr/>
          <p:nvPr/>
        </p:nvSpPr>
        <p:spPr>
          <a:xfrm>
            <a:off x="5155096" y="1470991"/>
            <a:ext cx="2107095" cy="31805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Application de paris</a:t>
            </a:r>
          </a:p>
        </p:txBody>
      </p:sp>
      <p:sp>
        <p:nvSpPr>
          <p:cNvPr id="4" name="Rectangle 3">
            <a:extLst>
              <a:ext uri="{FF2B5EF4-FFF2-40B4-BE49-F238E27FC236}">
                <a16:creationId xmlns:a16="http://schemas.microsoft.com/office/drawing/2014/main" id="{BB2022D0-BACC-FCB3-2C68-5E684F88B04A}"/>
              </a:ext>
            </a:extLst>
          </p:cNvPr>
          <p:cNvSpPr/>
          <p:nvPr/>
        </p:nvSpPr>
        <p:spPr>
          <a:xfrm>
            <a:off x="6321287" y="4253212"/>
            <a:ext cx="1470991" cy="15902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solidFill>
                  <a:schemeClr val="bg1">
                    <a:lumMod val="85000"/>
                    <a:lumOff val="15000"/>
                  </a:schemeClr>
                </a:solidFill>
              </a:rPr>
              <a:t>un paris</a:t>
            </a:r>
          </a:p>
        </p:txBody>
      </p:sp>
      <p:sp>
        <p:nvSpPr>
          <p:cNvPr id="5" name="Rectangle 4">
            <a:extLst>
              <a:ext uri="{FF2B5EF4-FFF2-40B4-BE49-F238E27FC236}">
                <a16:creationId xmlns:a16="http://schemas.microsoft.com/office/drawing/2014/main" id="{81D71D9B-2F7C-5D4A-A68C-7E0C772971D4}"/>
              </a:ext>
            </a:extLst>
          </p:cNvPr>
          <p:cNvSpPr/>
          <p:nvPr/>
        </p:nvSpPr>
        <p:spPr>
          <a:xfrm>
            <a:off x="6321287" y="4916557"/>
            <a:ext cx="1364974" cy="3710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solidFill>
                  <a:schemeClr val="bg1">
                    <a:lumMod val="85000"/>
                    <a:lumOff val="15000"/>
                  </a:schemeClr>
                </a:solidFill>
              </a:rPr>
              <a:t>Parier</a:t>
            </a:r>
          </a:p>
        </p:txBody>
      </p:sp>
    </p:spTree>
    <p:extLst>
      <p:ext uri="{BB962C8B-B14F-4D97-AF65-F5344CB8AC3E}">
        <p14:creationId xmlns:p14="http://schemas.microsoft.com/office/powerpoint/2010/main" val="29283951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éleste">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Office_50521259_TF22566005_Win32" id="{BF8FD16A-3FAC-433F-A48A-A2EB331D1E2D}" vid="{A5A5BF87-E7EB-41AE-967D-B0F66786748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2.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Conception futuriste</Template>
  <TotalTime>163</TotalTime>
  <Words>265</Words>
  <Application>Microsoft Office PowerPoint</Application>
  <PresentationFormat>Grand écran</PresentationFormat>
  <Paragraphs>56</Paragraphs>
  <Slides>13</Slides>
  <Notes>12</Notes>
  <HiddenSlides>0</HiddenSlides>
  <MMClips>0</MMClips>
  <ScaleCrop>false</ScaleCrop>
  <HeadingPairs>
    <vt:vector size="8" baseType="variant">
      <vt:variant>
        <vt:lpstr>Polices utilisées</vt:lpstr>
      </vt:variant>
      <vt:variant>
        <vt:i4>3</vt:i4>
      </vt:variant>
      <vt:variant>
        <vt:lpstr>Thème</vt:lpstr>
      </vt:variant>
      <vt:variant>
        <vt:i4>1</vt:i4>
      </vt:variant>
      <vt:variant>
        <vt:lpstr>Serveurs OLE incorporés</vt:lpstr>
      </vt:variant>
      <vt:variant>
        <vt:i4>2</vt:i4>
      </vt:variant>
      <vt:variant>
        <vt:lpstr>Titres des diapositives</vt:lpstr>
      </vt:variant>
      <vt:variant>
        <vt:i4>13</vt:i4>
      </vt:variant>
    </vt:vector>
  </HeadingPairs>
  <TitlesOfParts>
    <vt:vector size="19" baseType="lpstr">
      <vt:lpstr>Arial</vt:lpstr>
      <vt:lpstr>Calibri</vt:lpstr>
      <vt:lpstr>Calibri Light</vt:lpstr>
      <vt:lpstr>Céleste</vt:lpstr>
      <vt:lpstr>Package</vt:lpstr>
      <vt:lpstr>Objet d’environnement du Gestionnaire de liaisons</vt:lpstr>
      <vt:lpstr>Solutions Applications ap2</vt:lpstr>
      <vt:lpstr>Présentation PowerPoint</vt:lpstr>
      <vt:lpstr>Présentation PowerPoint</vt:lpstr>
      <vt:lpstr>Risques et problemes</vt:lpstr>
      <vt:lpstr>Outil collaboratif</vt:lpstr>
      <vt:lpstr>CONCEPTIONS DE LA BASE DE DONNEES</vt:lpstr>
      <vt:lpstr>Diagramme d’activité</vt:lpstr>
      <vt:lpstr>Cas d’utilisation</vt:lpstr>
      <vt:lpstr>Cas d’utilisation</vt:lpstr>
      <vt:lpstr>Diagramme d’activité</vt:lpstr>
      <vt:lpstr>Devis</vt:lpstr>
      <vt:lpstr>DOCUMENTS</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Solutions Applications ap2</dc:title>
  <dc:creator>Killian Ngog</dc:creator>
  <cp:lastModifiedBy>Killian Ngog</cp:lastModifiedBy>
  <cp:revision>18</cp:revision>
  <dcterms:created xsi:type="dcterms:W3CDTF">2023-05-02T07:04:34Z</dcterms:created>
  <dcterms:modified xsi:type="dcterms:W3CDTF">2023-06-29T12:24:35Z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