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2.jpeg" ContentType="image/jpeg"/>
  <Override PartName="/ppt/media/image3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Gill Sans Light"/>
        <a:ea typeface="Gill Sans Light"/>
        <a:cs typeface="Gill Sans Light"/>
        <a:sym typeface="Gill Sans Light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Gill Sans Light"/>
        <a:ea typeface="Gill Sans Light"/>
        <a:cs typeface="Gill Sans Light"/>
        <a:sym typeface="Gill Sans Light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Gill Sans Light"/>
        <a:ea typeface="Gill Sans Light"/>
        <a:cs typeface="Gill Sans Light"/>
        <a:sym typeface="Gill Sans Light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Gill Sans Light"/>
        <a:ea typeface="Gill Sans Light"/>
        <a:cs typeface="Gill Sans Light"/>
        <a:sym typeface="Gill Sans Light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Gill Sans Light"/>
        <a:ea typeface="Gill Sans Light"/>
        <a:cs typeface="Gill Sans Light"/>
        <a:sym typeface="Gill Sans Light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Gill Sans Light"/>
        <a:ea typeface="Gill Sans Light"/>
        <a:cs typeface="Gill Sans Light"/>
        <a:sym typeface="Gill Sans Light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Gill Sans Light"/>
        <a:ea typeface="Gill Sans Light"/>
        <a:cs typeface="Gill Sans Light"/>
        <a:sym typeface="Gill Sans Light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Gill Sans Light"/>
        <a:ea typeface="Gill Sans Light"/>
        <a:cs typeface="Gill Sans Light"/>
        <a:sym typeface="Gill Sans Light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Gill Sans Light"/>
        <a:ea typeface="Gill Sans Light"/>
        <a:cs typeface="Gill Sans Light"/>
        <a:sym typeface="Gill Sans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Gill Sans Light"/>
          <a:ea typeface="Gill Sans Light"/>
          <a:cs typeface="Gill Sans Light"/>
        </a:font>
        <a:srgbClr val="535353"/>
      </a:tcTxStyle>
      <a:tcStyle>
        <a:tcBdr>
          <a:left>
            <a:ln w="12700" cap="flat">
              <a:solidFill>
                <a:srgbClr val="340053"/>
              </a:solidFill>
              <a:prstDash val="solid"/>
              <a:round/>
            </a:ln>
          </a:left>
          <a:right>
            <a:ln w="12700" cap="flat">
              <a:solidFill>
                <a:srgbClr val="340053"/>
              </a:solidFill>
              <a:prstDash val="solid"/>
              <a:round/>
            </a:ln>
          </a:right>
          <a:top>
            <a:ln w="12700" cap="flat">
              <a:solidFill>
                <a:srgbClr val="340053"/>
              </a:solidFill>
              <a:prstDash val="solid"/>
              <a:round/>
            </a:ln>
          </a:top>
          <a:bottom>
            <a:ln w="12700" cap="flat">
              <a:solidFill>
                <a:srgbClr val="340053"/>
              </a:solidFill>
              <a:prstDash val="solid"/>
              <a:round/>
            </a:ln>
          </a:bottom>
          <a:insideH>
            <a:ln w="12700" cap="flat">
              <a:solidFill>
                <a:srgbClr val="340053"/>
              </a:solidFill>
              <a:prstDash val="solid"/>
              <a:round/>
            </a:ln>
          </a:insideH>
          <a:insideV>
            <a:ln w="12700" cap="flat">
              <a:solidFill>
                <a:srgbClr val="340053"/>
              </a:solidFill>
              <a:prstDash val="solid"/>
              <a:round/>
            </a:ln>
          </a:insideV>
        </a:tcBdr>
        <a:fill>
          <a:solidFill>
            <a:srgbClr val="D5E2E4"/>
          </a:solidFill>
        </a:fill>
      </a:tcStyle>
    </a:wholeTbl>
    <a:band2H>
      <a:tcTxStyle b="def" i="def"/>
      <a:tcStyle>
        <a:tcBdr/>
        <a:fill>
          <a:solidFill>
            <a:srgbClr val="EBF1F2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340053"/>
      </a:tcTxStyle>
      <a:tcStyle>
        <a:tcBdr>
          <a:left>
            <a:ln w="12700" cap="flat">
              <a:solidFill>
                <a:srgbClr val="340053"/>
              </a:solidFill>
              <a:prstDash val="solid"/>
              <a:round/>
            </a:ln>
          </a:left>
          <a:right>
            <a:ln w="12700" cap="flat">
              <a:solidFill>
                <a:srgbClr val="340053"/>
              </a:solidFill>
              <a:prstDash val="solid"/>
              <a:round/>
            </a:ln>
          </a:right>
          <a:top>
            <a:ln w="12700" cap="flat">
              <a:solidFill>
                <a:srgbClr val="340053"/>
              </a:solidFill>
              <a:prstDash val="solid"/>
              <a:round/>
            </a:ln>
          </a:top>
          <a:bottom>
            <a:ln w="12700" cap="flat">
              <a:solidFill>
                <a:srgbClr val="340053"/>
              </a:solidFill>
              <a:prstDash val="solid"/>
              <a:round/>
            </a:ln>
          </a:bottom>
          <a:insideH>
            <a:ln w="12700" cap="flat">
              <a:solidFill>
                <a:srgbClr val="340053"/>
              </a:solidFill>
              <a:prstDash val="solid"/>
              <a:round/>
            </a:ln>
          </a:insideH>
          <a:insideV>
            <a:ln w="12700" cap="flat">
              <a:solidFill>
                <a:srgbClr val="340053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Gill Sans"/>
          <a:ea typeface="Gill Sans"/>
          <a:cs typeface="Gill Sans"/>
        </a:font>
        <a:srgbClr val="340053"/>
      </a:tcTxStyle>
      <a:tcStyle>
        <a:tcBdr>
          <a:left>
            <a:ln w="12700" cap="flat">
              <a:solidFill>
                <a:srgbClr val="340053"/>
              </a:solidFill>
              <a:prstDash val="solid"/>
              <a:round/>
            </a:ln>
          </a:left>
          <a:right>
            <a:ln w="12700" cap="flat">
              <a:solidFill>
                <a:srgbClr val="340053"/>
              </a:solidFill>
              <a:prstDash val="solid"/>
              <a:round/>
            </a:ln>
          </a:right>
          <a:top>
            <a:ln w="38100" cap="flat">
              <a:solidFill>
                <a:srgbClr val="340053"/>
              </a:solidFill>
              <a:prstDash val="solid"/>
              <a:round/>
            </a:ln>
          </a:top>
          <a:bottom>
            <a:ln w="12700" cap="flat">
              <a:solidFill>
                <a:srgbClr val="340053"/>
              </a:solidFill>
              <a:prstDash val="solid"/>
              <a:round/>
            </a:ln>
          </a:bottom>
          <a:insideH>
            <a:ln w="12700" cap="flat">
              <a:solidFill>
                <a:srgbClr val="340053"/>
              </a:solidFill>
              <a:prstDash val="solid"/>
              <a:round/>
            </a:ln>
          </a:insideH>
          <a:insideV>
            <a:ln w="12700" cap="flat">
              <a:solidFill>
                <a:srgbClr val="340053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340053"/>
      </a:tcTxStyle>
      <a:tcStyle>
        <a:tcBdr>
          <a:left>
            <a:ln w="12700" cap="flat">
              <a:solidFill>
                <a:srgbClr val="340053"/>
              </a:solidFill>
              <a:prstDash val="solid"/>
              <a:round/>
            </a:ln>
          </a:left>
          <a:right>
            <a:ln w="12700" cap="flat">
              <a:solidFill>
                <a:srgbClr val="340053"/>
              </a:solidFill>
              <a:prstDash val="solid"/>
              <a:round/>
            </a:ln>
          </a:right>
          <a:top>
            <a:ln w="12700" cap="flat">
              <a:solidFill>
                <a:srgbClr val="340053"/>
              </a:solidFill>
              <a:prstDash val="solid"/>
              <a:round/>
            </a:ln>
          </a:top>
          <a:bottom>
            <a:ln w="38100" cap="flat">
              <a:solidFill>
                <a:srgbClr val="340053"/>
              </a:solidFill>
              <a:prstDash val="solid"/>
              <a:round/>
            </a:ln>
          </a:bottom>
          <a:insideH>
            <a:ln w="12700" cap="flat">
              <a:solidFill>
                <a:srgbClr val="340053"/>
              </a:solidFill>
              <a:prstDash val="solid"/>
              <a:round/>
            </a:ln>
          </a:insideH>
          <a:insideV>
            <a:ln w="12700" cap="flat">
              <a:solidFill>
                <a:srgbClr val="340053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Gill Sans Light"/>
          <a:ea typeface="Gill Sans Light"/>
          <a:cs typeface="Gill Sans Light"/>
        </a:font>
        <a:srgbClr val="535353"/>
      </a:tcTxStyle>
      <a:tcStyle>
        <a:tcBdr>
          <a:left>
            <a:ln w="12700" cap="flat">
              <a:solidFill>
                <a:srgbClr val="340053"/>
              </a:solidFill>
              <a:prstDash val="solid"/>
              <a:round/>
            </a:ln>
          </a:left>
          <a:right>
            <a:ln w="12700" cap="flat">
              <a:solidFill>
                <a:srgbClr val="340053"/>
              </a:solidFill>
              <a:prstDash val="solid"/>
              <a:round/>
            </a:ln>
          </a:right>
          <a:top>
            <a:ln w="12700" cap="flat">
              <a:solidFill>
                <a:srgbClr val="340053"/>
              </a:solidFill>
              <a:prstDash val="solid"/>
              <a:round/>
            </a:ln>
          </a:top>
          <a:bottom>
            <a:ln w="12700" cap="flat">
              <a:solidFill>
                <a:srgbClr val="340053"/>
              </a:solidFill>
              <a:prstDash val="solid"/>
              <a:round/>
            </a:ln>
          </a:bottom>
          <a:insideH>
            <a:ln w="12700" cap="flat">
              <a:solidFill>
                <a:srgbClr val="340053"/>
              </a:solidFill>
              <a:prstDash val="solid"/>
              <a:round/>
            </a:ln>
          </a:insideH>
          <a:insideV>
            <a:ln w="12700" cap="flat">
              <a:solidFill>
                <a:srgbClr val="340053"/>
              </a:solidFill>
              <a:prstDash val="solid"/>
              <a:round/>
            </a:ln>
          </a:insideV>
        </a:tcBdr>
        <a:fill>
          <a:solidFill>
            <a:srgbClr val="F1DDCB"/>
          </a:solidFill>
        </a:fill>
      </a:tcStyle>
    </a:wholeTbl>
    <a:band2H>
      <a:tcTxStyle b="def" i="def"/>
      <a:tcStyle>
        <a:tcBdr/>
        <a:fill>
          <a:solidFill>
            <a:srgbClr val="F8EFE7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340053"/>
      </a:tcTxStyle>
      <a:tcStyle>
        <a:tcBdr>
          <a:left>
            <a:ln w="12700" cap="flat">
              <a:solidFill>
                <a:srgbClr val="340053"/>
              </a:solidFill>
              <a:prstDash val="solid"/>
              <a:round/>
            </a:ln>
          </a:left>
          <a:right>
            <a:ln w="12700" cap="flat">
              <a:solidFill>
                <a:srgbClr val="340053"/>
              </a:solidFill>
              <a:prstDash val="solid"/>
              <a:round/>
            </a:ln>
          </a:right>
          <a:top>
            <a:ln w="12700" cap="flat">
              <a:solidFill>
                <a:srgbClr val="340053"/>
              </a:solidFill>
              <a:prstDash val="solid"/>
              <a:round/>
            </a:ln>
          </a:top>
          <a:bottom>
            <a:ln w="12700" cap="flat">
              <a:solidFill>
                <a:srgbClr val="340053"/>
              </a:solidFill>
              <a:prstDash val="solid"/>
              <a:round/>
            </a:ln>
          </a:bottom>
          <a:insideH>
            <a:ln w="12700" cap="flat">
              <a:solidFill>
                <a:srgbClr val="340053"/>
              </a:solidFill>
              <a:prstDash val="solid"/>
              <a:round/>
            </a:ln>
          </a:insideH>
          <a:insideV>
            <a:ln w="12700" cap="flat">
              <a:solidFill>
                <a:srgbClr val="340053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Gill Sans"/>
          <a:ea typeface="Gill Sans"/>
          <a:cs typeface="Gill Sans"/>
        </a:font>
        <a:srgbClr val="340053"/>
      </a:tcTxStyle>
      <a:tcStyle>
        <a:tcBdr>
          <a:left>
            <a:ln w="12700" cap="flat">
              <a:solidFill>
                <a:srgbClr val="340053"/>
              </a:solidFill>
              <a:prstDash val="solid"/>
              <a:round/>
            </a:ln>
          </a:left>
          <a:right>
            <a:ln w="12700" cap="flat">
              <a:solidFill>
                <a:srgbClr val="340053"/>
              </a:solidFill>
              <a:prstDash val="solid"/>
              <a:round/>
            </a:ln>
          </a:right>
          <a:top>
            <a:ln w="38100" cap="flat">
              <a:solidFill>
                <a:srgbClr val="340053"/>
              </a:solidFill>
              <a:prstDash val="solid"/>
              <a:round/>
            </a:ln>
          </a:top>
          <a:bottom>
            <a:ln w="12700" cap="flat">
              <a:solidFill>
                <a:srgbClr val="340053"/>
              </a:solidFill>
              <a:prstDash val="solid"/>
              <a:round/>
            </a:ln>
          </a:bottom>
          <a:insideH>
            <a:ln w="12700" cap="flat">
              <a:solidFill>
                <a:srgbClr val="340053"/>
              </a:solidFill>
              <a:prstDash val="solid"/>
              <a:round/>
            </a:ln>
          </a:insideH>
          <a:insideV>
            <a:ln w="12700" cap="flat">
              <a:solidFill>
                <a:srgbClr val="340053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340053"/>
      </a:tcTxStyle>
      <a:tcStyle>
        <a:tcBdr>
          <a:left>
            <a:ln w="12700" cap="flat">
              <a:solidFill>
                <a:srgbClr val="340053"/>
              </a:solidFill>
              <a:prstDash val="solid"/>
              <a:round/>
            </a:ln>
          </a:left>
          <a:right>
            <a:ln w="12700" cap="flat">
              <a:solidFill>
                <a:srgbClr val="340053"/>
              </a:solidFill>
              <a:prstDash val="solid"/>
              <a:round/>
            </a:ln>
          </a:right>
          <a:top>
            <a:ln w="12700" cap="flat">
              <a:solidFill>
                <a:srgbClr val="340053"/>
              </a:solidFill>
              <a:prstDash val="solid"/>
              <a:round/>
            </a:ln>
          </a:top>
          <a:bottom>
            <a:ln w="38100" cap="flat">
              <a:solidFill>
                <a:srgbClr val="340053"/>
              </a:solidFill>
              <a:prstDash val="solid"/>
              <a:round/>
            </a:ln>
          </a:bottom>
          <a:insideH>
            <a:ln w="12700" cap="flat">
              <a:solidFill>
                <a:srgbClr val="340053"/>
              </a:solidFill>
              <a:prstDash val="solid"/>
              <a:round/>
            </a:ln>
          </a:insideH>
          <a:insideV>
            <a:ln w="12700" cap="flat">
              <a:solidFill>
                <a:srgbClr val="340053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Gill Sans Light"/>
          <a:ea typeface="Gill Sans Light"/>
          <a:cs typeface="Gill Sans Light"/>
        </a:font>
        <a:srgbClr val="535353"/>
      </a:tcTxStyle>
      <a:tcStyle>
        <a:tcBdr>
          <a:left>
            <a:ln w="12700" cap="flat">
              <a:solidFill>
                <a:srgbClr val="340053"/>
              </a:solidFill>
              <a:prstDash val="solid"/>
              <a:round/>
            </a:ln>
          </a:left>
          <a:right>
            <a:ln w="12700" cap="flat">
              <a:solidFill>
                <a:srgbClr val="340053"/>
              </a:solidFill>
              <a:prstDash val="solid"/>
              <a:round/>
            </a:ln>
          </a:right>
          <a:top>
            <a:ln w="12700" cap="flat">
              <a:solidFill>
                <a:srgbClr val="340053"/>
              </a:solidFill>
              <a:prstDash val="solid"/>
              <a:round/>
            </a:ln>
          </a:top>
          <a:bottom>
            <a:ln w="12700" cap="flat">
              <a:solidFill>
                <a:srgbClr val="340053"/>
              </a:solidFill>
              <a:prstDash val="solid"/>
              <a:round/>
            </a:ln>
          </a:bottom>
          <a:insideH>
            <a:ln w="12700" cap="flat">
              <a:solidFill>
                <a:srgbClr val="340053"/>
              </a:solidFill>
              <a:prstDash val="solid"/>
              <a:round/>
            </a:ln>
          </a:insideH>
          <a:insideV>
            <a:ln w="12700" cap="flat">
              <a:solidFill>
                <a:srgbClr val="340053"/>
              </a:solidFill>
              <a:prstDash val="solid"/>
              <a:round/>
            </a:ln>
          </a:insideV>
        </a:tcBdr>
        <a:fill>
          <a:solidFill>
            <a:srgbClr val="D1D3D7"/>
          </a:solidFill>
        </a:fill>
      </a:tcStyle>
    </a:wholeTbl>
    <a:band2H>
      <a:tcTxStyle b="def" i="def"/>
      <a:tcStyle>
        <a:tcBdr/>
        <a:fill>
          <a:solidFill>
            <a:srgbClr val="E9EAEC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340053"/>
      </a:tcTxStyle>
      <a:tcStyle>
        <a:tcBdr>
          <a:left>
            <a:ln w="12700" cap="flat">
              <a:solidFill>
                <a:srgbClr val="340053"/>
              </a:solidFill>
              <a:prstDash val="solid"/>
              <a:round/>
            </a:ln>
          </a:left>
          <a:right>
            <a:ln w="12700" cap="flat">
              <a:solidFill>
                <a:srgbClr val="340053"/>
              </a:solidFill>
              <a:prstDash val="solid"/>
              <a:round/>
            </a:ln>
          </a:right>
          <a:top>
            <a:ln w="12700" cap="flat">
              <a:solidFill>
                <a:srgbClr val="340053"/>
              </a:solidFill>
              <a:prstDash val="solid"/>
              <a:round/>
            </a:ln>
          </a:top>
          <a:bottom>
            <a:ln w="12700" cap="flat">
              <a:solidFill>
                <a:srgbClr val="340053"/>
              </a:solidFill>
              <a:prstDash val="solid"/>
              <a:round/>
            </a:ln>
          </a:bottom>
          <a:insideH>
            <a:ln w="12700" cap="flat">
              <a:solidFill>
                <a:srgbClr val="340053"/>
              </a:solidFill>
              <a:prstDash val="solid"/>
              <a:round/>
            </a:ln>
          </a:insideH>
          <a:insideV>
            <a:ln w="12700" cap="flat">
              <a:solidFill>
                <a:srgbClr val="340053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Gill Sans"/>
          <a:ea typeface="Gill Sans"/>
          <a:cs typeface="Gill Sans"/>
        </a:font>
        <a:srgbClr val="340053"/>
      </a:tcTxStyle>
      <a:tcStyle>
        <a:tcBdr>
          <a:left>
            <a:ln w="12700" cap="flat">
              <a:solidFill>
                <a:srgbClr val="340053"/>
              </a:solidFill>
              <a:prstDash val="solid"/>
              <a:round/>
            </a:ln>
          </a:left>
          <a:right>
            <a:ln w="12700" cap="flat">
              <a:solidFill>
                <a:srgbClr val="340053"/>
              </a:solidFill>
              <a:prstDash val="solid"/>
              <a:round/>
            </a:ln>
          </a:right>
          <a:top>
            <a:ln w="38100" cap="flat">
              <a:solidFill>
                <a:srgbClr val="340053"/>
              </a:solidFill>
              <a:prstDash val="solid"/>
              <a:round/>
            </a:ln>
          </a:top>
          <a:bottom>
            <a:ln w="12700" cap="flat">
              <a:solidFill>
                <a:srgbClr val="340053"/>
              </a:solidFill>
              <a:prstDash val="solid"/>
              <a:round/>
            </a:ln>
          </a:bottom>
          <a:insideH>
            <a:ln w="12700" cap="flat">
              <a:solidFill>
                <a:srgbClr val="340053"/>
              </a:solidFill>
              <a:prstDash val="solid"/>
              <a:round/>
            </a:ln>
          </a:insideH>
          <a:insideV>
            <a:ln w="12700" cap="flat">
              <a:solidFill>
                <a:srgbClr val="340053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340053"/>
      </a:tcTxStyle>
      <a:tcStyle>
        <a:tcBdr>
          <a:left>
            <a:ln w="12700" cap="flat">
              <a:solidFill>
                <a:srgbClr val="340053"/>
              </a:solidFill>
              <a:prstDash val="solid"/>
              <a:round/>
            </a:ln>
          </a:left>
          <a:right>
            <a:ln w="12700" cap="flat">
              <a:solidFill>
                <a:srgbClr val="340053"/>
              </a:solidFill>
              <a:prstDash val="solid"/>
              <a:round/>
            </a:ln>
          </a:right>
          <a:top>
            <a:ln w="12700" cap="flat">
              <a:solidFill>
                <a:srgbClr val="340053"/>
              </a:solidFill>
              <a:prstDash val="solid"/>
              <a:round/>
            </a:ln>
          </a:top>
          <a:bottom>
            <a:ln w="38100" cap="flat">
              <a:solidFill>
                <a:srgbClr val="340053"/>
              </a:solidFill>
              <a:prstDash val="solid"/>
              <a:round/>
            </a:ln>
          </a:bottom>
          <a:insideH>
            <a:ln w="12700" cap="flat">
              <a:solidFill>
                <a:srgbClr val="340053"/>
              </a:solidFill>
              <a:prstDash val="solid"/>
              <a:round/>
            </a:ln>
          </a:insideH>
          <a:insideV>
            <a:ln w="12700" cap="flat">
              <a:solidFill>
                <a:srgbClr val="340053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Gill Sans Light"/>
          <a:ea typeface="Gill Sans Light"/>
          <a:cs typeface="Gill Sans Light"/>
        </a:font>
        <a:srgbClr val="535353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9E9E9"/>
          </a:solidFill>
        </a:fill>
      </a:tcStyle>
    </a:wholeTbl>
    <a:band2H>
      <a:tcTxStyle b="def" i="def"/>
      <a:tcStyle>
        <a:tcBdr/>
        <a:fill>
          <a:solidFill>
            <a:srgbClr val="340053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340053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Gill Sans"/>
          <a:ea typeface="Gill Sans"/>
          <a:cs typeface="Gill Sans"/>
        </a:font>
        <a:srgbClr val="535353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535353"/>
              </a:solidFill>
              <a:prstDash val="solid"/>
              <a:round/>
            </a:ln>
          </a:top>
          <a:bottom>
            <a:ln w="25400" cap="flat">
              <a:solidFill>
                <a:srgbClr val="535353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40053"/>
          </a:solidFill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340053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35353"/>
              </a:solidFill>
              <a:prstDash val="solid"/>
              <a:round/>
            </a:ln>
          </a:top>
          <a:bottom>
            <a:ln w="25400" cap="flat">
              <a:solidFill>
                <a:srgbClr val="535353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Gill Sans Light"/>
          <a:ea typeface="Gill Sans Light"/>
          <a:cs typeface="Gill Sans Light"/>
        </a:font>
        <a:srgbClr val="535353"/>
      </a:tcTxStyle>
      <a:tcStyle>
        <a:tcBdr>
          <a:left>
            <a:ln w="12700" cap="flat">
              <a:solidFill>
                <a:srgbClr val="340053"/>
              </a:solidFill>
              <a:prstDash val="solid"/>
              <a:round/>
            </a:ln>
          </a:left>
          <a:right>
            <a:ln w="12700" cap="flat">
              <a:solidFill>
                <a:srgbClr val="340053"/>
              </a:solidFill>
              <a:prstDash val="solid"/>
              <a:round/>
            </a:ln>
          </a:right>
          <a:top>
            <a:ln w="12700" cap="flat">
              <a:solidFill>
                <a:srgbClr val="340053"/>
              </a:solidFill>
              <a:prstDash val="solid"/>
              <a:round/>
            </a:ln>
          </a:top>
          <a:bottom>
            <a:ln w="12700" cap="flat">
              <a:solidFill>
                <a:srgbClr val="340053"/>
              </a:solidFill>
              <a:prstDash val="solid"/>
              <a:round/>
            </a:ln>
          </a:bottom>
          <a:insideH>
            <a:ln w="12700" cap="flat">
              <a:solidFill>
                <a:srgbClr val="340053"/>
              </a:solidFill>
              <a:prstDash val="solid"/>
              <a:round/>
            </a:ln>
          </a:insideH>
          <a:insideV>
            <a:ln w="12700" cap="flat">
              <a:solidFill>
                <a:srgbClr val="340053"/>
              </a:solidFill>
              <a:prstDash val="solid"/>
              <a:round/>
            </a:ln>
          </a:insideV>
        </a:tcBdr>
        <a:fill>
          <a:solidFill>
            <a:srgbClr val="CFCFCF"/>
          </a:solidFill>
        </a:fill>
      </a:tcStyle>
    </a:wholeTbl>
    <a:band2H>
      <a:tcTxStyle b="def" i="def"/>
      <a:tcStyle>
        <a:tcBdr/>
        <a:fill>
          <a:solidFill>
            <a:srgbClr val="E9E9E9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340053"/>
      </a:tcTxStyle>
      <a:tcStyle>
        <a:tcBdr>
          <a:left>
            <a:ln w="12700" cap="flat">
              <a:solidFill>
                <a:srgbClr val="340053"/>
              </a:solidFill>
              <a:prstDash val="solid"/>
              <a:round/>
            </a:ln>
          </a:left>
          <a:right>
            <a:ln w="12700" cap="flat">
              <a:solidFill>
                <a:srgbClr val="340053"/>
              </a:solidFill>
              <a:prstDash val="solid"/>
              <a:round/>
            </a:ln>
          </a:right>
          <a:top>
            <a:ln w="12700" cap="flat">
              <a:solidFill>
                <a:srgbClr val="340053"/>
              </a:solidFill>
              <a:prstDash val="solid"/>
              <a:round/>
            </a:ln>
          </a:top>
          <a:bottom>
            <a:ln w="12700" cap="flat">
              <a:solidFill>
                <a:srgbClr val="340053"/>
              </a:solidFill>
              <a:prstDash val="solid"/>
              <a:round/>
            </a:ln>
          </a:bottom>
          <a:insideH>
            <a:ln w="12700" cap="flat">
              <a:solidFill>
                <a:srgbClr val="340053"/>
              </a:solidFill>
              <a:prstDash val="solid"/>
              <a:round/>
            </a:ln>
          </a:insideH>
          <a:insideV>
            <a:ln w="12700" cap="flat">
              <a:solidFill>
                <a:srgbClr val="340053"/>
              </a:solidFill>
              <a:prstDash val="solid"/>
              <a:round/>
            </a:ln>
          </a:insideV>
        </a:tcBdr>
        <a:fill>
          <a:solidFill>
            <a:srgbClr val="535353"/>
          </a:solidFill>
        </a:fill>
      </a:tcStyle>
    </a:firstCol>
    <a:lastRow>
      <a:tcTxStyle b="on" i="off">
        <a:font>
          <a:latin typeface="Gill Sans"/>
          <a:ea typeface="Gill Sans"/>
          <a:cs typeface="Gill Sans"/>
        </a:font>
        <a:srgbClr val="340053"/>
      </a:tcTxStyle>
      <a:tcStyle>
        <a:tcBdr>
          <a:left>
            <a:ln w="12700" cap="flat">
              <a:solidFill>
                <a:srgbClr val="340053"/>
              </a:solidFill>
              <a:prstDash val="solid"/>
              <a:round/>
            </a:ln>
          </a:left>
          <a:right>
            <a:ln w="12700" cap="flat">
              <a:solidFill>
                <a:srgbClr val="340053"/>
              </a:solidFill>
              <a:prstDash val="solid"/>
              <a:round/>
            </a:ln>
          </a:right>
          <a:top>
            <a:ln w="38100" cap="flat">
              <a:solidFill>
                <a:srgbClr val="340053"/>
              </a:solidFill>
              <a:prstDash val="solid"/>
              <a:round/>
            </a:ln>
          </a:top>
          <a:bottom>
            <a:ln w="12700" cap="flat">
              <a:solidFill>
                <a:srgbClr val="340053"/>
              </a:solidFill>
              <a:prstDash val="solid"/>
              <a:round/>
            </a:ln>
          </a:bottom>
          <a:insideH>
            <a:ln w="12700" cap="flat">
              <a:solidFill>
                <a:srgbClr val="340053"/>
              </a:solidFill>
              <a:prstDash val="solid"/>
              <a:round/>
            </a:ln>
          </a:insideH>
          <a:insideV>
            <a:ln w="12700" cap="flat">
              <a:solidFill>
                <a:srgbClr val="340053"/>
              </a:solidFill>
              <a:prstDash val="solid"/>
              <a:round/>
            </a:ln>
          </a:insideV>
        </a:tcBdr>
        <a:fill>
          <a:solidFill>
            <a:srgbClr val="535353"/>
          </a:solidFill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340053"/>
      </a:tcTxStyle>
      <a:tcStyle>
        <a:tcBdr>
          <a:left>
            <a:ln w="12700" cap="flat">
              <a:solidFill>
                <a:srgbClr val="340053"/>
              </a:solidFill>
              <a:prstDash val="solid"/>
              <a:round/>
            </a:ln>
          </a:left>
          <a:right>
            <a:ln w="12700" cap="flat">
              <a:solidFill>
                <a:srgbClr val="340053"/>
              </a:solidFill>
              <a:prstDash val="solid"/>
              <a:round/>
            </a:ln>
          </a:right>
          <a:top>
            <a:ln w="12700" cap="flat">
              <a:solidFill>
                <a:srgbClr val="340053"/>
              </a:solidFill>
              <a:prstDash val="solid"/>
              <a:round/>
            </a:ln>
          </a:top>
          <a:bottom>
            <a:ln w="38100" cap="flat">
              <a:solidFill>
                <a:srgbClr val="340053"/>
              </a:solidFill>
              <a:prstDash val="solid"/>
              <a:round/>
            </a:ln>
          </a:bottom>
          <a:insideH>
            <a:ln w="12700" cap="flat">
              <a:solidFill>
                <a:srgbClr val="340053"/>
              </a:solidFill>
              <a:prstDash val="solid"/>
              <a:round/>
            </a:ln>
          </a:insideH>
          <a:insideV>
            <a:ln w="12700" cap="flat">
              <a:solidFill>
                <a:srgbClr val="340053"/>
              </a:solidFill>
              <a:prstDash val="solid"/>
              <a:round/>
            </a:ln>
          </a:insideV>
        </a:tcBdr>
        <a:fill>
          <a:solidFill>
            <a:srgbClr val="535353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ill Sans Light"/>
          <a:ea typeface="Gill Sans Light"/>
          <a:cs typeface="Gill Sans Light"/>
        </a:font>
        <a:srgbClr val="535353"/>
      </a:tcTxStyle>
      <a:tcStyle>
        <a:tcBdr>
          <a:left>
            <a:ln w="12700" cap="flat">
              <a:solidFill>
                <a:srgbClr val="535353"/>
              </a:solidFill>
              <a:prstDash val="solid"/>
              <a:round/>
            </a:ln>
          </a:left>
          <a:right>
            <a:ln w="12700" cap="flat">
              <a:solidFill>
                <a:srgbClr val="535353"/>
              </a:solidFill>
              <a:prstDash val="solid"/>
              <a:round/>
            </a:ln>
          </a:right>
          <a:top>
            <a:ln w="12700" cap="flat">
              <a:solidFill>
                <a:srgbClr val="535353"/>
              </a:solidFill>
              <a:prstDash val="solid"/>
              <a:round/>
            </a:ln>
          </a:top>
          <a:bottom>
            <a:ln w="12700" cap="flat">
              <a:solidFill>
                <a:srgbClr val="535353"/>
              </a:solidFill>
              <a:prstDash val="solid"/>
              <a:round/>
            </a:ln>
          </a:bottom>
          <a:insideH>
            <a:ln w="12700" cap="flat">
              <a:solidFill>
                <a:srgbClr val="535353"/>
              </a:solidFill>
              <a:prstDash val="solid"/>
              <a:round/>
            </a:ln>
          </a:insideH>
          <a:insideV>
            <a:ln w="12700" cap="flat">
              <a:solidFill>
                <a:srgbClr val="535353"/>
              </a:solidFill>
              <a:prstDash val="solid"/>
              <a:round/>
            </a:ln>
          </a:insideV>
        </a:tcBdr>
        <a:fill>
          <a:solidFill>
            <a:srgbClr val="535353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535353"/>
      </a:tcTxStyle>
      <a:tcStyle>
        <a:tcBdr>
          <a:left>
            <a:ln w="12700" cap="flat">
              <a:solidFill>
                <a:srgbClr val="535353"/>
              </a:solidFill>
              <a:prstDash val="solid"/>
              <a:round/>
            </a:ln>
          </a:left>
          <a:right>
            <a:ln w="12700" cap="flat">
              <a:solidFill>
                <a:srgbClr val="535353"/>
              </a:solidFill>
              <a:prstDash val="solid"/>
              <a:round/>
            </a:ln>
          </a:right>
          <a:top>
            <a:ln w="12700" cap="flat">
              <a:solidFill>
                <a:srgbClr val="535353"/>
              </a:solidFill>
              <a:prstDash val="solid"/>
              <a:round/>
            </a:ln>
          </a:top>
          <a:bottom>
            <a:ln w="12700" cap="flat">
              <a:solidFill>
                <a:srgbClr val="535353"/>
              </a:solidFill>
              <a:prstDash val="solid"/>
              <a:round/>
            </a:ln>
          </a:bottom>
          <a:insideH>
            <a:ln w="12700" cap="flat">
              <a:solidFill>
                <a:srgbClr val="535353"/>
              </a:solidFill>
              <a:prstDash val="solid"/>
              <a:round/>
            </a:ln>
          </a:insideH>
          <a:insideV>
            <a:ln w="12700" cap="flat">
              <a:solidFill>
                <a:srgbClr val="535353"/>
              </a:solidFill>
              <a:prstDash val="solid"/>
              <a:round/>
            </a:ln>
          </a:insideV>
        </a:tcBdr>
        <a:fill>
          <a:solidFill>
            <a:srgbClr val="535353">
              <a:alpha val="20000"/>
            </a:srgbClr>
          </a:solidFill>
        </a:fill>
      </a:tcStyle>
    </a:firstCol>
    <a:lastRow>
      <a:tcTxStyle b="on" i="off">
        <a:font>
          <a:latin typeface="Gill Sans"/>
          <a:ea typeface="Gill Sans"/>
          <a:cs typeface="Gill Sans"/>
        </a:font>
        <a:srgbClr val="535353"/>
      </a:tcTxStyle>
      <a:tcStyle>
        <a:tcBdr>
          <a:left>
            <a:ln w="12700" cap="flat">
              <a:solidFill>
                <a:srgbClr val="535353"/>
              </a:solidFill>
              <a:prstDash val="solid"/>
              <a:round/>
            </a:ln>
          </a:left>
          <a:right>
            <a:ln w="12700" cap="flat">
              <a:solidFill>
                <a:srgbClr val="535353"/>
              </a:solidFill>
              <a:prstDash val="solid"/>
              <a:round/>
            </a:ln>
          </a:right>
          <a:top>
            <a:ln w="50800" cap="flat">
              <a:solidFill>
                <a:srgbClr val="535353"/>
              </a:solidFill>
              <a:prstDash val="solid"/>
              <a:round/>
            </a:ln>
          </a:top>
          <a:bottom>
            <a:ln w="12700" cap="flat">
              <a:solidFill>
                <a:srgbClr val="535353"/>
              </a:solidFill>
              <a:prstDash val="solid"/>
              <a:round/>
            </a:ln>
          </a:bottom>
          <a:insideH>
            <a:ln w="12700" cap="flat">
              <a:solidFill>
                <a:srgbClr val="535353"/>
              </a:solidFill>
              <a:prstDash val="solid"/>
              <a:round/>
            </a:ln>
          </a:insideH>
          <a:insideV>
            <a:ln w="12700" cap="flat">
              <a:solidFill>
                <a:srgbClr val="535353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535353"/>
      </a:tcTxStyle>
      <a:tcStyle>
        <a:tcBdr>
          <a:left>
            <a:ln w="12700" cap="flat">
              <a:solidFill>
                <a:srgbClr val="535353"/>
              </a:solidFill>
              <a:prstDash val="solid"/>
              <a:round/>
            </a:ln>
          </a:left>
          <a:right>
            <a:ln w="12700" cap="flat">
              <a:solidFill>
                <a:srgbClr val="535353"/>
              </a:solidFill>
              <a:prstDash val="solid"/>
              <a:round/>
            </a:ln>
          </a:right>
          <a:top>
            <a:ln w="12700" cap="flat">
              <a:solidFill>
                <a:srgbClr val="535353"/>
              </a:solidFill>
              <a:prstDash val="solid"/>
              <a:round/>
            </a:ln>
          </a:top>
          <a:bottom>
            <a:ln w="25400" cap="flat">
              <a:solidFill>
                <a:srgbClr val="535353"/>
              </a:solidFill>
              <a:prstDash val="solid"/>
              <a:round/>
            </a:ln>
          </a:bottom>
          <a:insideH>
            <a:ln w="12700" cap="flat">
              <a:solidFill>
                <a:srgbClr val="535353"/>
              </a:solidFill>
              <a:prstDash val="solid"/>
              <a:round/>
            </a:ln>
          </a:insideH>
          <a:insideV>
            <a:ln w="12700" cap="flat">
              <a:solidFill>
                <a:srgbClr val="535353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re et sous-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355600" y="2044700"/>
            <a:ext cx="12293600" cy="32385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355600" y="5270500"/>
            <a:ext cx="12293600" cy="1295400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2pPr>
            <a:lvl3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3pPr>
            <a:lvl4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4pPr>
            <a:lvl5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Body Level One…"/>
          <p:cNvSpPr txBox="1"/>
          <p:nvPr>
            <p:ph type="body" sz="quarter" idx="1"/>
          </p:nvPr>
        </p:nvSpPr>
        <p:spPr>
          <a:xfrm>
            <a:off x="1270000" y="5689600"/>
            <a:ext cx="10464800" cy="508000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2800"/>
            </a:lvl1pPr>
            <a:lvl2pPr marL="749968" indent="-318168" algn="ctr">
              <a:lnSpc>
                <a:spcPct val="100000"/>
              </a:lnSpc>
              <a:spcBef>
                <a:spcPts val="0"/>
              </a:spcBef>
              <a:defRPr sz="2800"/>
            </a:lvl2pPr>
            <a:lvl3pPr marL="1181768" indent="-318168" algn="ctr">
              <a:lnSpc>
                <a:spcPct val="100000"/>
              </a:lnSpc>
              <a:spcBef>
                <a:spcPts val="0"/>
              </a:spcBef>
              <a:defRPr sz="2800"/>
            </a:lvl3pPr>
            <a:lvl4pPr marL="1613568" indent="-318168" algn="ctr">
              <a:lnSpc>
                <a:spcPct val="100000"/>
              </a:lnSpc>
              <a:spcBef>
                <a:spcPts val="0"/>
              </a:spcBef>
              <a:defRPr sz="2800"/>
            </a:lvl4pPr>
            <a:lvl5pPr marL="2045368" indent="-318168" algn="ctr">
              <a:lnSpc>
                <a:spcPct val="100000"/>
              </a:lnSpc>
              <a:spcBef>
                <a:spcPts val="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« Saisissez une citation ici. »"/>
          <p:cNvSpPr/>
          <p:nvPr>
            <p:ph type="body" sz="quarter" idx="13"/>
          </p:nvPr>
        </p:nvSpPr>
        <p:spPr>
          <a:xfrm>
            <a:off x="1270000" y="4152900"/>
            <a:ext cx="10464800" cy="647700"/>
          </a:xfrm>
          <a:prstGeom prst="rect">
            <a:avLst/>
          </a:prstGeom>
        </p:spPr>
        <p:txBody>
          <a:bodyPr/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pP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Vie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346200" y="520700"/>
            <a:ext cx="10388600" cy="586023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908800"/>
            <a:ext cx="10464800" cy="12827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2pPr>
            <a:lvl3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3pPr>
            <a:lvl4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4pPr>
            <a:lvl5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re - Centr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355600" y="3251200"/>
            <a:ext cx="12293600" cy="32385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6705600" y="609600"/>
            <a:ext cx="5359400" cy="77597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355600" y="1016000"/>
            <a:ext cx="5892800" cy="38862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355600" y="4889500"/>
            <a:ext cx="5892800" cy="3886200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2pPr>
            <a:lvl3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3pPr>
            <a:lvl4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4pPr>
            <a:lvl5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re - Ha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re et pu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re, puces et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6870700" y="2781300"/>
            <a:ext cx="5283200" cy="6184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355600" y="2730500"/>
            <a:ext cx="5892800" cy="6299200"/>
          </a:xfrm>
          <a:prstGeom prst="rect">
            <a:avLst/>
          </a:prstGeom>
        </p:spPr>
        <p:txBody>
          <a:bodyPr/>
          <a:lstStyle>
            <a:lvl1pPr marL="431800" indent="-431800">
              <a:lnSpc>
                <a:spcPct val="100000"/>
              </a:lnSpc>
              <a:spcBef>
                <a:spcPts val="3800"/>
              </a:spcBef>
              <a:defRPr sz="3800"/>
            </a:lvl1pPr>
            <a:lvl2pPr marL="863600" indent="-431800">
              <a:lnSpc>
                <a:spcPct val="100000"/>
              </a:lnSpc>
              <a:spcBef>
                <a:spcPts val="3800"/>
              </a:spcBef>
              <a:defRPr sz="3800"/>
            </a:lvl2pPr>
            <a:lvl3pPr marL="1295400" indent="-431800">
              <a:lnSpc>
                <a:spcPct val="100000"/>
              </a:lnSpc>
              <a:spcBef>
                <a:spcPts val="3800"/>
              </a:spcBef>
              <a:defRPr sz="3800"/>
            </a:lvl3pPr>
            <a:lvl4pPr marL="1727200" indent="-431800">
              <a:lnSpc>
                <a:spcPct val="100000"/>
              </a:lnSpc>
              <a:spcBef>
                <a:spcPts val="3800"/>
              </a:spcBef>
              <a:defRPr sz="3800"/>
            </a:lvl4pPr>
            <a:lvl5pPr marL="2159000" indent="-431800">
              <a:lnSpc>
                <a:spcPct val="100000"/>
              </a:lnSpc>
              <a:spcBef>
                <a:spcPts val="3800"/>
              </a:spcBef>
              <a:defRPr sz="3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u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762000" y="762000"/>
            <a:ext cx="11468100" cy="82169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3 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654800" y="5029200"/>
            <a:ext cx="5803900" cy="421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664613" y="508000"/>
            <a:ext cx="5803902" cy="421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idx="15"/>
          </p:nvPr>
        </p:nvSpPr>
        <p:spPr>
          <a:xfrm>
            <a:off x="533400" y="508000"/>
            <a:ext cx="5808232" cy="8737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355600" y="254000"/>
            <a:ext cx="12293600" cy="24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355600" y="2730500"/>
            <a:ext cx="12293600" cy="629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24599" y="9271000"/>
            <a:ext cx="342901" cy="3556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ln>
            <a:noFill/>
          </a:ln>
          <a:solidFill>
            <a:srgbClr val="535353"/>
          </a:solidFill>
          <a:uFillTx/>
          <a:latin typeface="Gill Sans Light"/>
          <a:ea typeface="Gill Sans Light"/>
          <a:cs typeface="Gill Sans Light"/>
          <a:sym typeface="Gill Sans 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ln>
            <a:noFill/>
          </a:ln>
          <a:solidFill>
            <a:srgbClr val="535353"/>
          </a:solidFill>
          <a:uFillTx/>
          <a:latin typeface="Gill Sans Light"/>
          <a:ea typeface="Gill Sans Light"/>
          <a:cs typeface="Gill Sans Light"/>
          <a:sym typeface="Gill Sans 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ln>
            <a:noFill/>
          </a:ln>
          <a:solidFill>
            <a:srgbClr val="535353"/>
          </a:solidFill>
          <a:uFillTx/>
          <a:latin typeface="Gill Sans Light"/>
          <a:ea typeface="Gill Sans Light"/>
          <a:cs typeface="Gill Sans Light"/>
          <a:sym typeface="Gill Sans 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ln>
            <a:noFill/>
          </a:ln>
          <a:solidFill>
            <a:srgbClr val="535353"/>
          </a:solidFill>
          <a:uFillTx/>
          <a:latin typeface="Gill Sans Light"/>
          <a:ea typeface="Gill Sans Light"/>
          <a:cs typeface="Gill Sans Light"/>
          <a:sym typeface="Gill Sans 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ln>
            <a:noFill/>
          </a:ln>
          <a:solidFill>
            <a:srgbClr val="535353"/>
          </a:solidFill>
          <a:uFillTx/>
          <a:latin typeface="Gill Sans Light"/>
          <a:ea typeface="Gill Sans Light"/>
          <a:cs typeface="Gill Sans Light"/>
          <a:sym typeface="Gill Sans Ligh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ln>
            <a:noFill/>
          </a:ln>
          <a:solidFill>
            <a:srgbClr val="535353"/>
          </a:solidFill>
          <a:uFillTx/>
          <a:latin typeface="Gill Sans Light"/>
          <a:ea typeface="Gill Sans Light"/>
          <a:cs typeface="Gill Sans Light"/>
          <a:sym typeface="Gill Sans Ligh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ln>
            <a:noFill/>
          </a:ln>
          <a:solidFill>
            <a:srgbClr val="535353"/>
          </a:solidFill>
          <a:uFillTx/>
          <a:latin typeface="Gill Sans Light"/>
          <a:ea typeface="Gill Sans Light"/>
          <a:cs typeface="Gill Sans Light"/>
          <a:sym typeface="Gill Sans Ligh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ln>
            <a:noFill/>
          </a:ln>
          <a:solidFill>
            <a:srgbClr val="535353"/>
          </a:solidFill>
          <a:uFillTx/>
          <a:latin typeface="Gill Sans Light"/>
          <a:ea typeface="Gill Sans Light"/>
          <a:cs typeface="Gill Sans Light"/>
          <a:sym typeface="Gill Sans Ligh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ln>
            <a:noFill/>
          </a:ln>
          <a:solidFill>
            <a:srgbClr val="535353"/>
          </a:solidFill>
          <a:uFillTx/>
          <a:latin typeface="Gill Sans Light"/>
          <a:ea typeface="Gill Sans Light"/>
          <a:cs typeface="Gill Sans Light"/>
          <a:sym typeface="Gill Sans Light"/>
        </a:defRPr>
      </a:lvl9pPr>
    </p:titleStyle>
    <p:bodyStyle>
      <a:lvl1pPr marL="520700" marR="0" indent="-520700" algn="l" defTabSz="584200" rtl="0" latinLnBrk="0">
        <a:lnSpc>
          <a:spcPct val="120000"/>
        </a:lnSpc>
        <a:spcBef>
          <a:spcPts val="46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4600" u="none">
          <a:ln>
            <a:noFill/>
          </a:ln>
          <a:solidFill>
            <a:srgbClr val="535353"/>
          </a:solidFill>
          <a:uFillTx/>
          <a:latin typeface="Gill Sans Light"/>
          <a:ea typeface="Gill Sans Light"/>
          <a:cs typeface="Gill Sans Light"/>
          <a:sym typeface="Gill Sans Light"/>
        </a:defRPr>
      </a:lvl1pPr>
      <a:lvl2pPr marL="1041400" marR="0" indent="-520700" algn="l" defTabSz="584200" rtl="0" latinLnBrk="0">
        <a:lnSpc>
          <a:spcPct val="120000"/>
        </a:lnSpc>
        <a:spcBef>
          <a:spcPts val="46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4600" u="none">
          <a:ln>
            <a:noFill/>
          </a:ln>
          <a:solidFill>
            <a:srgbClr val="535353"/>
          </a:solidFill>
          <a:uFillTx/>
          <a:latin typeface="Gill Sans Light"/>
          <a:ea typeface="Gill Sans Light"/>
          <a:cs typeface="Gill Sans Light"/>
          <a:sym typeface="Gill Sans Light"/>
        </a:defRPr>
      </a:lvl2pPr>
      <a:lvl3pPr marL="1562100" marR="0" indent="-520700" algn="l" defTabSz="584200" rtl="0" latinLnBrk="0">
        <a:lnSpc>
          <a:spcPct val="120000"/>
        </a:lnSpc>
        <a:spcBef>
          <a:spcPts val="46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4600" u="none">
          <a:ln>
            <a:noFill/>
          </a:ln>
          <a:solidFill>
            <a:srgbClr val="535353"/>
          </a:solidFill>
          <a:uFillTx/>
          <a:latin typeface="Gill Sans Light"/>
          <a:ea typeface="Gill Sans Light"/>
          <a:cs typeface="Gill Sans Light"/>
          <a:sym typeface="Gill Sans Light"/>
        </a:defRPr>
      </a:lvl3pPr>
      <a:lvl4pPr marL="2082800" marR="0" indent="-520700" algn="l" defTabSz="584200" rtl="0" latinLnBrk="0">
        <a:lnSpc>
          <a:spcPct val="120000"/>
        </a:lnSpc>
        <a:spcBef>
          <a:spcPts val="46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4600" u="none">
          <a:ln>
            <a:noFill/>
          </a:ln>
          <a:solidFill>
            <a:srgbClr val="535353"/>
          </a:solidFill>
          <a:uFillTx/>
          <a:latin typeface="Gill Sans Light"/>
          <a:ea typeface="Gill Sans Light"/>
          <a:cs typeface="Gill Sans Light"/>
          <a:sym typeface="Gill Sans Light"/>
        </a:defRPr>
      </a:lvl4pPr>
      <a:lvl5pPr marL="2603500" marR="0" indent="-520700" algn="l" defTabSz="584200" rtl="0" latinLnBrk="0">
        <a:lnSpc>
          <a:spcPct val="120000"/>
        </a:lnSpc>
        <a:spcBef>
          <a:spcPts val="46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4600" u="none">
          <a:ln>
            <a:noFill/>
          </a:ln>
          <a:solidFill>
            <a:srgbClr val="535353"/>
          </a:solidFill>
          <a:uFillTx/>
          <a:latin typeface="Gill Sans Light"/>
          <a:ea typeface="Gill Sans Light"/>
          <a:cs typeface="Gill Sans Light"/>
          <a:sym typeface="Gill Sans Light"/>
        </a:defRPr>
      </a:lvl5pPr>
      <a:lvl6pPr marL="2681705" marR="0" indent="-522705" algn="l" defTabSz="584200" rtl="0" latinLnBrk="0">
        <a:lnSpc>
          <a:spcPct val="120000"/>
        </a:lnSpc>
        <a:spcBef>
          <a:spcPts val="46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4600" u="none">
          <a:ln>
            <a:noFill/>
          </a:ln>
          <a:solidFill>
            <a:srgbClr val="535353"/>
          </a:solidFill>
          <a:uFillTx/>
          <a:latin typeface="Gill Sans Light"/>
          <a:ea typeface="Gill Sans Light"/>
          <a:cs typeface="Gill Sans Light"/>
          <a:sym typeface="Gill Sans Light"/>
        </a:defRPr>
      </a:lvl6pPr>
      <a:lvl7pPr marL="3113505" marR="0" indent="-522705" algn="l" defTabSz="584200" rtl="0" latinLnBrk="0">
        <a:lnSpc>
          <a:spcPct val="120000"/>
        </a:lnSpc>
        <a:spcBef>
          <a:spcPts val="46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4600" u="none">
          <a:ln>
            <a:noFill/>
          </a:ln>
          <a:solidFill>
            <a:srgbClr val="535353"/>
          </a:solidFill>
          <a:uFillTx/>
          <a:latin typeface="Gill Sans Light"/>
          <a:ea typeface="Gill Sans Light"/>
          <a:cs typeface="Gill Sans Light"/>
          <a:sym typeface="Gill Sans Light"/>
        </a:defRPr>
      </a:lvl7pPr>
      <a:lvl8pPr marL="3545305" marR="0" indent="-522705" algn="l" defTabSz="584200" rtl="0" latinLnBrk="0">
        <a:lnSpc>
          <a:spcPct val="120000"/>
        </a:lnSpc>
        <a:spcBef>
          <a:spcPts val="46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4600" u="none">
          <a:ln>
            <a:noFill/>
          </a:ln>
          <a:solidFill>
            <a:srgbClr val="535353"/>
          </a:solidFill>
          <a:uFillTx/>
          <a:latin typeface="Gill Sans Light"/>
          <a:ea typeface="Gill Sans Light"/>
          <a:cs typeface="Gill Sans Light"/>
          <a:sym typeface="Gill Sans Light"/>
        </a:defRPr>
      </a:lvl8pPr>
      <a:lvl9pPr marL="3977105" marR="0" indent="-522705" algn="l" defTabSz="584200" rtl="0" latinLnBrk="0">
        <a:lnSpc>
          <a:spcPct val="120000"/>
        </a:lnSpc>
        <a:spcBef>
          <a:spcPts val="46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4600" u="none">
          <a:ln>
            <a:noFill/>
          </a:ln>
          <a:solidFill>
            <a:srgbClr val="535353"/>
          </a:solidFill>
          <a:uFillTx/>
          <a:latin typeface="Gill Sans Light"/>
          <a:ea typeface="Gill Sans Light"/>
          <a:cs typeface="Gill Sans Light"/>
          <a:sym typeface="Gill Sans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tage en entreprise - Epitech 3eme année"/>
          <p:cNvSpPr txBox="1"/>
          <p:nvPr>
            <p:ph type="subTitle" sz="quarter" idx="1"/>
          </p:nvPr>
        </p:nvSpPr>
        <p:spPr>
          <a:xfrm>
            <a:off x="355600" y="5708224"/>
            <a:ext cx="12293600" cy="1295402"/>
          </a:xfrm>
          <a:prstGeom prst="rect">
            <a:avLst/>
          </a:prstGeom>
        </p:spPr>
        <p:txBody>
          <a:bodyPr/>
          <a:lstStyle/>
          <a:p>
            <a:pPr/>
            <a:r>
              <a:t>Projet libre - Epitech 5ème année</a:t>
            </a:r>
          </a:p>
        </p:txBody>
      </p:sp>
      <p:sp>
        <p:nvSpPr>
          <p:cNvPr id="120" name="Timvélo"/>
          <p:cNvSpPr txBox="1"/>
          <p:nvPr/>
        </p:nvSpPr>
        <p:spPr>
          <a:xfrm>
            <a:off x="4652826" y="3960488"/>
            <a:ext cx="3699148" cy="1358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6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Timvélo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Objectif"/>
          <p:cNvSpPr txBox="1"/>
          <p:nvPr>
            <p:ph type="ctrTitle"/>
          </p:nvPr>
        </p:nvSpPr>
        <p:spPr>
          <a:xfrm>
            <a:off x="355600" y="4762500"/>
            <a:ext cx="12293600" cy="3238500"/>
          </a:xfrm>
          <a:prstGeom prst="rect">
            <a:avLst/>
          </a:prstGeom>
        </p:spPr>
        <p:txBody>
          <a:bodyPr/>
          <a:lstStyle/>
          <a:p>
            <a:pPr/>
            <a:r>
              <a:t>Objectif</a:t>
            </a:r>
          </a:p>
        </p:txBody>
      </p:sp>
      <p:pic>
        <p:nvPicPr>
          <p:cNvPr id="123" name="stage_android.png" descr="stage_android.png"/>
          <p:cNvPicPr>
            <a:picLocks noChangeAspect="1"/>
          </p:cNvPicPr>
          <p:nvPr/>
        </p:nvPicPr>
        <p:blipFill>
          <a:blip r:embed="rId2">
            <a:extLst/>
          </a:blip>
          <a:srcRect l="4734" t="2292" r="5943" b="3987"/>
          <a:stretch>
            <a:fillRect/>
          </a:stretch>
        </p:blipFill>
        <p:spPr>
          <a:xfrm>
            <a:off x="3160064" y="1228539"/>
            <a:ext cx="6595279" cy="479668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71" h="21597" fill="norm" stroke="1" extrusionOk="0">
                <a:moveTo>
                  <a:pt x="4225" y="0"/>
                </a:moveTo>
                <a:cubicBezTo>
                  <a:pt x="4123" y="3"/>
                  <a:pt x="4008" y="36"/>
                  <a:pt x="3905" y="95"/>
                </a:cubicBezTo>
                <a:lnTo>
                  <a:pt x="3737" y="191"/>
                </a:lnTo>
                <a:lnTo>
                  <a:pt x="3751" y="767"/>
                </a:lnTo>
                <a:lnTo>
                  <a:pt x="3765" y="1342"/>
                </a:lnTo>
                <a:lnTo>
                  <a:pt x="3365" y="1381"/>
                </a:lnTo>
                <a:cubicBezTo>
                  <a:pt x="3144" y="1403"/>
                  <a:pt x="2655" y="1428"/>
                  <a:pt x="2277" y="1435"/>
                </a:cubicBezTo>
                <a:cubicBezTo>
                  <a:pt x="1006" y="1458"/>
                  <a:pt x="258" y="1543"/>
                  <a:pt x="123" y="1680"/>
                </a:cubicBezTo>
                <a:cubicBezTo>
                  <a:pt x="-81" y="1885"/>
                  <a:pt x="-17" y="2491"/>
                  <a:pt x="208" y="2491"/>
                </a:cubicBezTo>
                <a:cubicBezTo>
                  <a:pt x="272" y="2491"/>
                  <a:pt x="336" y="2514"/>
                  <a:pt x="348" y="2541"/>
                </a:cubicBezTo>
                <a:cubicBezTo>
                  <a:pt x="360" y="2568"/>
                  <a:pt x="382" y="4806"/>
                  <a:pt x="397" y="7514"/>
                </a:cubicBezTo>
                <a:cubicBezTo>
                  <a:pt x="412" y="10222"/>
                  <a:pt x="439" y="13097"/>
                  <a:pt x="456" y="13902"/>
                </a:cubicBezTo>
                <a:lnTo>
                  <a:pt x="487" y="15366"/>
                </a:lnTo>
                <a:lnTo>
                  <a:pt x="357" y="15554"/>
                </a:lnTo>
                <a:cubicBezTo>
                  <a:pt x="250" y="15709"/>
                  <a:pt x="233" y="15778"/>
                  <a:pt x="260" y="15945"/>
                </a:cubicBezTo>
                <a:cubicBezTo>
                  <a:pt x="299" y="16192"/>
                  <a:pt x="230" y="16188"/>
                  <a:pt x="1663" y="16040"/>
                </a:cubicBezTo>
                <a:cubicBezTo>
                  <a:pt x="2252" y="15979"/>
                  <a:pt x="2770" y="15947"/>
                  <a:pt x="2813" y="15970"/>
                </a:cubicBezTo>
                <a:cubicBezTo>
                  <a:pt x="2874" y="16002"/>
                  <a:pt x="2892" y="16097"/>
                  <a:pt x="2892" y="16392"/>
                </a:cubicBezTo>
                <a:cubicBezTo>
                  <a:pt x="2891" y="16600"/>
                  <a:pt x="2867" y="16889"/>
                  <a:pt x="2841" y="17033"/>
                </a:cubicBezTo>
                <a:cubicBezTo>
                  <a:pt x="2752" y="17531"/>
                  <a:pt x="2534" y="21053"/>
                  <a:pt x="2578" y="21295"/>
                </a:cubicBezTo>
                <a:cubicBezTo>
                  <a:pt x="2595" y="21388"/>
                  <a:pt x="2660" y="21482"/>
                  <a:pt x="2737" y="21520"/>
                </a:cubicBezTo>
                <a:cubicBezTo>
                  <a:pt x="2809" y="21556"/>
                  <a:pt x="3009" y="21589"/>
                  <a:pt x="3181" y="21592"/>
                </a:cubicBezTo>
                <a:lnTo>
                  <a:pt x="3495" y="21597"/>
                </a:lnTo>
                <a:lnTo>
                  <a:pt x="3525" y="21350"/>
                </a:lnTo>
                <a:cubicBezTo>
                  <a:pt x="3541" y="21215"/>
                  <a:pt x="3557" y="20853"/>
                  <a:pt x="3560" y="20546"/>
                </a:cubicBezTo>
                <a:cubicBezTo>
                  <a:pt x="3562" y="20239"/>
                  <a:pt x="3577" y="19855"/>
                  <a:pt x="3595" y="19692"/>
                </a:cubicBezTo>
                <a:cubicBezTo>
                  <a:pt x="3626" y="19407"/>
                  <a:pt x="3634" y="19397"/>
                  <a:pt x="3817" y="19362"/>
                </a:cubicBezTo>
                <a:cubicBezTo>
                  <a:pt x="3921" y="19341"/>
                  <a:pt x="4055" y="19286"/>
                  <a:pt x="4117" y="19240"/>
                </a:cubicBezTo>
                <a:lnTo>
                  <a:pt x="4229" y="19156"/>
                </a:lnTo>
                <a:lnTo>
                  <a:pt x="4212" y="17503"/>
                </a:lnTo>
                <a:lnTo>
                  <a:pt x="4197" y="15852"/>
                </a:lnTo>
                <a:lnTo>
                  <a:pt x="4409" y="15807"/>
                </a:lnTo>
                <a:cubicBezTo>
                  <a:pt x="4798" y="15726"/>
                  <a:pt x="4882" y="15741"/>
                  <a:pt x="4927" y="15900"/>
                </a:cubicBezTo>
                <a:cubicBezTo>
                  <a:pt x="4996" y="16149"/>
                  <a:pt x="5161" y="17210"/>
                  <a:pt x="5190" y="17592"/>
                </a:cubicBezTo>
                <a:cubicBezTo>
                  <a:pt x="5206" y="17791"/>
                  <a:pt x="5237" y="18042"/>
                  <a:pt x="5259" y="18150"/>
                </a:cubicBezTo>
                <a:cubicBezTo>
                  <a:pt x="5281" y="18258"/>
                  <a:pt x="5336" y="18641"/>
                  <a:pt x="5379" y="19002"/>
                </a:cubicBezTo>
                <a:cubicBezTo>
                  <a:pt x="5534" y="20285"/>
                  <a:pt x="5643" y="20756"/>
                  <a:pt x="5835" y="20945"/>
                </a:cubicBezTo>
                <a:cubicBezTo>
                  <a:pt x="5964" y="21071"/>
                  <a:pt x="5976" y="21070"/>
                  <a:pt x="6260" y="20961"/>
                </a:cubicBezTo>
                <a:cubicBezTo>
                  <a:pt x="6421" y="20899"/>
                  <a:pt x="6563" y="20808"/>
                  <a:pt x="6577" y="20759"/>
                </a:cubicBezTo>
                <a:cubicBezTo>
                  <a:pt x="6590" y="20710"/>
                  <a:pt x="6544" y="20235"/>
                  <a:pt x="6473" y="19705"/>
                </a:cubicBezTo>
                <a:cubicBezTo>
                  <a:pt x="6348" y="18762"/>
                  <a:pt x="6276" y="18280"/>
                  <a:pt x="6035" y="16738"/>
                </a:cubicBezTo>
                <a:cubicBezTo>
                  <a:pt x="5971" y="16323"/>
                  <a:pt x="5914" y="15926"/>
                  <a:pt x="5910" y="15856"/>
                </a:cubicBezTo>
                <a:cubicBezTo>
                  <a:pt x="5900" y="15686"/>
                  <a:pt x="6040" y="15637"/>
                  <a:pt x="6564" y="15629"/>
                </a:cubicBezTo>
                <a:cubicBezTo>
                  <a:pt x="7241" y="15618"/>
                  <a:pt x="8317" y="15481"/>
                  <a:pt x="8356" y="15400"/>
                </a:cubicBezTo>
                <a:cubicBezTo>
                  <a:pt x="8420" y="15265"/>
                  <a:pt x="8393" y="15074"/>
                  <a:pt x="8289" y="14919"/>
                </a:cubicBezTo>
                <a:cubicBezTo>
                  <a:pt x="8186" y="14767"/>
                  <a:pt x="8183" y="14740"/>
                  <a:pt x="8162" y="11940"/>
                </a:cubicBezTo>
                <a:cubicBezTo>
                  <a:pt x="8151" y="10358"/>
                  <a:pt x="8161" y="9087"/>
                  <a:pt x="8184" y="9054"/>
                </a:cubicBezTo>
                <a:cubicBezTo>
                  <a:pt x="8208" y="9021"/>
                  <a:pt x="8497" y="9065"/>
                  <a:pt x="8865" y="9156"/>
                </a:cubicBezTo>
                <a:cubicBezTo>
                  <a:pt x="9826" y="9395"/>
                  <a:pt x="9783" y="9367"/>
                  <a:pt x="9829" y="9769"/>
                </a:cubicBezTo>
                <a:cubicBezTo>
                  <a:pt x="9877" y="10187"/>
                  <a:pt x="9942" y="10254"/>
                  <a:pt x="10568" y="10541"/>
                </a:cubicBezTo>
                <a:lnTo>
                  <a:pt x="11022" y="10750"/>
                </a:lnTo>
                <a:lnTo>
                  <a:pt x="11006" y="11217"/>
                </a:lnTo>
                <a:lnTo>
                  <a:pt x="10989" y="11683"/>
                </a:lnTo>
                <a:lnTo>
                  <a:pt x="11338" y="11683"/>
                </a:lnTo>
                <a:cubicBezTo>
                  <a:pt x="11784" y="11683"/>
                  <a:pt x="12284" y="11827"/>
                  <a:pt x="12470" y="12010"/>
                </a:cubicBezTo>
                <a:cubicBezTo>
                  <a:pt x="12550" y="12089"/>
                  <a:pt x="12657" y="12269"/>
                  <a:pt x="12709" y="12409"/>
                </a:cubicBezTo>
                <a:cubicBezTo>
                  <a:pt x="12796" y="12645"/>
                  <a:pt x="12802" y="12797"/>
                  <a:pt x="12802" y="14519"/>
                </a:cubicBezTo>
                <a:cubicBezTo>
                  <a:pt x="12801" y="15540"/>
                  <a:pt x="12824" y="16873"/>
                  <a:pt x="12855" y="17480"/>
                </a:cubicBezTo>
                <a:lnTo>
                  <a:pt x="12911" y="18584"/>
                </a:lnTo>
                <a:lnTo>
                  <a:pt x="13044" y="18679"/>
                </a:lnTo>
                <a:cubicBezTo>
                  <a:pt x="13116" y="18731"/>
                  <a:pt x="13361" y="18865"/>
                  <a:pt x="13585" y="18977"/>
                </a:cubicBezTo>
                <a:cubicBezTo>
                  <a:pt x="13837" y="19104"/>
                  <a:pt x="14016" y="19235"/>
                  <a:pt x="14055" y="19322"/>
                </a:cubicBezTo>
                <a:cubicBezTo>
                  <a:pt x="14091" y="19399"/>
                  <a:pt x="14143" y="19711"/>
                  <a:pt x="14172" y="20016"/>
                </a:cubicBezTo>
                <a:cubicBezTo>
                  <a:pt x="14231" y="20650"/>
                  <a:pt x="14285" y="20763"/>
                  <a:pt x="14597" y="20902"/>
                </a:cubicBezTo>
                <a:cubicBezTo>
                  <a:pt x="15110" y="21130"/>
                  <a:pt x="15501" y="21061"/>
                  <a:pt x="15577" y="20729"/>
                </a:cubicBezTo>
                <a:cubicBezTo>
                  <a:pt x="15596" y="20647"/>
                  <a:pt x="15625" y="20213"/>
                  <a:pt x="15641" y="19764"/>
                </a:cubicBezTo>
                <a:lnTo>
                  <a:pt x="15669" y="18947"/>
                </a:lnTo>
                <a:lnTo>
                  <a:pt x="16262" y="18967"/>
                </a:lnTo>
                <a:cubicBezTo>
                  <a:pt x="16588" y="18977"/>
                  <a:pt x="17079" y="18988"/>
                  <a:pt x="17353" y="18993"/>
                </a:cubicBezTo>
                <a:lnTo>
                  <a:pt x="17849" y="19002"/>
                </a:lnTo>
                <a:lnTo>
                  <a:pt x="17861" y="19233"/>
                </a:lnTo>
                <a:cubicBezTo>
                  <a:pt x="17883" y="19664"/>
                  <a:pt x="18027" y="20513"/>
                  <a:pt x="18096" y="20621"/>
                </a:cubicBezTo>
                <a:cubicBezTo>
                  <a:pt x="18247" y="20859"/>
                  <a:pt x="18915" y="20903"/>
                  <a:pt x="19073" y="20686"/>
                </a:cubicBezTo>
                <a:cubicBezTo>
                  <a:pt x="19104" y="20642"/>
                  <a:pt x="19139" y="20336"/>
                  <a:pt x="19153" y="20001"/>
                </a:cubicBezTo>
                <a:lnTo>
                  <a:pt x="19178" y="19397"/>
                </a:lnTo>
                <a:lnTo>
                  <a:pt x="19534" y="19394"/>
                </a:lnTo>
                <a:cubicBezTo>
                  <a:pt x="20118" y="19388"/>
                  <a:pt x="20101" y="19394"/>
                  <a:pt x="20101" y="19140"/>
                </a:cubicBezTo>
                <a:cubicBezTo>
                  <a:pt x="20101" y="18870"/>
                  <a:pt x="20265" y="18653"/>
                  <a:pt x="20573" y="18513"/>
                </a:cubicBezTo>
                <a:lnTo>
                  <a:pt x="20778" y="18418"/>
                </a:lnTo>
                <a:lnTo>
                  <a:pt x="20746" y="17726"/>
                </a:lnTo>
                <a:cubicBezTo>
                  <a:pt x="20728" y="17346"/>
                  <a:pt x="20694" y="16488"/>
                  <a:pt x="20670" y="15820"/>
                </a:cubicBezTo>
                <a:cubicBezTo>
                  <a:pt x="20645" y="15152"/>
                  <a:pt x="20605" y="14494"/>
                  <a:pt x="20582" y="14358"/>
                </a:cubicBezTo>
                <a:cubicBezTo>
                  <a:pt x="20531" y="14066"/>
                  <a:pt x="20588" y="13981"/>
                  <a:pt x="20722" y="14149"/>
                </a:cubicBezTo>
                <a:cubicBezTo>
                  <a:pt x="20778" y="14218"/>
                  <a:pt x="20896" y="14268"/>
                  <a:pt x="21014" y="14271"/>
                </a:cubicBezTo>
                <a:lnTo>
                  <a:pt x="21213" y="14276"/>
                </a:lnTo>
                <a:lnTo>
                  <a:pt x="21275" y="13586"/>
                </a:lnTo>
                <a:cubicBezTo>
                  <a:pt x="21487" y="11238"/>
                  <a:pt x="21519" y="10408"/>
                  <a:pt x="21409" y="10112"/>
                </a:cubicBezTo>
                <a:cubicBezTo>
                  <a:pt x="21324" y="9886"/>
                  <a:pt x="21117" y="9714"/>
                  <a:pt x="20932" y="9714"/>
                </a:cubicBezTo>
                <a:cubicBezTo>
                  <a:pt x="20774" y="9714"/>
                  <a:pt x="20623" y="9604"/>
                  <a:pt x="20623" y="9489"/>
                </a:cubicBezTo>
                <a:cubicBezTo>
                  <a:pt x="20623" y="9439"/>
                  <a:pt x="20571" y="9329"/>
                  <a:pt x="20507" y="9244"/>
                </a:cubicBezTo>
                <a:cubicBezTo>
                  <a:pt x="20442" y="9159"/>
                  <a:pt x="20387" y="9018"/>
                  <a:pt x="20387" y="8931"/>
                </a:cubicBezTo>
                <a:cubicBezTo>
                  <a:pt x="20386" y="8844"/>
                  <a:pt x="20353" y="8720"/>
                  <a:pt x="20312" y="8658"/>
                </a:cubicBezTo>
                <a:cubicBezTo>
                  <a:pt x="20243" y="8552"/>
                  <a:pt x="20247" y="8535"/>
                  <a:pt x="20370" y="8454"/>
                </a:cubicBezTo>
                <a:cubicBezTo>
                  <a:pt x="20502" y="8367"/>
                  <a:pt x="20504" y="8360"/>
                  <a:pt x="20489" y="7841"/>
                </a:cubicBezTo>
                <a:cubicBezTo>
                  <a:pt x="20458" y="6740"/>
                  <a:pt x="20363" y="6163"/>
                  <a:pt x="20039" y="5102"/>
                </a:cubicBezTo>
                <a:cubicBezTo>
                  <a:pt x="19953" y="4818"/>
                  <a:pt x="19712" y="4307"/>
                  <a:pt x="19547" y="4060"/>
                </a:cubicBezTo>
                <a:lnTo>
                  <a:pt x="19434" y="3890"/>
                </a:lnTo>
                <a:lnTo>
                  <a:pt x="19527" y="3565"/>
                </a:lnTo>
                <a:cubicBezTo>
                  <a:pt x="19578" y="3386"/>
                  <a:pt x="19689" y="3079"/>
                  <a:pt x="19773" y="2882"/>
                </a:cubicBezTo>
                <a:cubicBezTo>
                  <a:pt x="19956" y="2454"/>
                  <a:pt x="19982" y="2138"/>
                  <a:pt x="19840" y="2114"/>
                </a:cubicBezTo>
                <a:cubicBezTo>
                  <a:pt x="19769" y="2101"/>
                  <a:pt x="19708" y="2192"/>
                  <a:pt x="19591" y="2475"/>
                </a:cubicBezTo>
                <a:cubicBezTo>
                  <a:pt x="19505" y="2682"/>
                  <a:pt x="19370" y="2996"/>
                  <a:pt x="19291" y="3172"/>
                </a:cubicBezTo>
                <a:lnTo>
                  <a:pt x="19147" y="3490"/>
                </a:lnTo>
                <a:lnTo>
                  <a:pt x="19032" y="3340"/>
                </a:lnTo>
                <a:cubicBezTo>
                  <a:pt x="18969" y="3257"/>
                  <a:pt x="18917" y="3165"/>
                  <a:pt x="18917" y="3133"/>
                </a:cubicBezTo>
                <a:cubicBezTo>
                  <a:pt x="18917" y="3101"/>
                  <a:pt x="18866" y="2921"/>
                  <a:pt x="18804" y="2734"/>
                </a:cubicBezTo>
                <a:cubicBezTo>
                  <a:pt x="18742" y="2546"/>
                  <a:pt x="18678" y="2348"/>
                  <a:pt x="18662" y="2294"/>
                </a:cubicBezTo>
                <a:cubicBezTo>
                  <a:pt x="18646" y="2240"/>
                  <a:pt x="18608" y="2146"/>
                  <a:pt x="18576" y="2085"/>
                </a:cubicBezTo>
                <a:cubicBezTo>
                  <a:pt x="18530" y="1995"/>
                  <a:pt x="18534" y="1950"/>
                  <a:pt x="18600" y="1849"/>
                </a:cubicBezTo>
                <a:cubicBezTo>
                  <a:pt x="18644" y="1781"/>
                  <a:pt x="18680" y="1665"/>
                  <a:pt x="18680" y="1592"/>
                </a:cubicBezTo>
                <a:cubicBezTo>
                  <a:pt x="18680" y="1480"/>
                  <a:pt x="18640" y="1452"/>
                  <a:pt x="18432" y="1417"/>
                </a:cubicBezTo>
                <a:cubicBezTo>
                  <a:pt x="17720" y="1298"/>
                  <a:pt x="14980" y="1488"/>
                  <a:pt x="14853" y="1664"/>
                </a:cubicBezTo>
                <a:cubicBezTo>
                  <a:pt x="14840" y="1682"/>
                  <a:pt x="14870" y="1778"/>
                  <a:pt x="14920" y="1880"/>
                </a:cubicBezTo>
                <a:cubicBezTo>
                  <a:pt x="14969" y="1981"/>
                  <a:pt x="15033" y="2138"/>
                  <a:pt x="15061" y="2228"/>
                </a:cubicBezTo>
                <a:cubicBezTo>
                  <a:pt x="15089" y="2318"/>
                  <a:pt x="15144" y="2501"/>
                  <a:pt x="15185" y="2634"/>
                </a:cubicBezTo>
                <a:lnTo>
                  <a:pt x="15260" y="2873"/>
                </a:lnTo>
                <a:lnTo>
                  <a:pt x="14920" y="3106"/>
                </a:lnTo>
                <a:cubicBezTo>
                  <a:pt x="14732" y="3232"/>
                  <a:pt x="14513" y="3396"/>
                  <a:pt x="14431" y="3472"/>
                </a:cubicBezTo>
                <a:lnTo>
                  <a:pt x="14284" y="3610"/>
                </a:lnTo>
                <a:lnTo>
                  <a:pt x="14088" y="3193"/>
                </a:lnTo>
                <a:cubicBezTo>
                  <a:pt x="13980" y="2964"/>
                  <a:pt x="13891" y="2751"/>
                  <a:pt x="13891" y="2720"/>
                </a:cubicBezTo>
                <a:cubicBezTo>
                  <a:pt x="13891" y="2688"/>
                  <a:pt x="13834" y="2548"/>
                  <a:pt x="13765" y="2409"/>
                </a:cubicBezTo>
                <a:cubicBezTo>
                  <a:pt x="13665" y="2210"/>
                  <a:pt x="13612" y="2161"/>
                  <a:pt x="13515" y="2176"/>
                </a:cubicBezTo>
                <a:cubicBezTo>
                  <a:pt x="13435" y="2189"/>
                  <a:pt x="13388" y="2241"/>
                  <a:pt x="13380" y="2327"/>
                </a:cubicBezTo>
                <a:cubicBezTo>
                  <a:pt x="13366" y="2458"/>
                  <a:pt x="13752" y="3365"/>
                  <a:pt x="13937" y="3636"/>
                </a:cubicBezTo>
                <a:cubicBezTo>
                  <a:pt x="13990" y="3715"/>
                  <a:pt x="14033" y="3804"/>
                  <a:pt x="14033" y="3833"/>
                </a:cubicBezTo>
                <a:cubicBezTo>
                  <a:pt x="14033" y="3862"/>
                  <a:pt x="13924" y="4050"/>
                  <a:pt x="13790" y="4253"/>
                </a:cubicBezTo>
                <a:cubicBezTo>
                  <a:pt x="13491" y="4707"/>
                  <a:pt x="13361" y="4986"/>
                  <a:pt x="13203" y="5522"/>
                </a:cubicBezTo>
                <a:cubicBezTo>
                  <a:pt x="12921" y="6478"/>
                  <a:pt x="12795" y="7983"/>
                  <a:pt x="12979" y="8179"/>
                </a:cubicBezTo>
                <a:cubicBezTo>
                  <a:pt x="13056" y="8261"/>
                  <a:pt x="13054" y="8269"/>
                  <a:pt x="12949" y="8309"/>
                </a:cubicBezTo>
                <a:cubicBezTo>
                  <a:pt x="12849" y="8348"/>
                  <a:pt x="12840" y="8384"/>
                  <a:pt x="12860" y="8631"/>
                </a:cubicBezTo>
                <a:cubicBezTo>
                  <a:pt x="12876" y="8829"/>
                  <a:pt x="12859" y="8949"/>
                  <a:pt x="12799" y="9058"/>
                </a:cubicBezTo>
                <a:cubicBezTo>
                  <a:pt x="12717" y="9208"/>
                  <a:pt x="12714" y="9210"/>
                  <a:pt x="12462" y="9106"/>
                </a:cubicBezTo>
                <a:cubicBezTo>
                  <a:pt x="12322" y="9048"/>
                  <a:pt x="12070" y="8984"/>
                  <a:pt x="11900" y="8963"/>
                </a:cubicBezTo>
                <a:cubicBezTo>
                  <a:pt x="11731" y="8942"/>
                  <a:pt x="11377" y="8889"/>
                  <a:pt x="11112" y="8847"/>
                </a:cubicBezTo>
                <a:cubicBezTo>
                  <a:pt x="10689" y="8780"/>
                  <a:pt x="10579" y="8786"/>
                  <a:pt x="10221" y="8890"/>
                </a:cubicBezTo>
                <a:cubicBezTo>
                  <a:pt x="9772" y="9020"/>
                  <a:pt x="9679" y="9012"/>
                  <a:pt x="8794" y="8774"/>
                </a:cubicBezTo>
                <a:lnTo>
                  <a:pt x="8227" y="8620"/>
                </a:lnTo>
                <a:lnTo>
                  <a:pt x="8227" y="5345"/>
                </a:lnTo>
                <a:lnTo>
                  <a:pt x="8227" y="2071"/>
                </a:lnTo>
                <a:lnTo>
                  <a:pt x="8344" y="2032"/>
                </a:lnTo>
                <a:cubicBezTo>
                  <a:pt x="8437" y="2002"/>
                  <a:pt x="8465" y="1946"/>
                  <a:pt x="8477" y="1774"/>
                </a:cubicBezTo>
                <a:cubicBezTo>
                  <a:pt x="8495" y="1520"/>
                  <a:pt x="8453" y="1225"/>
                  <a:pt x="8404" y="1265"/>
                </a:cubicBezTo>
                <a:cubicBezTo>
                  <a:pt x="8385" y="1280"/>
                  <a:pt x="7537" y="1303"/>
                  <a:pt x="6521" y="1317"/>
                </a:cubicBezTo>
                <a:lnTo>
                  <a:pt x="4675" y="1342"/>
                </a:lnTo>
                <a:lnTo>
                  <a:pt x="4613" y="752"/>
                </a:lnTo>
                <a:cubicBezTo>
                  <a:pt x="4571" y="346"/>
                  <a:pt x="4526" y="136"/>
                  <a:pt x="4471" y="79"/>
                </a:cubicBezTo>
                <a:cubicBezTo>
                  <a:pt x="4417" y="24"/>
                  <a:pt x="4327" y="-3"/>
                  <a:pt x="4225" y="0"/>
                </a:cubicBezTo>
                <a:close/>
              </a:path>
            </a:pathLst>
          </a:cu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Mes projets"/>
          <p:cNvSpPr txBox="1"/>
          <p:nvPr>
            <p:ph type="title"/>
          </p:nvPr>
        </p:nvSpPr>
        <p:spPr>
          <a:xfrm>
            <a:off x="355598" y="-294367"/>
            <a:ext cx="12293603" cy="3238501"/>
          </a:xfrm>
          <a:prstGeom prst="rect">
            <a:avLst/>
          </a:prstGeom>
        </p:spPr>
        <p:txBody>
          <a:bodyPr/>
          <a:lstStyle/>
          <a:p>
            <a:pPr/>
            <a:r>
              <a:t>L’application</a:t>
            </a:r>
          </a:p>
        </p:txBody>
      </p:sp>
      <p:pic>
        <p:nvPicPr>
          <p:cNvPr id="126" name="Screenshot_2017-04-24-23-52-43.png" descr="Screenshot_2017-04-24-23-52-4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78378" y="2798884"/>
            <a:ext cx="3004487" cy="5341310"/>
          </a:xfrm>
          <a:prstGeom prst="rect">
            <a:avLst/>
          </a:prstGeom>
          <a:ln w="12700">
            <a:miter lim="400000"/>
          </a:ln>
        </p:spPr>
      </p:pic>
      <p:pic>
        <p:nvPicPr>
          <p:cNvPr id="127" name="Screenshot_2017-04-24-23-52-51.png" descr="Screenshot_2017-04-24-23-52-5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366514" y="2798884"/>
            <a:ext cx="3004487" cy="534130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Youseeme"/>
          <p:cNvSpPr txBox="1"/>
          <p:nvPr>
            <p:ph type="title"/>
          </p:nvPr>
        </p:nvSpPr>
        <p:spPr>
          <a:xfrm>
            <a:off x="355600" y="-571592"/>
            <a:ext cx="12293600" cy="3238501"/>
          </a:xfrm>
          <a:prstGeom prst="rect">
            <a:avLst/>
          </a:prstGeom>
        </p:spPr>
        <p:txBody>
          <a:bodyPr/>
          <a:lstStyle/>
          <a:p>
            <a:pPr/>
            <a:r>
              <a:t>Le projet</a:t>
            </a:r>
          </a:p>
        </p:txBody>
      </p:sp>
      <p:pic>
        <p:nvPicPr>
          <p:cNvPr id="130" name="android_logo.png" descr="android_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95511" y="4325607"/>
            <a:ext cx="1874224" cy="2199402"/>
          </a:xfrm>
          <a:prstGeom prst="rect">
            <a:avLst/>
          </a:prstGeom>
          <a:ln w="12700">
            <a:miter lim="400000"/>
          </a:ln>
        </p:spPr>
      </p:pic>
      <p:pic>
        <p:nvPicPr>
          <p:cNvPr id="131" name="symfony_logo.png" descr="symfony_logo.png"/>
          <p:cNvPicPr>
            <a:picLocks noChangeAspect="1"/>
          </p:cNvPicPr>
          <p:nvPr/>
        </p:nvPicPr>
        <p:blipFill>
          <a:blip r:embed="rId3">
            <a:extLst/>
          </a:blip>
          <a:srcRect l="0" t="0" r="0" b="0"/>
          <a:stretch>
            <a:fillRect/>
          </a:stretch>
        </p:blipFill>
        <p:spPr>
          <a:xfrm>
            <a:off x="8814810" y="4044976"/>
            <a:ext cx="2292478" cy="2760746"/>
          </a:xfrm>
          <a:prstGeom prst="rect">
            <a:avLst/>
          </a:prstGeom>
          <a:ln w="12700">
            <a:miter lim="400000"/>
          </a:ln>
        </p:spPr>
      </p:pic>
      <p:pic>
        <p:nvPicPr>
          <p:cNvPr id="132" name="trading_arrows.png" descr="trading_arrows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192572" y="4325607"/>
            <a:ext cx="2199402" cy="21994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Form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Pour aller plus loin</a:t>
            </a:r>
          </a:p>
        </p:txBody>
      </p:sp>
      <p:pic>
        <p:nvPicPr>
          <p:cNvPr id="135" name="stage_xcode.jpg" descr="stage_xcode.jpg"/>
          <p:cNvPicPr>
            <a:picLocks noChangeAspect="1"/>
          </p:cNvPicPr>
          <p:nvPr/>
        </p:nvPicPr>
        <p:blipFill>
          <a:blip r:embed="rId2">
            <a:extLst/>
          </a:blip>
          <a:srcRect l="0" t="1601" r="78" b="3789"/>
          <a:stretch>
            <a:fillRect/>
          </a:stretch>
        </p:blipFill>
        <p:spPr>
          <a:xfrm>
            <a:off x="692952" y="3406294"/>
            <a:ext cx="5107386" cy="48358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4" fill="norm" stroke="1" extrusionOk="0">
                <a:moveTo>
                  <a:pt x="15069" y="1"/>
                </a:moveTo>
                <a:cubicBezTo>
                  <a:pt x="14727" y="-5"/>
                  <a:pt x="14603" y="12"/>
                  <a:pt x="14623" y="68"/>
                </a:cubicBezTo>
                <a:cubicBezTo>
                  <a:pt x="14689" y="251"/>
                  <a:pt x="14469" y="299"/>
                  <a:pt x="13547" y="301"/>
                </a:cubicBezTo>
                <a:cubicBezTo>
                  <a:pt x="12793" y="302"/>
                  <a:pt x="12625" y="318"/>
                  <a:pt x="12650" y="389"/>
                </a:cubicBezTo>
                <a:cubicBezTo>
                  <a:pt x="12700" y="526"/>
                  <a:pt x="12498" y="602"/>
                  <a:pt x="12145" y="579"/>
                </a:cubicBezTo>
                <a:cubicBezTo>
                  <a:pt x="11846" y="560"/>
                  <a:pt x="11740" y="613"/>
                  <a:pt x="11887" y="708"/>
                </a:cubicBezTo>
                <a:cubicBezTo>
                  <a:pt x="12017" y="793"/>
                  <a:pt x="11868" y="869"/>
                  <a:pt x="11575" y="869"/>
                </a:cubicBezTo>
                <a:cubicBezTo>
                  <a:pt x="11351" y="869"/>
                  <a:pt x="11271" y="894"/>
                  <a:pt x="11271" y="963"/>
                </a:cubicBezTo>
                <a:cubicBezTo>
                  <a:pt x="11271" y="1014"/>
                  <a:pt x="11297" y="1073"/>
                  <a:pt x="11328" y="1094"/>
                </a:cubicBezTo>
                <a:cubicBezTo>
                  <a:pt x="11360" y="1115"/>
                  <a:pt x="11342" y="1216"/>
                  <a:pt x="11289" y="1328"/>
                </a:cubicBezTo>
                <a:cubicBezTo>
                  <a:pt x="11214" y="1486"/>
                  <a:pt x="11181" y="1512"/>
                  <a:pt x="11111" y="1451"/>
                </a:cubicBezTo>
                <a:cubicBezTo>
                  <a:pt x="11043" y="1391"/>
                  <a:pt x="11024" y="1397"/>
                  <a:pt x="11024" y="1481"/>
                </a:cubicBezTo>
                <a:cubicBezTo>
                  <a:pt x="11024" y="1540"/>
                  <a:pt x="11058" y="1645"/>
                  <a:pt x="11100" y="1715"/>
                </a:cubicBezTo>
                <a:cubicBezTo>
                  <a:pt x="11159" y="1816"/>
                  <a:pt x="11159" y="1860"/>
                  <a:pt x="11100" y="1922"/>
                </a:cubicBezTo>
                <a:cubicBezTo>
                  <a:pt x="10989" y="2039"/>
                  <a:pt x="11001" y="2496"/>
                  <a:pt x="11115" y="2496"/>
                </a:cubicBezTo>
                <a:cubicBezTo>
                  <a:pt x="11164" y="2496"/>
                  <a:pt x="11234" y="2555"/>
                  <a:pt x="11271" y="2627"/>
                </a:cubicBezTo>
                <a:cubicBezTo>
                  <a:pt x="11332" y="2748"/>
                  <a:pt x="11387" y="2756"/>
                  <a:pt x="11984" y="2734"/>
                </a:cubicBezTo>
                <a:cubicBezTo>
                  <a:pt x="12340" y="2721"/>
                  <a:pt x="12645" y="2736"/>
                  <a:pt x="12662" y="2766"/>
                </a:cubicBezTo>
                <a:cubicBezTo>
                  <a:pt x="12713" y="2852"/>
                  <a:pt x="12874" y="2832"/>
                  <a:pt x="12857" y="2741"/>
                </a:cubicBezTo>
                <a:cubicBezTo>
                  <a:pt x="12840" y="2654"/>
                  <a:pt x="13306" y="2589"/>
                  <a:pt x="13471" y="2656"/>
                </a:cubicBezTo>
                <a:cubicBezTo>
                  <a:pt x="13600" y="2708"/>
                  <a:pt x="13458" y="2884"/>
                  <a:pt x="13280" y="2893"/>
                </a:cubicBezTo>
                <a:cubicBezTo>
                  <a:pt x="13156" y="2899"/>
                  <a:pt x="13155" y="2901"/>
                  <a:pt x="13290" y="2941"/>
                </a:cubicBezTo>
                <a:cubicBezTo>
                  <a:pt x="13580" y="3028"/>
                  <a:pt x="13439" y="3116"/>
                  <a:pt x="12840" y="3226"/>
                </a:cubicBezTo>
                <a:cubicBezTo>
                  <a:pt x="12182" y="3346"/>
                  <a:pt x="11911" y="3350"/>
                  <a:pt x="11929" y="3241"/>
                </a:cubicBezTo>
                <a:cubicBezTo>
                  <a:pt x="11935" y="3204"/>
                  <a:pt x="11865" y="3175"/>
                  <a:pt x="11774" y="3177"/>
                </a:cubicBezTo>
                <a:cubicBezTo>
                  <a:pt x="11670" y="3179"/>
                  <a:pt x="11610" y="3215"/>
                  <a:pt x="11610" y="3276"/>
                </a:cubicBezTo>
                <a:cubicBezTo>
                  <a:pt x="11610" y="3447"/>
                  <a:pt x="11219" y="3525"/>
                  <a:pt x="10542" y="3492"/>
                </a:cubicBezTo>
                <a:cubicBezTo>
                  <a:pt x="9962" y="3463"/>
                  <a:pt x="9909" y="3470"/>
                  <a:pt x="9926" y="3574"/>
                </a:cubicBezTo>
                <a:cubicBezTo>
                  <a:pt x="9942" y="3668"/>
                  <a:pt x="9866" y="3704"/>
                  <a:pt x="9490" y="3778"/>
                </a:cubicBezTo>
                <a:cubicBezTo>
                  <a:pt x="9239" y="3827"/>
                  <a:pt x="8990" y="3846"/>
                  <a:pt x="8936" y="3820"/>
                </a:cubicBezTo>
                <a:cubicBezTo>
                  <a:pt x="8882" y="3794"/>
                  <a:pt x="8678" y="3768"/>
                  <a:pt x="8483" y="3760"/>
                </a:cubicBezTo>
                <a:cubicBezTo>
                  <a:pt x="8191" y="3748"/>
                  <a:pt x="8130" y="3762"/>
                  <a:pt x="8144" y="3845"/>
                </a:cubicBezTo>
                <a:cubicBezTo>
                  <a:pt x="8154" y="3906"/>
                  <a:pt x="8098" y="3965"/>
                  <a:pt x="8006" y="3992"/>
                </a:cubicBezTo>
                <a:cubicBezTo>
                  <a:pt x="7349" y="4190"/>
                  <a:pt x="6934" y="4236"/>
                  <a:pt x="6867" y="4121"/>
                </a:cubicBezTo>
                <a:cubicBezTo>
                  <a:pt x="6846" y="4085"/>
                  <a:pt x="6714" y="4058"/>
                  <a:pt x="6574" y="4058"/>
                </a:cubicBezTo>
                <a:cubicBezTo>
                  <a:pt x="6346" y="4058"/>
                  <a:pt x="6332" y="4066"/>
                  <a:pt x="6434" y="4145"/>
                </a:cubicBezTo>
                <a:cubicBezTo>
                  <a:pt x="6584" y="4261"/>
                  <a:pt x="6494" y="4313"/>
                  <a:pt x="6086" y="4345"/>
                </a:cubicBezTo>
                <a:cubicBezTo>
                  <a:pt x="5906" y="4359"/>
                  <a:pt x="5708" y="4391"/>
                  <a:pt x="5646" y="4417"/>
                </a:cubicBezTo>
                <a:cubicBezTo>
                  <a:pt x="5585" y="4443"/>
                  <a:pt x="5474" y="4434"/>
                  <a:pt x="5400" y="4396"/>
                </a:cubicBezTo>
                <a:cubicBezTo>
                  <a:pt x="5211" y="4300"/>
                  <a:pt x="4708" y="4326"/>
                  <a:pt x="4728" y="4432"/>
                </a:cubicBezTo>
                <a:cubicBezTo>
                  <a:pt x="4760" y="4598"/>
                  <a:pt x="4290" y="4684"/>
                  <a:pt x="3634" y="4630"/>
                </a:cubicBezTo>
                <a:cubicBezTo>
                  <a:pt x="3477" y="4618"/>
                  <a:pt x="3419" y="4638"/>
                  <a:pt x="3419" y="4708"/>
                </a:cubicBezTo>
                <a:cubicBezTo>
                  <a:pt x="3419" y="4844"/>
                  <a:pt x="2639" y="4962"/>
                  <a:pt x="1940" y="4930"/>
                </a:cubicBezTo>
                <a:cubicBezTo>
                  <a:pt x="1534" y="4911"/>
                  <a:pt x="1415" y="4922"/>
                  <a:pt x="1496" y="4972"/>
                </a:cubicBezTo>
                <a:cubicBezTo>
                  <a:pt x="1673" y="5084"/>
                  <a:pt x="1569" y="5142"/>
                  <a:pt x="1094" y="5199"/>
                </a:cubicBezTo>
                <a:cubicBezTo>
                  <a:pt x="668" y="5250"/>
                  <a:pt x="447" y="5249"/>
                  <a:pt x="138" y="5195"/>
                </a:cubicBezTo>
                <a:lnTo>
                  <a:pt x="0" y="5171"/>
                </a:lnTo>
                <a:lnTo>
                  <a:pt x="0" y="8292"/>
                </a:lnTo>
                <a:lnTo>
                  <a:pt x="134" y="8270"/>
                </a:lnTo>
                <a:cubicBezTo>
                  <a:pt x="242" y="8254"/>
                  <a:pt x="280" y="8295"/>
                  <a:pt x="326" y="8478"/>
                </a:cubicBezTo>
                <a:cubicBezTo>
                  <a:pt x="357" y="8603"/>
                  <a:pt x="366" y="8798"/>
                  <a:pt x="349" y="8910"/>
                </a:cubicBezTo>
                <a:cubicBezTo>
                  <a:pt x="332" y="9023"/>
                  <a:pt x="349" y="9146"/>
                  <a:pt x="386" y="9185"/>
                </a:cubicBezTo>
                <a:cubicBezTo>
                  <a:pt x="435" y="9237"/>
                  <a:pt x="433" y="9298"/>
                  <a:pt x="379" y="9405"/>
                </a:cubicBezTo>
                <a:cubicBezTo>
                  <a:pt x="339" y="9486"/>
                  <a:pt x="312" y="9702"/>
                  <a:pt x="322" y="9887"/>
                </a:cubicBezTo>
                <a:cubicBezTo>
                  <a:pt x="336" y="10152"/>
                  <a:pt x="374" y="10249"/>
                  <a:pt x="495" y="10353"/>
                </a:cubicBezTo>
                <a:cubicBezTo>
                  <a:pt x="645" y="10481"/>
                  <a:pt x="646" y="10500"/>
                  <a:pt x="626" y="11274"/>
                </a:cubicBezTo>
                <a:cubicBezTo>
                  <a:pt x="607" y="12009"/>
                  <a:pt x="616" y="12061"/>
                  <a:pt x="720" y="12042"/>
                </a:cubicBezTo>
                <a:cubicBezTo>
                  <a:pt x="817" y="12024"/>
                  <a:pt x="846" y="12111"/>
                  <a:pt x="937" y="12673"/>
                </a:cubicBezTo>
                <a:cubicBezTo>
                  <a:pt x="1043" y="13330"/>
                  <a:pt x="1039" y="13529"/>
                  <a:pt x="921" y="13452"/>
                </a:cubicBezTo>
                <a:cubicBezTo>
                  <a:pt x="856" y="13410"/>
                  <a:pt x="880" y="13682"/>
                  <a:pt x="952" y="13805"/>
                </a:cubicBezTo>
                <a:cubicBezTo>
                  <a:pt x="972" y="13839"/>
                  <a:pt x="956" y="13887"/>
                  <a:pt x="918" y="13911"/>
                </a:cubicBezTo>
                <a:cubicBezTo>
                  <a:pt x="873" y="13941"/>
                  <a:pt x="909" y="14007"/>
                  <a:pt x="1019" y="14099"/>
                </a:cubicBezTo>
                <a:cubicBezTo>
                  <a:pt x="1197" y="14250"/>
                  <a:pt x="1202" y="14289"/>
                  <a:pt x="1168" y="15143"/>
                </a:cubicBezTo>
                <a:cubicBezTo>
                  <a:pt x="1148" y="15647"/>
                  <a:pt x="1166" y="15838"/>
                  <a:pt x="1225" y="15799"/>
                </a:cubicBezTo>
                <a:cubicBezTo>
                  <a:pt x="1328" y="15732"/>
                  <a:pt x="1421" y="15942"/>
                  <a:pt x="1442" y="16291"/>
                </a:cubicBezTo>
                <a:cubicBezTo>
                  <a:pt x="1453" y="16482"/>
                  <a:pt x="1482" y="16692"/>
                  <a:pt x="1507" y="16754"/>
                </a:cubicBezTo>
                <a:cubicBezTo>
                  <a:pt x="1532" y="16817"/>
                  <a:pt x="1532" y="16918"/>
                  <a:pt x="1506" y="16981"/>
                </a:cubicBezTo>
                <a:cubicBezTo>
                  <a:pt x="1421" y="17185"/>
                  <a:pt x="1407" y="17461"/>
                  <a:pt x="1477" y="17550"/>
                </a:cubicBezTo>
                <a:cubicBezTo>
                  <a:pt x="1524" y="17610"/>
                  <a:pt x="1525" y="17650"/>
                  <a:pt x="1480" y="17679"/>
                </a:cubicBezTo>
                <a:cubicBezTo>
                  <a:pt x="1445" y="17702"/>
                  <a:pt x="1417" y="17751"/>
                  <a:pt x="1417" y="17789"/>
                </a:cubicBezTo>
                <a:cubicBezTo>
                  <a:pt x="1417" y="17835"/>
                  <a:pt x="1447" y="17832"/>
                  <a:pt x="1504" y="17782"/>
                </a:cubicBezTo>
                <a:cubicBezTo>
                  <a:pt x="1552" y="17740"/>
                  <a:pt x="1606" y="17732"/>
                  <a:pt x="1625" y="17764"/>
                </a:cubicBezTo>
                <a:cubicBezTo>
                  <a:pt x="1692" y="17879"/>
                  <a:pt x="1766" y="18554"/>
                  <a:pt x="1717" y="18606"/>
                </a:cubicBezTo>
                <a:cubicBezTo>
                  <a:pt x="1689" y="18635"/>
                  <a:pt x="1708" y="18742"/>
                  <a:pt x="1759" y="18845"/>
                </a:cubicBezTo>
                <a:cubicBezTo>
                  <a:pt x="1891" y="19114"/>
                  <a:pt x="2024" y="20158"/>
                  <a:pt x="1987" y="20623"/>
                </a:cubicBezTo>
                <a:lnTo>
                  <a:pt x="1957" y="21020"/>
                </a:lnTo>
                <a:lnTo>
                  <a:pt x="2133" y="21039"/>
                </a:lnTo>
                <a:cubicBezTo>
                  <a:pt x="2236" y="21052"/>
                  <a:pt x="2311" y="21101"/>
                  <a:pt x="2315" y="21158"/>
                </a:cubicBezTo>
                <a:cubicBezTo>
                  <a:pt x="2326" y="21340"/>
                  <a:pt x="2340" y="21361"/>
                  <a:pt x="2415" y="21312"/>
                </a:cubicBezTo>
                <a:cubicBezTo>
                  <a:pt x="2457" y="21285"/>
                  <a:pt x="2740" y="21271"/>
                  <a:pt x="3046" y="21279"/>
                </a:cubicBezTo>
                <a:cubicBezTo>
                  <a:pt x="3352" y="21287"/>
                  <a:pt x="3643" y="21292"/>
                  <a:pt x="3694" y="21291"/>
                </a:cubicBezTo>
                <a:cubicBezTo>
                  <a:pt x="3745" y="21290"/>
                  <a:pt x="3925" y="21290"/>
                  <a:pt x="4094" y="21291"/>
                </a:cubicBezTo>
                <a:cubicBezTo>
                  <a:pt x="4369" y="21292"/>
                  <a:pt x="4389" y="21283"/>
                  <a:pt x="4285" y="21202"/>
                </a:cubicBezTo>
                <a:cubicBezTo>
                  <a:pt x="4084" y="21047"/>
                  <a:pt x="4287" y="21003"/>
                  <a:pt x="5141" y="21009"/>
                </a:cubicBezTo>
                <a:cubicBezTo>
                  <a:pt x="5666" y="21013"/>
                  <a:pt x="5894" y="20995"/>
                  <a:pt x="5801" y="20958"/>
                </a:cubicBezTo>
                <a:cubicBezTo>
                  <a:pt x="5722" y="20926"/>
                  <a:pt x="5674" y="20872"/>
                  <a:pt x="5693" y="20839"/>
                </a:cubicBezTo>
                <a:cubicBezTo>
                  <a:pt x="5729" y="20777"/>
                  <a:pt x="6609" y="20659"/>
                  <a:pt x="6774" y="20694"/>
                </a:cubicBezTo>
                <a:cubicBezTo>
                  <a:pt x="6869" y="20714"/>
                  <a:pt x="7178" y="20722"/>
                  <a:pt x="7315" y="20710"/>
                </a:cubicBezTo>
                <a:cubicBezTo>
                  <a:pt x="7357" y="20706"/>
                  <a:pt x="7384" y="20668"/>
                  <a:pt x="7375" y="20625"/>
                </a:cubicBezTo>
                <a:cubicBezTo>
                  <a:pt x="7351" y="20501"/>
                  <a:pt x="8072" y="20400"/>
                  <a:pt x="8829" y="20421"/>
                </a:cubicBezTo>
                <a:cubicBezTo>
                  <a:pt x="9407" y="20437"/>
                  <a:pt x="9487" y="20426"/>
                  <a:pt x="9423" y="20345"/>
                </a:cubicBezTo>
                <a:cubicBezTo>
                  <a:pt x="9327" y="20223"/>
                  <a:pt x="9491" y="20154"/>
                  <a:pt x="10019" y="20093"/>
                </a:cubicBezTo>
                <a:cubicBezTo>
                  <a:pt x="10470" y="20040"/>
                  <a:pt x="10489" y="20060"/>
                  <a:pt x="10482" y="20577"/>
                </a:cubicBezTo>
                <a:cubicBezTo>
                  <a:pt x="10478" y="20851"/>
                  <a:pt x="10502" y="20963"/>
                  <a:pt x="10568" y="20990"/>
                </a:cubicBezTo>
                <a:cubicBezTo>
                  <a:pt x="10617" y="21010"/>
                  <a:pt x="10679" y="21090"/>
                  <a:pt x="10707" y="21170"/>
                </a:cubicBezTo>
                <a:cubicBezTo>
                  <a:pt x="10749" y="21289"/>
                  <a:pt x="10808" y="21315"/>
                  <a:pt x="11031" y="21318"/>
                </a:cubicBezTo>
                <a:cubicBezTo>
                  <a:pt x="11270" y="21320"/>
                  <a:pt x="11300" y="21338"/>
                  <a:pt x="11284" y="21459"/>
                </a:cubicBezTo>
                <a:cubicBezTo>
                  <a:pt x="11267" y="21594"/>
                  <a:pt x="11283" y="21595"/>
                  <a:pt x="12320" y="21594"/>
                </a:cubicBezTo>
                <a:cubicBezTo>
                  <a:pt x="13369" y="21593"/>
                  <a:pt x="13375" y="21593"/>
                  <a:pt x="13429" y="21442"/>
                </a:cubicBezTo>
                <a:cubicBezTo>
                  <a:pt x="13459" y="21358"/>
                  <a:pt x="13527" y="21289"/>
                  <a:pt x="13579" y="21289"/>
                </a:cubicBezTo>
                <a:cubicBezTo>
                  <a:pt x="13689" y="21289"/>
                  <a:pt x="13700" y="21214"/>
                  <a:pt x="13606" y="21114"/>
                </a:cubicBezTo>
                <a:cubicBezTo>
                  <a:pt x="13520" y="21023"/>
                  <a:pt x="13717" y="20684"/>
                  <a:pt x="13829" y="20729"/>
                </a:cubicBezTo>
                <a:cubicBezTo>
                  <a:pt x="13920" y="20766"/>
                  <a:pt x="14008" y="20382"/>
                  <a:pt x="13928" y="20297"/>
                </a:cubicBezTo>
                <a:cubicBezTo>
                  <a:pt x="13898" y="20266"/>
                  <a:pt x="13892" y="20147"/>
                  <a:pt x="13914" y="20033"/>
                </a:cubicBezTo>
                <a:cubicBezTo>
                  <a:pt x="13947" y="19866"/>
                  <a:pt x="13982" y="19830"/>
                  <a:pt x="14091" y="19847"/>
                </a:cubicBezTo>
                <a:cubicBezTo>
                  <a:pt x="14181" y="19860"/>
                  <a:pt x="14227" y="19833"/>
                  <a:pt x="14227" y="19763"/>
                </a:cubicBezTo>
                <a:cubicBezTo>
                  <a:pt x="14227" y="19637"/>
                  <a:pt x="14474" y="19530"/>
                  <a:pt x="14651" y="19579"/>
                </a:cubicBezTo>
                <a:cubicBezTo>
                  <a:pt x="14786" y="19616"/>
                  <a:pt x="14831" y="19509"/>
                  <a:pt x="14713" y="19432"/>
                </a:cubicBezTo>
                <a:cubicBezTo>
                  <a:pt x="14665" y="19401"/>
                  <a:pt x="14666" y="19368"/>
                  <a:pt x="14715" y="19317"/>
                </a:cubicBezTo>
                <a:cubicBezTo>
                  <a:pt x="14759" y="19270"/>
                  <a:pt x="15073" y="19252"/>
                  <a:pt x="15621" y="19262"/>
                </a:cubicBezTo>
                <a:cubicBezTo>
                  <a:pt x="16345" y="19275"/>
                  <a:pt x="16450" y="19264"/>
                  <a:pt x="16387" y="19184"/>
                </a:cubicBezTo>
                <a:cubicBezTo>
                  <a:pt x="16292" y="19063"/>
                  <a:pt x="16322" y="19047"/>
                  <a:pt x="16889" y="18948"/>
                </a:cubicBezTo>
                <a:cubicBezTo>
                  <a:pt x="17215" y="18891"/>
                  <a:pt x="17390" y="18886"/>
                  <a:pt x="17444" y="18932"/>
                </a:cubicBezTo>
                <a:cubicBezTo>
                  <a:pt x="17487" y="18969"/>
                  <a:pt x="17661" y="18998"/>
                  <a:pt x="17830" y="18998"/>
                </a:cubicBezTo>
                <a:cubicBezTo>
                  <a:pt x="18065" y="18997"/>
                  <a:pt x="18094" y="18986"/>
                  <a:pt x="17956" y="18955"/>
                </a:cubicBezTo>
                <a:cubicBezTo>
                  <a:pt x="17856" y="18933"/>
                  <a:pt x="17780" y="18886"/>
                  <a:pt x="17785" y="18851"/>
                </a:cubicBezTo>
                <a:cubicBezTo>
                  <a:pt x="17797" y="18767"/>
                  <a:pt x="18776" y="18625"/>
                  <a:pt x="18938" y="18684"/>
                </a:cubicBezTo>
                <a:cubicBezTo>
                  <a:pt x="19006" y="18709"/>
                  <a:pt x="19241" y="18723"/>
                  <a:pt x="19462" y="18714"/>
                </a:cubicBezTo>
                <a:cubicBezTo>
                  <a:pt x="20041" y="18692"/>
                  <a:pt x="20063" y="18687"/>
                  <a:pt x="19896" y="18617"/>
                </a:cubicBezTo>
                <a:cubicBezTo>
                  <a:pt x="19684" y="18527"/>
                  <a:pt x="19809" y="18429"/>
                  <a:pt x="20155" y="18413"/>
                </a:cubicBezTo>
                <a:cubicBezTo>
                  <a:pt x="20312" y="18406"/>
                  <a:pt x="20429" y="18387"/>
                  <a:pt x="20413" y="18370"/>
                </a:cubicBezTo>
                <a:cubicBezTo>
                  <a:pt x="20361" y="18316"/>
                  <a:pt x="20588" y="18103"/>
                  <a:pt x="20699" y="18103"/>
                </a:cubicBezTo>
                <a:cubicBezTo>
                  <a:pt x="20798" y="18103"/>
                  <a:pt x="20807" y="18026"/>
                  <a:pt x="20803" y="17275"/>
                </a:cubicBezTo>
                <a:cubicBezTo>
                  <a:pt x="20800" y="16746"/>
                  <a:pt x="20779" y="16501"/>
                  <a:pt x="20746" y="16596"/>
                </a:cubicBezTo>
                <a:cubicBezTo>
                  <a:pt x="20717" y="16678"/>
                  <a:pt x="20669" y="16727"/>
                  <a:pt x="20637" y="16706"/>
                </a:cubicBezTo>
                <a:cubicBezTo>
                  <a:pt x="20573" y="16665"/>
                  <a:pt x="20469" y="15823"/>
                  <a:pt x="20497" y="15577"/>
                </a:cubicBezTo>
                <a:cubicBezTo>
                  <a:pt x="20507" y="15494"/>
                  <a:pt x="20483" y="15384"/>
                  <a:pt x="20444" y="15334"/>
                </a:cubicBezTo>
                <a:cubicBezTo>
                  <a:pt x="20388" y="15263"/>
                  <a:pt x="20393" y="15235"/>
                  <a:pt x="20465" y="15205"/>
                </a:cubicBezTo>
                <a:cubicBezTo>
                  <a:pt x="20608" y="15148"/>
                  <a:pt x="20580" y="14462"/>
                  <a:pt x="20435" y="14462"/>
                </a:cubicBezTo>
                <a:cubicBezTo>
                  <a:pt x="20261" y="14461"/>
                  <a:pt x="20232" y="14329"/>
                  <a:pt x="20232" y="13518"/>
                </a:cubicBezTo>
                <a:cubicBezTo>
                  <a:pt x="20232" y="12781"/>
                  <a:pt x="20224" y="12738"/>
                  <a:pt x="20108" y="12738"/>
                </a:cubicBezTo>
                <a:cubicBezTo>
                  <a:pt x="20006" y="12738"/>
                  <a:pt x="19978" y="12681"/>
                  <a:pt x="19947" y="12412"/>
                </a:cubicBezTo>
                <a:cubicBezTo>
                  <a:pt x="19926" y="12233"/>
                  <a:pt x="19932" y="12060"/>
                  <a:pt x="19958" y="12024"/>
                </a:cubicBezTo>
                <a:cubicBezTo>
                  <a:pt x="20015" y="11947"/>
                  <a:pt x="20002" y="10950"/>
                  <a:pt x="19945" y="10950"/>
                </a:cubicBezTo>
                <a:cubicBezTo>
                  <a:pt x="19923" y="10950"/>
                  <a:pt x="19888" y="10999"/>
                  <a:pt x="19866" y="11058"/>
                </a:cubicBezTo>
                <a:cubicBezTo>
                  <a:pt x="19801" y="11238"/>
                  <a:pt x="19718" y="11072"/>
                  <a:pt x="19683" y="10689"/>
                </a:cubicBezTo>
                <a:cubicBezTo>
                  <a:pt x="19665" y="10492"/>
                  <a:pt x="19634" y="10270"/>
                  <a:pt x="19613" y="10193"/>
                </a:cubicBezTo>
                <a:cubicBezTo>
                  <a:pt x="19591" y="10117"/>
                  <a:pt x="19604" y="10035"/>
                  <a:pt x="19641" y="10011"/>
                </a:cubicBezTo>
                <a:cubicBezTo>
                  <a:pt x="19678" y="9987"/>
                  <a:pt x="19707" y="9804"/>
                  <a:pt x="19707" y="9605"/>
                </a:cubicBezTo>
                <a:cubicBezTo>
                  <a:pt x="19707" y="9299"/>
                  <a:pt x="19694" y="9256"/>
                  <a:pt x="19619" y="9321"/>
                </a:cubicBezTo>
                <a:cubicBezTo>
                  <a:pt x="19549" y="9383"/>
                  <a:pt x="19519" y="9373"/>
                  <a:pt x="19473" y="9280"/>
                </a:cubicBezTo>
                <a:cubicBezTo>
                  <a:pt x="19401" y="9132"/>
                  <a:pt x="19340" y="8563"/>
                  <a:pt x="19391" y="8510"/>
                </a:cubicBezTo>
                <a:cubicBezTo>
                  <a:pt x="19434" y="8464"/>
                  <a:pt x="19456" y="7628"/>
                  <a:pt x="19416" y="7549"/>
                </a:cubicBezTo>
                <a:cubicBezTo>
                  <a:pt x="19402" y="7521"/>
                  <a:pt x="19352" y="7528"/>
                  <a:pt x="19307" y="7568"/>
                </a:cubicBezTo>
                <a:cubicBezTo>
                  <a:pt x="19162" y="7695"/>
                  <a:pt x="19130" y="7505"/>
                  <a:pt x="19143" y="6604"/>
                </a:cubicBezTo>
                <a:cubicBezTo>
                  <a:pt x="19153" y="5856"/>
                  <a:pt x="19141" y="5738"/>
                  <a:pt x="19062" y="5770"/>
                </a:cubicBezTo>
                <a:cubicBezTo>
                  <a:pt x="18939" y="5820"/>
                  <a:pt x="18833" y="5597"/>
                  <a:pt x="18857" y="5339"/>
                </a:cubicBezTo>
                <a:cubicBezTo>
                  <a:pt x="18873" y="5167"/>
                  <a:pt x="18908" y="5128"/>
                  <a:pt x="19071" y="5093"/>
                </a:cubicBezTo>
                <a:cubicBezTo>
                  <a:pt x="19184" y="5069"/>
                  <a:pt x="19347" y="5087"/>
                  <a:pt x="19463" y="5139"/>
                </a:cubicBezTo>
                <a:cubicBezTo>
                  <a:pt x="19629" y="5212"/>
                  <a:pt x="19648" y="5243"/>
                  <a:pt x="19584" y="5323"/>
                </a:cubicBezTo>
                <a:cubicBezTo>
                  <a:pt x="19518" y="5407"/>
                  <a:pt x="19560" y="5417"/>
                  <a:pt x="19901" y="5387"/>
                </a:cubicBezTo>
                <a:cubicBezTo>
                  <a:pt x="20117" y="5368"/>
                  <a:pt x="20460" y="5350"/>
                  <a:pt x="20663" y="5346"/>
                </a:cubicBezTo>
                <a:cubicBezTo>
                  <a:pt x="21058" y="5339"/>
                  <a:pt x="21140" y="5282"/>
                  <a:pt x="21085" y="5050"/>
                </a:cubicBezTo>
                <a:cubicBezTo>
                  <a:pt x="21058" y="4937"/>
                  <a:pt x="21085" y="4890"/>
                  <a:pt x="21206" y="4841"/>
                </a:cubicBezTo>
                <a:cubicBezTo>
                  <a:pt x="21359" y="4780"/>
                  <a:pt x="21383" y="4687"/>
                  <a:pt x="21288" y="4527"/>
                </a:cubicBezTo>
                <a:cubicBezTo>
                  <a:pt x="21261" y="4482"/>
                  <a:pt x="21260" y="4380"/>
                  <a:pt x="21286" y="4300"/>
                </a:cubicBezTo>
                <a:cubicBezTo>
                  <a:pt x="21312" y="4220"/>
                  <a:pt x="21335" y="4126"/>
                  <a:pt x="21336" y="4090"/>
                </a:cubicBezTo>
                <a:cubicBezTo>
                  <a:pt x="21338" y="4054"/>
                  <a:pt x="21403" y="3996"/>
                  <a:pt x="21479" y="3960"/>
                </a:cubicBezTo>
                <a:lnTo>
                  <a:pt x="21600" y="3903"/>
                </a:lnTo>
                <a:cubicBezTo>
                  <a:pt x="21588" y="2505"/>
                  <a:pt x="21569" y="1984"/>
                  <a:pt x="21540" y="1995"/>
                </a:cubicBezTo>
                <a:cubicBezTo>
                  <a:pt x="21407" y="2045"/>
                  <a:pt x="21231" y="1912"/>
                  <a:pt x="21305" y="1819"/>
                </a:cubicBezTo>
                <a:cubicBezTo>
                  <a:pt x="21355" y="1754"/>
                  <a:pt x="21296" y="1737"/>
                  <a:pt x="21028" y="1736"/>
                </a:cubicBezTo>
                <a:cubicBezTo>
                  <a:pt x="20649" y="1735"/>
                  <a:pt x="20435" y="1609"/>
                  <a:pt x="20690" y="1539"/>
                </a:cubicBezTo>
                <a:cubicBezTo>
                  <a:pt x="20945" y="1468"/>
                  <a:pt x="20686" y="1420"/>
                  <a:pt x="20190" y="1445"/>
                </a:cubicBezTo>
                <a:cubicBezTo>
                  <a:pt x="19860" y="1461"/>
                  <a:pt x="19771" y="1483"/>
                  <a:pt x="19849" y="1530"/>
                </a:cubicBezTo>
                <a:cubicBezTo>
                  <a:pt x="20018" y="1629"/>
                  <a:pt x="19909" y="1717"/>
                  <a:pt x="19614" y="1717"/>
                </a:cubicBezTo>
                <a:cubicBezTo>
                  <a:pt x="19328" y="1717"/>
                  <a:pt x="19193" y="1614"/>
                  <a:pt x="19379" y="1539"/>
                </a:cubicBezTo>
                <a:cubicBezTo>
                  <a:pt x="19476" y="1499"/>
                  <a:pt x="19472" y="1489"/>
                  <a:pt x="19339" y="1456"/>
                </a:cubicBezTo>
                <a:cubicBezTo>
                  <a:pt x="19249" y="1434"/>
                  <a:pt x="19177" y="1365"/>
                  <a:pt x="19166" y="1289"/>
                </a:cubicBezTo>
                <a:cubicBezTo>
                  <a:pt x="19156" y="1218"/>
                  <a:pt x="19087" y="1129"/>
                  <a:pt x="19012" y="1093"/>
                </a:cubicBezTo>
                <a:cubicBezTo>
                  <a:pt x="18937" y="1057"/>
                  <a:pt x="18883" y="993"/>
                  <a:pt x="18891" y="949"/>
                </a:cubicBezTo>
                <a:cubicBezTo>
                  <a:pt x="18902" y="895"/>
                  <a:pt x="18829" y="877"/>
                  <a:pt x="18658" y="891"/>
                </a:cubicBezTo>
                <a:cubicBezTo>
                  <a:pt x="18402" y="912"/>
                  <a:pt x="18274" y="808"/>
                  <a:pt x="18335" y="627"/>
                </a:cubicBezTo>
                <a:cubicBezTo>
                  <a:pt x="18368" y="532"/>
                  <a:pt x="18083" y="528"/>
                  <a:pt x="17891" y="620"/>
                </a:cubicBezTo>
                <a:cubicBezTo>
                  <a:pt x="17700" y="711"/>
                  <a:pt x="17209" y="536"/>
                  <a:pt x="17234" y="387"/>
                </a:cubicBezTo>
                <a:cubicBezTo>
                  <a:pt x="17252" y="282"/>
                  <a:pt x="17206" y="274"/>
                  <a:pt x="16771" y="292"/>
                </a:cubicBezTo>
                <a:cubicBezTo>
                  <a:pt x="15876" y="330"/>
                  <a:pt x="15645" y="302"/>
                  <a:pt x="15591" y="148"/>
                </a:cubicBezTo>
                <a:cubicBezTo>
                  <a:pt x="15548" y="25"/>
                  <a:pt x="15492" y="9"/>
                  <a:pt x="15069" y="1"/>
                </a:cubicBezTo>
                <a:close/>
                <a:moveTo>
                  <a:pt x="1232" y="4910"/>
                </a:moveTo>
                <a:cubicBezTo>
                  <a:pt x="1204" y="4910"/>
                  <a:pt x="1176" y="4914"/>
                  <a:pt x="1155" y="4924"/>
                </a:cubicBezTo>
                <a:cubicBezTo>
                  <a:pt x="1112" y="4942"/>
                  <a:pt x="1147" y="4958"/>
                  <a:pt x="1232" y="4958"/>
                </a:cubicBezTo>
                <a:cubicBezTo>
                  <a:pt x="1317" y="4958"/>
                  <a:pt x="1352" y="4942"/>
                  <a:pt x="1309" y="4924"/>
                </a:cubicBezTo>
                <a:cubicBezTo>
                  <a:pt x="1288" y="4914"/>
                  <a:pt x="1260" y="4910"/>
                  <a:pt x="1232" y="4910"/>
                </a:cubicBezTo>
                <a:close/>
              </a:path>
            </a:pathLst>
          </a:custGeom>
          <a:ln w="12700">
            <a:miter lim="400000"/>
          </a:ln>
        </p:spPr>
      </p:pic>
      <p:pic>
        <p:nvPicPr>
          <p:cNvPr id="136" name="stage_angular.jpg" descr="stage_angular.jpg"/>
          <p:cNvPicPr>
            <a:picLocks noChangeAspect="1"/>
          </p:cNvPicPr>
          <p:nvPr/>
        </p:nvPicPr>
        <p:blipFill>
          <a:blip r:embed="rId3">
            <a:extLst/>
          </a:blip>
          <a:srcRect l="3000" t="25374" r="2675" b="31656"/>
          <a:stretch>
            <a:fillRect/>
          </a:stretch>
        </p:blipFill>
        <p:spPr>
          <a:xfrm>
            <a:off x="6822956" y="5050228"/>
            <a:ext cx="5650854" cy="14480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7" h="21586" fill="norm" stroke="1" extrusionOk="0">
                <a:moveTo>
                  <a:pt x="2555" y="0"/>
                </a:moveTo>
                <a:lnTo>
                  <a:pt x="1281" y="1739"/>
                </a:lnTo>
                <a:lnTo>
                  <a:pt x="10" y="3479"/>
                </a:lnTo>
                <a:lnTo>
                  <a:pt x="1" y="5206"/>
                </a:lnTo>
                <a:cubicBezTo>
                  <a:pt x="-3" y="6156"/>
                  <a:pt x="15" y="7033"/>
                  <a:pt x="39" y="7153"/>
                </a:cubicBezTo>
                <a:cubicBezTo>
                  <a:pt x="100" y="7468"/>
                  <a:pt x="138" y="8314"/>
                  <a:pt x="233" y="11572"/>
                </a:cubicBezTo>
                <a:cubicBezTo>
                  <a:pt x="279" y="13167"/>
                  <a:pt x="301" y="14698"/>
                  <a:pt x="283" y="14974"/>
                </a:cubicBezTo>
                <a:cubicBezTo>
                  <a:pt x="265" y="15251"/>
                  <a:pt x="278" y="15545"/>
                  <a:pt x="312" y="15625"/>
                </a:cubicBezTo>
                <a:cubicBezTo>
                  <a:pt x="345" y="15705"/>
                  <a:pt x="371" y="15991"/>
                  <a:pt x="371" y="16264"/>
                </a:cubicBezTo>
                <a:cubicBezTo>
                  <a:pt x="371" y="16636"/>
                  <a:pt x="441" y="16908"/>
                  <a:pt x="650" y="17353"/>
                </a:cubicBezTo>
                <a:cubicBezTo>
                  <a:pt x="816" y="17706"/>
                  <a:pt x="915" y="18045"/>
                  <a:pt x="893" y="18187"/>
                </a:cubicBezTo>
                <a:cubicBezTo>
                  <a:pt x="869" y="18339"/>
                  <a:pt x="888" y="18378"/>
                  <a:pt x="946" y="18293"/>
                </a:cubicBezTo>
                <a:cubicBezTo>
                  <a:pt x="1001" y="18210"/>
                  <a:pt x="1321" y="18773"/>
                  <a:pt x="1777" y="19761"/>
                </a:cubicBezTo>
                <a:cubicBezTo>
                  <a:pt x="2184" y="20643"/>
                  <a:pt x="2533" y="21373"/>
                  <a:pt x="2555" y="21382"/>
                </a:cubicBezTo>
                <a:cubicBezTo>
                  <a:pt x="2577" y="21390"/>
                  <a:pt x="2760" y="21046"/>
                  <a:pt x="2960" y="20619"/>
                </a:cubicBezTo>
                <a:cubicBezTo>
                  <a:pt x="3159" y="20191"/>
                  <a:pt x="3347" y="19902"/>
                  <a:pt x="3379" y="19980"/>
                </a:cubicBezTo>
                <a:cubicBezTo>
                  <a:pt x="3411" y="20058"/>
                  <a:pt x="3431" y="19996"/>
                  <a:pt x="3423" y="19838"/>
                </a:cubicBezTo>
                <a:cubicBezTo>
                  <a:pt x="3414" y="19666"/>
                  <a:pt x="3469" y="19518"/>
                  <a:pt x="3561" y="19477"/>
                </a:cubicBezTo>
                <a:cubicBezTo>
                  <a:pt x="3645" y="19439"/>
                  <a:pt x="3714" y="19323"/>
                  <a:pt x="3714" y="19216"/>
                </a:cubicBezTo>
                <a:cubicBezTo>
                  <a:pt x="3714" y="19110"/>
                  <a:pt x="3829" y="18762"/>
                  <a:pt x="3969" y="18441"/>
                </a:cubicBezTo>
                <a:cubicBezTo>
                  <a:pt x="4159" y="18008"/>
                  <a:pt x="4239" y="17920"/>
                  <a:pt x="4286" y="18104"/>
                </a:cubicBezTo>
                <a:cubicBezTo>
                  <a:pt x="4379" y="18466"/>
                  <a:pt x="4465" y="18405"/>
                  <a:pt x="4386" y="18033"/>
                </a:cubicBezTo>
                <a:cubicBezTo>
                  <a:pt x="4330" y="17772"/>
                  <a:pt x="4350" y="17640"/>
                  <a:pt x="4503" y="17276"/>
                </a:cubicBezTo>
                <a:cubicBezTo>
                  <a:pt x="4605" y="17032"/>
                  <a:pt x="4705" y="16833"/>
                  <a:pt x="4724" y="16832"/>
                </a:cubicBezTo>
                <a:cubicBezTo>
                  <a:pt x="4744" y="16832"/>
                  <a:pt x="4790" y="15828"/>
                  <a:pt x="4826" y="14602"/>
                </a:cubicBezTo>
                <a:cubicBezTo>
                  <a:pt x="4862" y="13376"/>
                  <a:pt x="4904" y="12225"/>
                  <a:pt x="4920" y="12046"/>
                </a:cubicBezTo>
                <a:cubicBezTo>
                  <a:pt x="4936" y="11866"/>
                  <a:pt x="4960" y="11131"/>
                  <a:pt x="4973" y="10413"/>
                </a:cubicBezTo>
                <a:cubicBezTo>
                  <a:pt x="4986" y="9695"/>
                  <a:pt x="5034" y="7985"/>
                  <a:pt x="5079" y="6615"/>
                </a:cubicBezTo>
                <a:cubicBezTo>
                  <a:pt x="5125" y="5244"/>
                  <a:pt x="5164" y="3973"/>
                  <a:pt x="5164" y="3786"/>
                </a:cubicBezTo>
                <a:cubicBezTo>
                  <a:pt x="5164" y="3574"/>
                  <a:pt x="5053" y="3294"/>
                  <a:pt x="4870" y="3041"/>
                </a:cubicBezTo>
                <a:cubicBezTo>
                  <a:pt x="4709" y="2819"/>
                  <a:pt x="4515" y="2537"/>
                  <a:pt x="4439" y="2414"/>
                </a:cubicBezTo>
                <a:cubicBezTo>
                  <a:pt x="4362" y="2291"/>
                  <a:pt x="4270" y="2165"/>
                  <a:pt x="4234" y="2136"/>
                </a:cubicBezTo>
                <a:cubicBezTo>
                  <a:pt x="4199" y="2107"/>
                  <a:pt x="3807" y="1615"/>
                  <a:pt x="3362" y="1041"/>
                </a:cubicBezTo>
                <a:lnTo>
                  <a:pt x="2555" y="0"/>
                </a:lnTo>
                <a:close/>
                <a:moveTo>
                  <a:pt x="15214" y="5449"/>
                </a:moveTo>
                <a:lnTo>
                  <a:pt x="14803" y="9129"/>
                </a:lnTo>
                <a:cubicBezTo>
                  <a:pt x="14578" y="11152"/>
                  <a:pt x="14365" y="12902"/>
                  <a:pt x="14330" y="13022"/>
                </a:cubicBezTo>
                <a:cubicBezTo>
                  <a:pt x="14295" y="13142"/>
                  <a:pt x="14262" y="13470"/>
                  <a:pt x="14257" y="13750"/>
                </a:cubicBezTo>
                <a:cubicBezTo>
                  <a:pt x="14239" y="14806"/>
                  <a:pt x="13966" y="15756"/>
                  <a:pt x="13966" y="14761"/>
                </a:cubicBezTo>
                <a:cubicBezTo>
                  <a:pt x="13966" y="14524"/>
                  <a:pt x="13844" y="14437"/>
                  <a:pt x="13423" y="14389"/>
                </a:cubicBezTo>
                <a:lnTo>
                  <a:pt x="12880" y="14330"/>
                </a:lnTo>
                <a:lnTo>
                  <a:pt x="12863" y="10466"/>
                </a:lnTo>
                <a:lnTo>
                  <a:pt x="12848" y="6609"/>
                </a:lnTo>
                <a:lnTo>
                  <a:pt x="12716" y="6609"/>
                </a:lnTo>
                <a:cubicBezTo>
                  <a:pt x="12644" y="6609"/>
                  <a:pt x="12558" y="6737"/>
                  <a:pt x="12525" y="6893"/>
                </a:cubicBezTo>
                <a:cubicBezTo>
                  <a:pt x="12479" y="7109"/>
                  <a:pt x="12430" y="13308"/>
                  <a:pt x="12458" y="15365"/>
                </a:cubicBezTo>
                <a:cubicBezTo>
                  <a:pt x="12460" y="15456"/>
                  <a:pt x="12897" y="15522"/>
                  <a:pt x="13431" y="15513"/>
                </a:cubicBezTo>
                <a:cubicBezTo>
                  <a:pt x="14238" y="15498"/>
                  <a:pt x="14407" y="15441"/>
                  <a:pt x="14433" y="15170"/>
                </a:cubicBezTo>
                <a:cubicBezTo>
                  <a:pt x="14451" y="14989"/>
                  <a:pt x="14494" y="14917"/>
                  <a:pt x="14530" y="15004"/>
                </a:cubicBezTo>
                <a:cubicBezTo>
                  <a:pt x="14575" y="15113"/>
                  <a:pt x="14585" y="15011"/>
                  <a:pt x="14562" y="14673"/>
                </a:cubicBezTo>
                <a:cubicBezTo>
                  <a:pt x="14516" y="13980"/>
                  <a:pt x="14727" y="12104"/>
                  <a:pt x="14814" y="12442"/>
                </a:cubicBezTo>
                <a:cubicBezTo>
                  <a:pt x="14851" y="12585"/>
                  <a:pt x="15043" y="12697"/>
                  <a:pt x="15255" y="12697"/>
                </a:cubicBezTo>
                <a:cubicBezTo>
                  <a:pt x="15571" y="12697"/>
                  <a:pt x="15641" y="12763"/>
                  <a:pt x="15689" y="13117"/>
                </a:cubicBezTo>
                <a:cubicBezTo>
                  <a:pt x="15730" y="13411"/>
                  <a:pt x="15730" y="13584"/>
                  <a:pt x="15688" y="13685"/>
                </a:cubicBezTo>
                <a:cubicBezTo>
                  <a:pt x="15650" y="13776"/>
                  <a:pt x="15667" y="13939"/>
                  <a:pt x="15736" y="14128"/>
                </a:cubicBezTo>
                <a:cubicBezTo>
                  <a:pt x="15796" y="14293"/>
                  <a:pt x="15862" y="14673"/>
                  <a:pt x="15882" y="14974"/>
                </a:cubicBezTo>
                <a:cubicBezTo>
                  <a:pt x="15911" y="15430"/>
                  <a:pt x="15950" y="15525"/>
                  <a:pt x="16111" y="15525"/>
                </a:cubicBezTo>
                <a:cubicBezTo>
                  <a:pt x="16217" y="15525"/>
                  <a:pt x="16305" y="15425"/>
                  <a:pt x="16305" y="15306"/>
                </a:cubicBezTo>
                <a:cubicBezTo>
                  <a:pt x="16305" y="15186"/>
                  <a:pt x="16130" y="13531"/>
                  <a:pt x="15915" y="11626"/>
                </a:cubicBezTo>
                <a:cubicBezTo>
                  <a:pt x="15669" y="9439"/>
                  <a:pt x="15538" y="8025"/>
                  <a:pt x="15562" y="7786"/>
                </a:cubicBezTo>
                <a:cubicBezTo>
                  <a:pt x="15587" y="7529"/>
                  <a:pt x="15578" y="7455"/>
                  <a:pt x="15534" y="7561"/>
                </a:cubicBezTo>
                <a:cubicBezTo>
                  <a:pt x="15492" y="7663"/>
                  <a:pt x="15424" y="7320"/>
                  <a:pt x="15342" y="6585"/>
                </a:cubicBezTo>
                <a:lnTo>
                  <a:pt x="15214" y="5449"/>
                </a:lnTo>
                <a:close/>
                <a:moveTo>
                  <a:pt x="19090" y="6390"/>
                </a:moveTo>
                <a:lnTo>
                  <a:pt x="19090" y="9756"/>
                </a:lnTo>
                <a:cubicBezTo>
                  <a:pt x="19090" y="13023"/>
                  <a:pt x="19086" y="13122"/>
                  <a:pt x="18964" y="13371"/>
                </a:cubicBezTo>
                <a:cubicBezTo>
                  <a:pt x="18895" y="13512"/>
                  <a:pt x="18818" y="13765"/>
                  <a:pt x="18794" y="13927"/>
                </a:cubicBezTo>
                <a:cubicBezTo>
                  <a:pt x="18769" y="14089"/>
                  <a:pt x="18703" y="14217"/>
                  <a:pt x="18647" y="14217"/>
                </a:cubicBezTo>
                <a:cubicBezTo>
                  <a:pt x="18590" y="14217"/>
                  <a:pt x="18530" y="14382"/>
                  <a:pt x="18510" y="14578"/>
                </a:cubicBezTo>
                <a:cubicBezTo>
                  <a:pt x="18478" y="14902"/>
                  <a:pt x="18465" y="14896"/>
                  <a:pt x="18365" y="14542"/>
                </a:cubicBezTo>
                <a:cubicBezTo>
                  <a:pt x="18304" y="14327"/>
                  <a:pt x="18254" y="14231"/>
                  <a:pt x="18254" y="14324"/>
                </a:cubicBezTo>
                <a:cubicBezTo>
                  <a:pt x="18254" y="14417"/>
                  <a:pt x="18219" y="14379"/>
                  <a:pt x="18177" y="14241"/>
                </a:cubicBezTo>
                <a:cubicBezTo>
                  <a:pt x="18134" y="14102"/>
                  <a:pt x="18111" y="13809"/>
                  <a:pt x="18125" y="13596"/>
                </a:cubicBezTo>
                <a:cubicBezTo>
                  <a:pt x="18139" y="13383"/>
                  <a:pt x="18111" y="13083"/>
                  <a:pt x="18063" y="12927"/>
                </a:cubicBezTo>
                <a:cubicBezTo>
                  <a:pt x="18015" y="12772"/>
                  <a:pt x="17975" y="12720"/>
                  <a:pt x="17975" y="12809"/>
                </a:cubicBezTo>
                <a:cubicBezTo>
                  <a:pt x="17975" y="12898"/>
                  <a:pt x="17938" y="12848"/>
                  <a:pt x="17893" y="12702"/>
                </a:cubicBezTo>
                <a:cubicBezTo>
                  <a:pt x="17841" y="12532"/>
                  <a:pt x="17827" y="12303"/>
                  <a:pt x="17855" y="12075"/>
                </a:cubicBezTo>
                <a:cubicBezTo>
                  <a:pt x="17879" y="11879"/>
                  <a:pt x="17895" y="11497"/>
                  <a:pt x="17890" y="11229"/>
                </a:cubicBezTo>
                <a:cubicBezTo>
                  <a:pt x="17879" y="10659"/>
                  <a:pt x="17997" y="10196"/>
                  <a:pt x="18095" y="10431"/>
                </a:cubicBezTo>
                <a:cubicBezTo>
                  <a:pt x="18141" y="10542"/>
                  <a:pt x="18151" y="10484"/>
                  <a:pt x="18127" y="10241"/>
                </a:cubicBezTo>
                <a:cubicBezTo>
                  <a:pt x="18107" y="10046"/>
                  <a:pt x="18116" y="9827"/>
                  <a:pt x="18145" y="9756"/>
                </a:cubicBezTo>
                <a:cubicBezTo>
                  <a:pt x="18204" y="9613"/>
                  <a:pt x="18218" y="8140"/>
                  <a:pt x="18165" y="7597"/>
                </a:cubicBezTo>
                <a:cubicBezTo>
                  <a:pt x="18101" y="6948"/>
                  <a:pt x="17894" y="6741"/>
                  <a:pt x="17206" y="6620"/>
                </a:cubicBezTo>
                <a:cubicBezTo>
                  <a:pt x="16540" y="6504"/>
                  <a:pt x="16522" y="6512"/>
                  <a:pt x="16551" y="6934"/>
                </a:cubicBezTo>
                <a:cubicBezTo>
                  <a:pt x="16567" y="7173"/>
                  <a:pt x="16583" y="9209"/>
                  <a:pt x="16584" y="11460"/>
                </a:cubicBezTo>
                <a:lnTo>
                  <a:pt x="16584" y="15554"/>
                </a:lnTo>
                <a:lnTo>
                  <a:pt x="16736" y="15483"/>
                </a:lnTo>
                <a:lnTo>
                  <a:pt x="16889" y="15418"/>
                </a:lnTo>
                <a:lnTo>
                  <a:pt x="16918" y="11608"/>
                </a:lnTo>
                <a:lnTo>
                  <a:pt x="16945" y="7804"/>
                </a:lnTo>
                <a:lnTo>
                  <a:pt x="17254" y="7739"/>
                </a:lnTo>
                <a:cubicBezTo>
                  <a:pt x="17630" y="7661"/>
                  <a:pt x="17870" y="8231"/>
                  <a:pt x="17851" y="9147"/>
                </a:cubicBezTo>
                <a:cubicBezTo>
                  <a:pt x="17834" y="9921"/>
                  <a:pt x="17602" y="10592"/>
                  <a:pt x="17403" y="10437"/>
                </a:cubicBezTo>
                <a:cubicBezTo>
                  <a:pt x="17314" y="10367"/>
                  <a:pt x="17259" y="10401"/>
                  <a:pt x="17277" y="10513"/>
                </a:cubicBezTo>
                <a:cubicBezTo>
                  <a:pt x="17295" y="10623"/>
                  <a:pt x="17284" y="10770"/>
                  <a:pt x="17253" y="10845"/>
                </a:cubicBezTo>
                <a:cubicBezTo>
                  <a:pt x="17143" y="11110"/>
                  <a:pt x="17200" y="11649"/>
                  <a:pt x="17544" y="13578"/>
                </a:cubicBezTo>
                <a:lnTo>
                  <a:pt x="17893" y="15531"/>
                </a:lnTo>
                <a:lnTo>
                  <a:pt x="18165" y="15489"/>
                </a:lnTo>
                <a:cubicBezTo>
                  <a:pt x="18362" y="15458"/>
                  <a:pt x="18454" y="15540"/>
                  <a:pt x="18503" y="15803"/>
                </a:cubicBezTo>
                <a:cubicBezTo>
                  <a:pt x="18597" y="16307"/>
                  <a:pt x="18914" y="16184"/>
                  <a:pt x="19082" y="15578"/>
                </a:cubicBezTo>
                <a:cubicBezTo>
                  <a:pt x="19167" y="15270"/>
                  <a:pt x="19288" y="15087"/>
                  <a:pt x="19407" y="15087"/>
                </a:cubicBezTo>
                <a:lnTo>
                  <a:pt x="19596" y="15087"/>
                </a:lnTo>
                <a:lnTo>
                  <a:pt x="19560" y="12939"/>
                </a:lnTo>
                <a:cubicBezTo>
                  <a:pt x="19527" y="10997"/>
                  <a:pt x="19533" y="10767"/>
                  <a:pt x="19625" y="10567"/>
                </a:cubicBezTo>
                <a:cubicBezTo>
                  <a:pt x="19745" y="10304"/>
                  <a:pt x="19926" y="10602"/>
                  <a:pt x="19926" y="11064"/>
                </a:cubicBezTo>
                <a:cubicBezTo>
                  <a:pt x="19926" y="11565"/>
                  <a:pt x="20031" y="11676"/>
                  <a:pt x="20461" y="11632"/>
                </a:cubicBezTo>
                <a:cubicBezTo>
                  <a:pt x="20969" y="11579"/>
                  <a:pt x="21068" y="11768"/>
                  <a:pt x="21086" y="12827"/>
                </a:cubicBezTo>
                <a:cubicBezTo>
                  <a:pt x="21094" y="13274"/>
                  <a:pt x="21112" y="13711"/>
                  <a:pt x="21127" y="13803"/>
                </a:cubicBezTo>
                <a:cubicBezTo>
                  <a:pt x="21172" y="14091"/>
                  <a:pt x="21044" y="14261"/>
                  <a:pt x="20716" y="14335"/>
                </a:cubicBezTo>
                <a:cubicBezTo>
                  <a:pt x="20335" y="14422"/>
                  <a:pt x="20011" y="14194"/>
                  <a:pt x="20001" y="13833"/>
                </a:cubicBezTo>
                <a:cubicBezTo>
                  <a:pt x="19986" y="13270"/>
                  <a:pt x="19972" y="13261"/>
                  <a:pt x="19915" y="13785"/>
                </a:cubicBezTo>
                <a:cubicBezTo>
                  <a:pt x="19851" y="14379"/>
                  <a:pt x="19822" y="15533"/>
                  <a:pt x="19874" y="15406"/>
                </a:cubicBezTo>
                <a:cubicBezTo>
                  <a:pt x="19940" y="15247"/>
                  <a:pt x="20232" y="15693"/>
                  <a:pt x="20218" y="15933"/>
                </a:cubicBezTo>
                <a:cubicBezTo>
                  <a:pt x="20211" y="16069"/>
                  <a:pt x="20260" y="16179"/>
                  <a:pt x="20329" y="16181"/>
                </a:cubicBezTo>
                <a:cubicBezTo>
                  <a:pt x="20485" y="16186"/>
                  <a:pt x="20729" y="17148"/>
                  <a:pt x="20685" y="17589"/>
                </a:cubicBezTo>
                <a:cubicBezTo>
                  <a:pt x="20664" y="17803"/>
                  <a:pt x="20577" y="17915"/>
                  <a:pt x="20432" y="17915"/>
                </a:cubicBezTo>
                <a:cubicBezTo>
                  <a:pt x="20310" y="17915"/>
                  <a:pt x="20198" y="17998"/>
                  <a:pt x="20182" y="18098"/>
                </a:cubicBezTo>
                <a:cubicBezTo>
                  <a:pt x="20149" y="18309"/>
                  <a:pt x="19946" y="18289"/>
                  <a:pt x="19889" y="18069"/>
                </a:cubicBezTo>
                <a:cubicBezTo>
                  <a:pt x="19868" y="17987"/>
                  <a:pt x="19784" y="17915"/>
                  <a:pt x="19703" y="17915"/>
                </a:cubicBezTo>
                <a:cubicBezTo>
                  <a:pt x="19621" y="17915"/>
                  <a:pt x="19537" y="17987"/>
                  <a:pt x="19516" y="18069"/>
                </a:cubicBezTo>
                <a:cubicBezTo>
                  <a:pt x="19460" y="18289"/>
                  <a:pt x="19257" y="18309"/>
                  <a:pt x="19223" y="18098"/>
                </a:cubicBezTo>
                <a:cubicBezTo>
                  <a:pt x="19175" y="17793"/>
                  <a:pt x="18909" y="17899"/>
                  <a:pt x="18806" y="18264"/>
                </a:cubicBezTo>
                <a:cubicBezTo>
                  <a:pt x="18716" y="18581"/>
                  <a:pt x="18703" y="18565"/>
                  <a:pt x="18636" y="18098"/>
                </a:cubicBezTo>
                <a:cubicBezTo>
                  <a:pt x="18597" y="17819"/>
                  <a:pt x="18572" y="17503"/>
                  <a:pt x="18580" y="17394"/>
                </a:cubicBezTo>
                <a:cubicBezTo>
                  <a:pt x="18620" y="16856"/>
                  <a:pt x="18229" y="16639"/>
                  <a:pt x="18014" y="17081"/>
                </a:cubicBezTo>
                <a:cubicBezTo>
                  <a:pt x="17836" y="17448"/>
                  <a:pt x="17806" y="17701"/>
                  <a:pt x="17817" y="18820"/>
                </a:cubicBezTo>
                <a:cubicBezTo>
                  <a:pt x="17827" y="19795"/>
                  <a:pt x="17835" y="19835"/>
                  <a:pt x="18045" y="20080"/>
                </a:cubicBezTo>
                <a:cubicBezTo>
                  <a:pt x="18323" y="20406"/>
                  <a:pt x="18588" y="20201"/>
                  <a:pt x="18588" y="19654"/>
                </a:cubicBezTo>
                <a:cubicBezTo>
                  <a:pt x="18588" y="19009"/>
                  <a:pt x="18680" y="18964"/>
                  <a:pt x="18780" y="19560"/>
                </a:cubicBezTo>
                <a:cubicBezTo>
                  <a:pt x="18862" y="20046"/>
                  <a:pt x="18903" y="20095"/>
                  <a:pt x="19144" y="20021"/>
                </a:cubicBezTo>
                <a:cubicBezTo>
                  <a:pt x="19294" y="19975"/>
                  <a:pt x="19446" y="20009"/>
                  <a:pt x="19483" y="20098"/>
                </a:cubicBezTo>
                <a:cubicBezTo>
                  <a:pt x="19520" y="20187"/>
                  <a:pt x="19626" y="20179"/>
                  <a:pt x="19719" y="20074"/>
                </a:cubicBezTo>
                <a:cubicBezTo>
                  <a:pt x="19914" y="19856"/>
                  <a:pt x="20021" y="20096"/>
                  <a:pt x="20047" y="20814"/>
                </a:cubicBezTo>
                <a:cubicBezTo>
                  <a:pt x="20060" y="21182"/>
                  <a:pt x="20115" y="21314"/>
                  <a:pt x="20288" y="21417"/>
                </a:cubicBezTo>
                <a:cubicBezTo>
                  <a:pt x="20411" y="21490"/>
                  <a:pt x="20517" y="21566"/>
                  <a:pt x="20525" y="21583"/>
                </a:cubicBezTo>
                <a:cubicBezTo>
                  <a:pt x="20532" y="21600"/>
                  <a:pt x="20534" y="21543"/>
                  <a:pt x="20529" y="21453"/>
                </a:cubicBezTo>
                <a:cubicBezTo>
                  <a:pt x="20505" y="21014"/>
                  <a:pt x="20657" y="20092"/>
                  <a:pt x="20754" y="20092"/>
                </a:cubicBezTo>
                <a:cubicBezTo>
                  <a:pt x="20812" y="20092"/>
                  <a:pt x="20877" y="19933"/>
                  <a:pt x="20896" y="19737"/>
                </a:cubicBezTo>
                <a:cubicBezTo>
                  <a:pt x="20929" y="19408"/>
                  <a:pt x="20938" y="19408"/>
                  <a:pt x="21031" y="19737"/>
                </a:cubicBezTo>
                <a:cubicBezTo>
                  <a:pt x="21087" y="19933"/>
                  <a:pt x="21192" y="20088"/>
                  <a:pt x="21266" y="20080"/>
                </a:cubicBezTo>
                <a:cubicBezTo>
                  <a:pt x="21392" y="20067"/>
                  <a:pt x="21395" y="20052"/>
                  <a:pt x="21289" y="19885"/>
                </a:cubicBezTo>
                <a:cubicBezTo>
                  <a:pt x="21227" y="19786"/>
                  <a:pt x="21142" y="19549"/>
                  <a:pt x="21101" y="19358"/>
                </a:cubicBezTo>
                <a:cubicBezTo>
                  <a:pt x="21037" y="19059"/>
                  <a:pt x="21047" y="18983"/>
                  <a:pt x="21177" y="18790"/>
                </a:cubicBezTo>
                <a:cubicBezTo>
                  <a:pt x="21259" y="18668"/>
                  <a:pt x="21354" y="18627"/>
                  <a:pt x="21385" y="18702"/>
                </a:cubicBezTo>
                <a:cubicBezTo>
                  <a:pt x="21417" y="18780"/>
                  <a:pt x="21432" y="18663"/>
                  <a:pt x="21421" y="18430"/>
                </a:cubicBezTo>
                <a:cubicBezTo>
                  <a:pt x="21391" y="17813"/>
                  <a:pt x="21066" y="17752"/>
                  <a:pt x="20984" y="18347"/>
                </a:cubicBezTo>
                <a:cubicBezTo>
                  <a:pt x="20893" y="19011"/>
                  <a:pt x="20817" y="18675"/>
                  <a:pt x="20817" y="17619"/>
                </a:cubicBezTo>
                <a:cubicBezTo>
                  <a:pt x="20817" y="16541"/>
                  <a:pt x="20891" y="16175"/>
                  <a:pt x="21109" y="16175"/>
                </a:cubicBezTo>
                <a:cubicBezTo>
                  <a:pt x="21225" y="16175"/>
                  <a:pt x="21279" y="16034"/>
                  <a:pt x="21318" y="15631"/>
                </a:cubicBezTo>
                <a:cubicBezTo>
                  <a:pt x="21348" y="15322"/>
                  <a:pt x="21416" y="15087"/>
                  <a:pt x="21474" y="15087"/>
                </a:cubicBezTo>
                <a:cubicBezTo>
                  <a:pt x="21567" y="15087"/>
                  <a:pt x="21577" y="14891"/>
                  <a:pt x="21574" y="13034"/>
                </a:cubicBezTo>
                <a:cubicBezTo>
                  <a:pt x="21571" y="11116"/>
                  <a:pt x="21562" y="10966"/>
                  <a:pt x="21444" y="10756"/>
                </a:cubicBezTo>
                <a:cubicBezTo>
                  <a:pt x="21371" y="10627"/>
                  <a:pt x="21318" y="10341"/>
                  <a:pt x="21318" y="10082"/>
                </a:cubicBezTo>
                <a:cubicBezTo>
                  <a:pt x="21318" y="9805"/>
                  <a:pt x="21294" y="9683"/>
                  <a:pt x="21256" y="9774"/>
                </a:cubicBezTo>
                <a:cubicBezTo>
                  <a:pt x="21166" y="9990"/>
                  <a:pt x="20570" y="9904"/>
                  <a:pt x="20399" y="9650"/>
                </a:cubicBezTo>
                <a:cubicBezTo>
                  <a:pt x="20291" y="9489"/>
                  <a:pt x="20257" y="9307"/>
                  <a:pt x="20270" y="8946"/>
                </a:cubicBezTo>
                <a:cubicBezTo>
                  <a:pt x="20287" y="8474"/>
                  <a:pt x="20311" y="8454"/>
                  <a:pt x="20942" y="8395"/>
                </a:cubicBezTo>
                <a:lnTo>
                  <a:pt x="21597" y="8336"/>
                </a:lnTo>
                <a:lnTo>
                  <a:pt x="21597" y="7472"/>
                </a:lnTo>
                <a:cubicBezTo>
                  <a:pt x="21597" y="6998"/>
                  <a:pt x="21578" y="6598"/>
                  <a:pt x="21555" y="6585"/>
                </a:cubicBezTo>
                <a:cubicBezTo>
                  <a:pt x="21532" y="6572"/>
                  <a:pt x="21157" y="6531"/>
                  <a:pt x="20722" y="6496"/>
                </a:cubicBezTo>
                <a:cubicBezTo>
                  <a:pt x="19949" y="6434"/>
                  <a:pt x="19932" y="6440"/>
                  <a:pt x="19915" y="6899"/>
                </a:cubicBezTo>
                <a:cubicBezTo>
                  <a:pt x="19890" y="7576"/>
                  <a:pt x="19626" y="7561"/>
                  <a:pt x="19601" y="6881"/>
                </a:cubicBezTo>
                <a:cubicBezTo>
                  <a:pt x="19586" y="6457"/>
                  <a:pt x="19551" y="6390"/>
                  <a:pt x="19337" y="6390"/>
                </a:cubicBezTo>
                <a:lnTo>
                  <a:pt x="19090" y="6390"/>
                </a:lnTo>
                <a:close/>
                <a:moveTo>
                  <a:pt x="10130" y="6473"/>
                </a:moveTo>
                <a:lnTo>
                  <a:pt x="10124" y="9786"/>
                </a:lnTo>
                <a:cubicBezTo>
                  <a:pt x="10116" y="13566"/>
                  <a:pt x="10167" y="14377"/>
                  <a:pt x="10465" y="15087"/>
                </a:cubicBezTo>
                <a:cubicBezTo>
                  <a:pt x="10693" y="15629"/>
                  <a:pt x="11292" y="15691"/>
                  <a:pt x="11533" y="15199"/>
                </a:cubicBezTo>
                <a:cubicBezTo>
                  <a:pt x="11621" y="15021"/>
                  <a:pt x="11717" y="14933"/>
                  <a:pt x="11747" y="15004"/>
                </a:cubicBezTo>
                <a:cubicBezTo>
                  <a:pt x="11776" y="15075"/>
                  <a:pt x="11844" y="14971"/>
                  <a:pt x="11900" y="14773"/>
                </a:cubicBezTo>
                <a:cubicBezTo>
                  <a:pt x="11991" y="14454"/>
                  <a:pt x="12003" y="13988"/>
                  <a:pt x="12011" y="10537"/>
                </a:cubicBezTo>
                <a:lnTo>
                  <a:pt x="12020" y="6662"/>
                </a:lnTo>
                <a:lnTo>
                  <a:pt x="11855" y="6567"/>
                </a:lnTo>
                <a:lnTo>
                  <a:pt x="11691" y="6473"/>
                </a:lnTo>
                <a:lnTo>
                  <a:pt x="11685" y="9963"/>
                </a:lnTo>
                <a:cubicBezTo>
                  <a:pt x="11679" y="13421"/>
                  <a:pt x="11678" y="13467"/>
                  <a:pt x="11538" y="13951"/>
                </a:cubicBezTo>
                <a:cubicBezTo>
                  <a:pt x="11435" y="14304"/>
                  <a:pt x="11326" y="14436"/>
                  <a:pt x="11145" y="14436"/>
                </a:cubicBezTo>
                <a:cubicBezTo>
                  <a:pt x="10872" y="14436"/>
                  <a:pt x="10655" y="14105"/>
                  <a:pt x="10708" y="13767"/>
                </a:cubicBezTo>
                <a:cubicBezTo>
                  <a:pt x="10726" y="13651"/>
                  <a:pt x="10711" y="13581"/>
                  <a:pt x="10673" y="13614"/>
                </a:cubicBezTo>
                <a:cubicBezTo>
                  <a:pt x="10518" y="13747"/>
                  <a:pt x="10457" y="12620"/>
                  <a:pt x="10456" y="9626"/>
                </a:cubicBezTo>
                <a:lnTo>
                  <a:pt x="10455" y="6656"/>
                </a:lnTo>
                <a:lnTo>
                  <a:pt x="10292" y="6567"/>
                </a:lnTo>
                <a:lnTo>
                  <a:pt x="10130" y="6473"/>
                </a:lnTo>
                <a:close/>
                <a:moveTo>
                  <a:pt x="5947" y="6549"/>
                </a:moveTo>
                <a:cubicBezTo>
                  <a:pt x="5916" y="6528"/>
                  <a:pt x="5864" y="6544"/>
                  <a:pt x="5789" y="6591"/>
                </a:cubicBezTo>
                <a:lnTo>
                  <a:pt x="5580" y="6721"/>
                </a:lnTo>
                <a:lnTo>
                  <a:pt x="5566" y="11141"/>
                </a:lnTo>
                <a:lnTo>
                  <a:pt x="5549" y="15554"/>
                </a:lnTo>
                <a:lnTo>
                  <a:pt x="5704" y="15483"/>
                </a:lnTo>
                <a:lnTo>
                  <a:pt x="5859" y="15418"/>
                </a:lnTo>
                <a:lnTo>
                  <a:pt x="5886" y="12531"/>
                </a:lnTo>
                <a:cubicBezTo>
                  <a:pt x="5902" y="10945"/>
                  <a:pt x="5931" y="9626"/>
                  <a:pt x="5951" y="9596"/>
                </a:cubicBezTo>
                <a:cubicBezTo>
                  <a:pt x="5998" y="9529"/>
                  <a:pt x="6210" y="10568"/>
                  <a:pt x="6232" y="10975"/>
                </a:cubicBezTo>
                <a:cubicBezTo>
                  <a:pt x="6241" y="11144"/>
                  <a:pt x="6293" y="11415"/>
                  <a:pt x="6347" y="11572"/>
                </a:cubicBezTo>
                <a:cubicBezTo>
                  <a:pt x="6401" y="11730"/>
                  <a:pt x="6433" y="11944"/>
                  <a:pt x="6417" y="12046"/>
                </a:cubicBezTo>
                <a:cubicBezTo>
                  <a:pt x="6400" y="12148"/>
                  <a:pt x="6464" y="12440"/>
                  <a:pt x="6558" y="12702"/>
                </a:cubicBezTo>
                <a:cubicBezTo>
                  <a:pt x="6652" y="12963"/>
                  <a:pt x="6715" y="13233"/>
                  <a:pt x="6699" y="13294"/>
                </a:cubicBezTo>
                <a:cubicBezTo>
                  <a:pt x="6683" y="13356"/>
                  <a:pt x="6728" y="13583"/>
                  <a:pt x="6796" y="13803"/>
                </a:cubicBezTo>
                <a:cubicBezTo>
                  <a:pt x="6863" y="14023"/>
                  <a:pt x="6901" y="14207"/>
                  <a:pt x="6881" y="14211"/>
                </a:cubicBezTo>
                <a:cubicBezTo>
                  <a:pt x="6860" y="14215"/>
                  <a:pt x="6918" y="14515"/>
                  <a:pt x="7010" y="14874"/>
                </a:cubicBezTo>
                <a:cubicBezTo>
                  <a:pt x="7119" y="15301"/>
                  <a:pt x="7233" y="15525"/>
                  <a:pt x="7339" y="15525"/>
                </a:cubicBezTo>
                <a:lnTo>
                  <a:pt x="7503" y="15525"/>
                </a:lnTo>
                <a:lnTo>
                  <a:pt x="7503" y="11064"/>
                </a:lnTo>
                <a:cubicBezTo>
                  <a:pt x="7503" y="6915"/>
                  <a:pt x="7495" y="6609"/>
                  <a:pt x="7401" y="6609"/>
                </a:cubicBezTo>
                <a:cubicBezTo>
                  <a:pt x="7208" y="6609"/>
                  <a:pt x="7168" y="7066"/>
                  <a:pt x="7168" y="9230"/>
                </a:cubicBezTo>
                <a:cubicBezTo>
                  <a:pt x="7168" y="11019"/>
                  <a:pt x="7154" y="11381"/>
                  <a:pt x="7063" y="11703"/>
                </a:cubicBezTo>
                <a:cubicBezTo>
                  <a:pt x="6961" y="12064"/>
                  <a:pt x="6950" y="12050"/>
                  <a:pt x="6825" y="11383"/>
                </a:cubicBezTo>
                <a:cubicBezTo>
                  <a:pt x="6753" y="11001"/>
                  <a:pt x="6701" y="10592"/>
                  <a:pt x="6710" y="10478"/>
                </a:cubicBezTo>
                <a:cubicBezTo>
                  <a:pt x="6718" y="10364"/>
                  <a:pt x="6701" y="10327"/>
                  <a:pt x="6673" y="10395"/>
                </a:cubicBezTo>
                <a:cubicBezTo>
                  <a:pt x="6609" y="10549"/>
                  <a:pt x="6414" y="9431"/>
                  <a:pt x="6435" y="9034"/>
                </a:cubicBezTo>
                <a:cubicBezTo>
                  <a:pt x="6444" y="8873"/>
                  <a:pt x="6426" y="8801"/>
                  <a:pt x="6396" y="8875"/>
                </a:cubicBezTo>
                <a:cubicBezTo>
                  <a:pt x="6331" y="9032"/>
                  <a:pt x="5964" y="7109"/>
                  <a:pt x="5985" y="6721"/>
                </a:cubicBezTo>
                <a:cubicBezTo>
                  <a:pt x="5990" y="6627"/>
                  <a:pt x="5978" y="6571"/>
                  <a:pt x="5947" y="6549"/>
                </a:cubicBezTo>
                <a:close/>
                <a:moveTo>
                  <a:pt x="9008" y="6626"/>
                </a:moveTo>
                <a:cubicBezTo>
                  <a:pt x="8843" y="6655"/>
                  <a:pt x="8692" y="6752"/>
                  <a:pt x="8572" y="6916"/>
                </a:cubicBezTo>
                <a:cubicBezTo>
                  <a:pt x="8449" y="7087"/>
                  <a:pt x="8333" y="7173"/>
                  <a:pt x="8316" y="7106"/>
                </a:cubicBezTo>
                <a:cubicBezTo>
                  <a:pt x="8271" y="6929"/>
                  <a:pt x="8112" y="7494"/>
                  <a:pt x="8146" y="7709"/>
                </a:cubicBezTo>
                <a:cubicBezTo>
                  <a:pt x="8161" y="7808"/>
                  <a:pt x="8129" y="7988"/>
                  <a:pt x="8075" y="8111"/>
                </a:cubicBezTo>
                <a:cubicBezTo>
                  <a:pt x="8021" y="8235"/>
                  <a:pt x="7993" y="8338"/>
                  <a:pt x="8014" y="8342"/>
                </a:cubicBezTo>
                <a:cubicBezTo>
                  <a:pt x="8036" y="8346"/>
                  <a:pt x="8018" y="8685"/>
                  <a:pt x="7973" y="9099"/>
                </a:cubicBezTo>
                <a:cubicBezTo>
                  <a:pt x="7929" y="9514"/>
                  <a:pt x="7891" y="10473"/>
                  <a:pt x="7891" y="11229"/>
                </a:cubicBezTo>
                <a:cubicBezTo>
                  <a:pt x="7891" y="13125"/>
                  <a:pt x="8056" y="14373"/>
                  <a:pt x="8392" y="15034"/>
                </a:cubicBezTo>
                <a:cubicBezTo>
                  <a:pt x="8584" y="15412"/>
                  <a:pt x="8735" y="15525"/>
                  <a:pt x="9061" y="15525"/>
                </a:cubicBezTo>
                <a:cubicBezTo>
                  <a:pt x="9672" y="15525"/>
                  <a:pt x="9731" y="15318"/>
                  <a:pt x="9731" y="13123"/>
                </a:cubicBezTo>
                <a:lnTo>
                  <a:pt x="9731" y="11395"/>
                </a:lnTo>
                <a:lnTo>
                  <a:pt x="9566" y="11395"/>
                </a:lnTo>
                <a:cubicBezTo>
                  <a:pt x="9401" y="11395"/>
                  <a:pt x="9402" y="11396"/>
                  <a:pt x="9385" y="12862"/>
                </a:cubicBezTo>
                <a:lnTo>
                  <a:pt x="9369" y="14330"/>
                </a:lnTo>
                <a:lnTo>
                  <a:pt x="9150" y="14400"/>
                </a:lnTo>
                <a:cubicBezTo>
                  <a:pt x="8856" y="14493"/>
                  <a:pt x="8712" y="14322"/>
                  <a:pt x="8507" y="13649"/>
                </a:cubicBezTo>
                <a:cubicBezTo>
                  <a:pt x="8391" y="13268"/>
                  <a:pt x="8345" y="12954"/>
                  <a:pt x="8366" y="12697"/>
                </a:cubicBezTo>
                <a:cubicBezTo>
                  <a:pt x="8385" y="12465"/>
                  <a:pt x="8364" y="12265"/>
                  <a:pt x="8313" y="12188"/>
                </a:cubicBezTo>
                <a:cubicBezTo>
                  <a:pt x="8250" y="12094"/>
                  <a:pt x="8228" y="11730"/>
                  <a:pt x="8228" y="10833"/>
                </a:cubicBezTo>
                <a:cubicBezTo>
                  <a:pt x="8228" y="9777"/>
                  <a:pt x="8242" y="9598"/>
                  <a:pt x="8342" y="9496"/>
                </a:cubicBezTo>
                <a:cubicBezTo>
                  <a:pt x="8420" y="9416"/>
                  <a:pt x="8449" y="9246"/>
                  <a:pt x="8431" y="8981"/>
                </a:cubicBezTo>
                <a:cubicBezTo>
                  <a:pt x="8378" y="8191"/>
                  <a:pt x="8590" y="7801"/>
                  <a:pt x="9053" y="7833"/>
                </a:cubicBezTo>
                <a:cubicBezTo>
                  <a:pt x="9287" y="7850"/>
                  <a:pt x="9531" y="7902"/>
                  <a:pt x="9593" y="7946"/>
                </a:cubicBezTo>
                <a:cubicBezTo>
                  <a:pt x="9678" y="8006"/>
                  <a:pt x="9706" y="7889"/>
                  <a:pt x="9719" y="7455"/>
                </a:cubicBezTo>
                <a:cubicBezTo>
                  <a:pt x="9734" y="6950"/>
                  <a:pt x="9713" y="6872"/>
                  <a:pt x="9525" y="6751"/>
                </a:cubicBezTo>
                <a:cubicBezTo>
                  <a:pt x="9351" y="6638"/>
                  <a:pt x="9172" y="6597"/>
                  <a:pt x="9008" y="6626"/>
                </a:cubicBezTo>
                <a:close/>
                <a:moveTo>
                  <a:pt x="16810" y="18672"/>
                </a:moveTo>
                <a:cubicBezTo>
                  <a:pt x="16760" y="18675"/>
                  <a:pt x="16749" y="18815"/>
                  <a:pt x="16749" y="19216"/>
                </a:cubicBezTo>
                <a:cubicBezTo>
                  <a:pt x="16749" y="19559"/>
                  <a:pt x="16735" y="19992"/>
                  <a:pt x="16716" y="20181"/>
                </a:cubicBezTo>
                <a:cubicBezTo>
                  <a:pt x="16690" y="20449"/>
                  <a:pt x="16716" y="20515"/>
                  <a:pt x="16836" y="20477"/>
                </a:cubicBezTo>
                <a:cubicBezTo>
                  <a:pt x="16932" y="20446"/>
                  <a:pt x="17013" y="20568"/>
                  <a:pt x="17051" y="20802"/>
                </a:cubicBezTo>
                <a:cubicBezTo>
                  <a:pt x="17159" y="21470"/>
                  <a:pt x="17345" y="21236"/>
                  <a:pt x="17314" y="20471"/>
                </a:cubicBezTo>
                <a:cubicBezTo>
                  <a:pt x="17310" y="20379"/>
                  <a:pt x="17344" y="19944"/>
                  <a:pt x="17391" y="19506"/>
                </a:cubicBezTo>
                <a:cubicBezTo>
                  <a:pt x="17476" y="18716"/>
                  <a:pt x="17476" y="18713"/>
                  <a:pt x="17365" y="19104"/>
                </a:cubicBezTo>
                <a:cubicBezTo>
                  <a:pt x="17267" y="19452"/>
                  <a:pt x="17249" y="19459"/>
                  <a:pt x="17220" y="19157"/>
                </a:cubicBezTo>
                <a:cubicBezTo>
                  <a:pt x="17201" y="18970"/>
                  <a:pt x="17145" y="18817"/>
                  <a:pt x="17094" y="18820"/>
                </a:cubicBezTo>
                <a:cubicBezTo>
                  <a:pt x="17043" y="18823"/>
                  <a:pt x="16944" y="18778"/>
                  <a:pt x="16875" y="18714"/>
                </a:cubicBezTo>
                <a:cubicBezTo>
                  <a:pt x="16848" y="18689"/>
                  <a:pt x="16827" y="18671"/>
                  <a:pt x="16810" y="18672"/>
                </a:cubicBezTo>
                <a:close/>
              </a:path>
            </a:pathLst>
          </a:cu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Remerciemen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Ambition, concurrence</a:t>
            </a:r>
          </a:p>
          <a:p>
            <a:pPr/>
            <a:r>
              <a:t>&amp; Conclusion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Showroom">
  <a:themeElements>
    <a:clrScheme name="Showroom">
      <a:dk1>
        <a:srgbClr val="535353"/>
      </a:dk1>
      <a:lt1>
        <a:srgbClr val="FFFFFF"/>
      </a:lt1>
      <a:dk2>
        <a:srgbClr val="A7A7A7"/>
      </a:dk2>
      <a:lt2>
        <a:srgbClr val="535353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Showroom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Showro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40053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535353"/>
            </a:solidFill>
            <a:effectLst/>
            <a:uFillTx/>
            <a:latin typeface="Gill Sans Light"/>
            <a:ea typeface="Gill Sans Light"/>
            <a:cs typeface="Gill Sans Light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535353"/>
            </a:solidFill>
            <a:effectLst/>
            <a:uFillTx/>
            <a:latin typeface="Gill Sans Light"/>
            <a:ea typeface="Gill Sans Light"/>
            <a:cs typeface="Gill Sans Light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howroom">
  <a:themeElements>
    <a:clrScheme name="Showroom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Showroom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Showro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40053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535353"/>
            </a:solidFill>
            <a:effectLst/>
            <a:uFillTx/>
            <a:latin typeface="Gill Sans Light"/>
            <a:ea typeface="Gill Sans Light"/>
            <a:cs typeface="Gill Sans Light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535353"/>
            </a:solidFill>
            <a:effectLst/>
            <a:uFillTx/>
            <a:latin typeface="Gill Sans Light"/>
            <a:ea typeface="Gill Sans Light"/>
            <a:cs typeface="Gill Sans Light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