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BE0B15B-1095-4731-B0A4-367FD168B929}">
  <a:tblStyle styleId="{9BE0B15B-1095-4731-B0A4-367FD168B929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1F7E7"/>
          </a:solidFill>
        </a:fill>
      </a:tcStyle>
    </a:wholeTbl>
    <a:band1H>
      <a:tcTxStyle/>
      <a:tcStyle>
        <a:fill>
          <a:solidFill>
            <a:srgbClr val="E2EFCC"/>
          </a:solidFill>
        </a:fill>
      </a:tcStyle>
    </a:band1H>
    <a:band2H>
      <a:tcTxStyle/>
    </a:band2H>
    <a:band1V>
      <a:tcTxStyle/>
      <a:tcStyle>
        <a:fill>
          <a:solidFill>
            <a:srgbClr val="E2EFCC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b="0" i="0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panoramique avec légende">
  <p:cSld name="Image panoramique avec légen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légende">
  <p:cSld name="Titre et légen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tion avec légende">
  <p:cSld name="Citation avec légend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small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e nom">
  <p:cSld name="Carte nom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 colonnes">
  <p:cSld name="3 colonne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Shape 1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 colonnes d’image">
  <p:cSld name="3 colonnes d’imag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Shape 12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78C4F1">
                  <a:alpha val="6666"/>
                </a:srgbClr>
              </a:gs>
              <a:gs pos="36000">
                <a:srgbClr val="78C4F1">
                  <a:alpha val="5882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347902" y="2432807"/>
            <a:ext cx="8825658" cy="1220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b="0" i="0" lang="fr-FR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DELIVERY</a:t>
            </a:r>
            <a:endParaRPr/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1347902" y="4576045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fr-FR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EPITECH INNOVATIVE PROJECT – TYHOME</a:t>
            </a:r>
            <a:endParaRPr b="0" i="0" sz="20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fr-FR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FEVRIER 2018</a:t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8224" y="5855431"/>
            <a:ext cx="2715726" cy="879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646111" y="452718"/>
            <a:ext cx="9404723" cy="70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fr-FR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Travaux réalisés</a:t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8109" y="1476418"/>
            <a:ext cx="4795731" cy="5066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fr-FR" sz="1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Affichage VR 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▶"/>
            </a:pPr>
            <a:r>
              <a:rPr b="0" i="0" lang="fr-FR" sz="153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Amélioration graphique de la téléportation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▶"/>
            </a:pPr>
            <a:r>
              <a:rPr b="0" i="0" lang="fr-FR" sz="153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Propositions graphiques des menus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▶"/>
            </a:pPr>
            <a:r>
              <a:rPr b="0" i="0" lang="fr-FR" sz="153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Travail sur les lumières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▶"/>
            </a:pPr>
            <a:r>
              <a:rPr b="0" i="0" lang="fr-FR" sz="153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Finaliser l'intégration de la nouvelle maison et de ses nouveaux meubles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▶"/>
            </a:pPr>
            <a:r>
              <a:rPr b="0" i="0" lang="fr-FR" sz="153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Intégration des paysages autour de la maison (4 possibles : ville, campagne, mer, montagne)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▶"/>
            </a:pPr>
            <a:r>
              <a:rPr b="0" i="0" lang="fr-FR" sz="153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Implémentation du mode multijoueur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▶"/>
            </a:pPr>
            <a:r>
              <a:rPr b="0" i="0" lang="fr-FR" sz="153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Changement de mode de l'interface utilisateur (aucune information, informations à proximité, informations en permanence)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▶"/>
            </a:pPr>
            <a:r>
              <a:rPr b="0" i="0" lang="fr-FR" sz="153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Chargement des modèles 3D (meubles en l'occurence) et application des textures au runtime </a:t>
            </a:r>
            <a:endParaRPr/>
          </a:p>
          <a:p>
            <a:pPr indent="-208026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53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8224" y="5855431"/>
            <a:ext cx="2715726" cy="87907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/>
          <p:nvPr/>
        </p:nvSpPr>
        <p:spPr>
          <a:xfrm>
            <a:off x="5769530" y="1476418"/>
            <a:ext cx="6096000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entury Gothic"/>
              <a:buChar char="►"/>
            </a:pPr>
            <a:r>
              <a:rPr b="0" i="0" lang="fr-F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Logiciel 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Char char="►"/>
            </a:pPr>
            <a:r>
              <a:rPr b="0" i="0" lang="fr-FR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Liste des meubles présents dans une scène.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769530" y="2672318"/>
            <a:ext cx="4544502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entury Gothic"/>
              <a:buChar char="►"/>
            </a:pPr>
            <a:r>
              <a:rPr b="0" i="0" lang="fr-F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Site web 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Char char="►"/>
            </a:pPr>
            <a:r>
              <a:rPr b="0" i="0" lang="fr-FR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Partie membre :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Char char="►"/>
            </a:pPr>
            <a:r>
              <a:rPr b="0" i="0" lang="fr-FR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Système de SAV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Char char="►"/>
            </a:pPr>
            <a:r>
              <a:rPr b="0" i="0" lang="fr-FR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Téléchargement des fichiers (drivers notamment)</a:t>
            </a:r>
            <a:endParaRPr/>
          </a:p>
          <a:p>
            <a:pPr indent="-2095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Char char="►"/>
            </a:pPr>
            <a:r>
              <a:rPr b="0" i="0" lang="fr-FR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Partie administration :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Char char="►"/>
            </a:pPr>
            <a:r>
              <a:rPr b="0" i="0" lang="fr-FR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Liste et détails des commandes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Char char="►"/>
            </a:pPr>
            <a:r>
              <a:rPr b="0" i="0" lang="fr-FR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Liste et détails des clients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Char char="►"/>
            </a:pPr>
            <a:r>
              <a:rPr b="0" i="0" lang="fr-FR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Gestion du contenu (edition du contenu de la page d'accueil) 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Char char="►"/>
            </a:pPr>
            <a:r>
              <a:rPr b="0" i="0" lang="fr-FR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Gestion de la boutique (gestion des différentes offres)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fr-FR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1104293" y="1618272"/>
            <a:ext cx="8946541" cy="454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b="0" i="0" lang="fr-F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Une démo fonctionnelle fournie comme prévu.</a:t>
            </a:r>
            <a:endParaRPr/>
          </a:p>
          <a:p>
            <a: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b="0" i="0" lang="fr-F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 problèmes rencontrés et remontés lors du sprint ont quasiment tous étés corrigés.</a:t>
            </a:r>
            <a:endParaRPr/>
          </a:p>
          <a:p>
            <a: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b="0" i="0" lang="fr-F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Pour la suite :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fr-F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Repartir avec une version propre du projet.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fr-F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Mettre en place d’autres ateliers Unity.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fr-F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Récupération des meubles des partenaires.</a:t>
            </a:r>
            <a:endParaRPr/>
          </a:p>
          <a:p>
            <a: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8224" y="5855431"/>
            <a:ext cx="2715726" cy="879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646111" y="452718"/>
            <a:ext cx="9404723" cy="839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fr-FR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Bilan des différents rendez-vous EIP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1104293" y="1390187"/>
            <a:ext cx="8946541" cy="4524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▶"/>
            </a:pPr>
            <a:r>
              <a:rPr b="0" i="0" lang="fr-FR" sz="18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Réunions se passent plutôt bien, préparées à l’avance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None/>
            </a:pPr>
            <a:r>
              <a:t/>
            </a:r>
            <a:endParaRPr b="0" i="0" sz="185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▶"/>
            </a:pPr>
            <a:r>
              <a:rPr b="0" i="0" lang="fr-FR" sz="18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Problèmes remontés de ces rendez-vous 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Char char="▶"/>
            </a:pPr>
            <a:r>
              <a:rPr b="0" i="0" lang="fr-FR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Remise des documents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Char char="▶"/>
            </a:pPr>
            <a:r>
              <a:rPr b="0" i="0" lang="fr-FR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Installation à l’étranger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Char char="▶"/>
            </a:pPr>
            <a:r>
              <a:rPr b="0" i="0" lang="fr-FR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Prises de RDV</a:t>
            </a:r>
            <a:endParaRPr/>
          </a:p>
          <a:p>
            <a:pPr indent="-24892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None/>
            </a:pPr>
            <a:r>
              <a:t/>
            </a:r>
            <a:endParaRPr b="0" i="0" sz="185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▶"/>
            </a:pPr>
            <a:r>
              <a:rPr b="0" i="0" lang="fr-FR" sz="18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Crédits maximum non atteints notamment à cause des documents rendus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Char char="▶"/>
            </a:pPr>
            <a:r>
              <a:rPr b="0" i="0" lang="fr-FR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 sait pas quoi dire (exemples : partie description des serveurs, taille des clients …)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Char char="▶"/>
            </a:pPr>
            <a:r>
              <a:rPr b="0" i="0" lang="fr-FR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Avis et conseils trop différents (Résumés de documents doivent contenir rappel du projet et du but du document)</a:t>
            </a:r>
            <a:endParaRPr/>
          </a:p>
          <a:p>
            <a:pPr indent="-24892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None/>
            </a:pPr>
            <a:r>
              <a:t/>
            </a:r>
            <a:endParaRPr b="0" i="0" sz="185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8224" y="5855431"/>
            <a:ext cx="2715726" cy="879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fr-FR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Qu’est ce que TyHome ?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104293" y="1936263"/>
            <a:ext cx="8946541" cy="3836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fr-F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Logiciel pour professionnels de l’aménagement d’intérieur.</a:t>
            </a:r>
            <a:endParaRPr/>
          </a:p>
          <a:p>
            <a:pPr indent="-22098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fr-F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Représenter ou créer un environnement VR.</a:t>
            </a:r>
            <a:endParaRPr/>
          </a:p>
          <a:p>
            <a:pPr indent="-22098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fr-F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Aide à la vente.</a:t>
            </a:r>
            <a:endParaRPr/>
          </a:p>
          <a:p>
            <a:pPr indent="-22098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fr-F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Deux partenaires : Cuisine Raison et TransTechnology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8224" y="5855431"/>
            <a:ext cx="2715726" cy="879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fr-FR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Équipe / Répartition à l’étranger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699912" y="1300294"/>
            <a:ext cx="8946541" cy="5125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▶"/>
            </a:pPr>
            <a:r>
              <a:rPr b="0" i="0" lang="fr-FR" sz="18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Irlande - Dublin 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Char char="▶"/>
            </a:pPr>
            <a:r>
              <a:rPr b="0" i="0" lang="fr-FR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UTC + 1.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Char char="▶"/>
            </a:pPr>
            <a:r>
              <a:rPr b="0" i="0" lang="fr-FR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Rodolphe DUGUEPEROUX, Antoine DANIBO et Nils DUFLO.</a:t>
            </a:r>
            <a:endParaRPr/>
          </a:p>
          <a:p>
            <a:pPr indent="-201168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▶"/>
            </a:pPr>
            <a:r>
              <a:rPr b="0" i="0" lang="fr-FR" sz="18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Corée du sud - Daegu 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Char char="▶"/>
            </a:pPr>
            <a:r>
              <a:rPr b="0" i="0" lang="fr-FR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UTC + 9.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Char char="▶"/>
            </a:pPr>
            <a:r>
              <a:rPr b="0" i="0" lang="fr-FR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Pierrick FABRY et Pierrick BRIAND.</a:t>
            </a:r>
            <a:endParaRPr/>
          </a:p>
          <a:p>
            <a:pPr indent="-24892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None/>
            </a:pPr>
            <a:r>
              <a:t/>
            </a:r>
            <a:endParaRPr b="0" i="0" sz="185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▶"/>
            </a:pPr>
            <a:r>
              <a:rPr b="0" i="0" lang="fr-FR" sz="18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Russie – Saint-Pétersbourg 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Char char="▶"/>
            </a:pPr>
            <a:r>
              <a:rPr b="0" i="0" lang="fr-FR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UTC + 3.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Char char="▶"/>
            </a:pPr>
            <a:r>
              <a:rPr b="0" i="0" lang="fr-FR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Quentin DRACK et Killian CORBEL.</a:t>
            </a:r>
            <a:endParaRPr/>
          </a:p>
          <a:p>
            <a:pPr indent="-24892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None/>
            </a:pPr>
            <a:r>
              <a:t/>
            </a:r>
            <a:endParaRPr b="0" i="0" sz="185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▶"/>
            </a:pPr>
            <a:r>
              <a:rPr b="0" i="0" lang="fr-FR" sz="18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Espagne - Barcelone 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Char char="▶"/>
            </a:pPr>
            <a:r>
              <a:rPr b="0" i="0" lang="fr-FR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UTC + 2.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Char char="▶"/>
            </a:pPr>
            <a:r>
              <a:rPr b="0" i="0" lang="fr-FR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Quentin QUERO.</a:t>
            </a:r>
            <a:endParaRPr/>
          </a:p>
          <a:p>
            <a:pPr indent="-201168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1168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8224" y="5855431"/>
            <a:ext cx="2715726" cy="879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fr-FR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Objectif du Sprint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104293" y="1694577"/>
            <a:ext cx="8946541" cy="4404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76"/>
              <a:buFont typeface="Noto Sans Symbols"/>
              <a:buChar char="▶"/>
            </a:pPr>
            <a:r>
              <a:rPr b="0" i="0" lang="fr-FR" sz="222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Fast Forward</a:t>
            </a:r>
            <a:endParaRPr b="0" i="0" sz="222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76"/>
              <a:buFont typeface="Noto Sans Symbols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76"/>
              <a:buFont typeface="Noto Sans Symbols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▶"/>
            </a:pPr>
            <a:r>
              <a:rPr b="0" i="0" lang="fr-FR" sz="18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Avancée significative dans le développement de notre projet.</a:t>
            </a:r>
            <a:endParaRPr/>
          </a:p>
          <a:p>
            <a:pPr indent="-24892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None/>
            </a:pPr>
            <a:r>
              <a:t/>
            </a:r>
            <a:endParaRPr b="0" i="0" sz="185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▶"/>
            </a:pPr>
            <a:r>
              <a:rPr b="0" i="0" lang="fr-FR" sz="18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Utilisation des automatismes et méthodes de fonctionnement mis en place lors du dernier sprint.</a:t>
            </a:r>
            <a:endParaRPr/>
          </a:p>
          <a:p>
            <a:pPr indent="-24892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None/>
            </a:pPr>
            <a:r>
              <a:t/>
            </a:r>
            <a:endParaRPr b="0" i="0" sz="185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▶"/>
            </a:pPr>
            <a:r>
              <a:rPr b="0" i="0" lang="fr-FR" sz="18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Démontrer que cela nous permet d’être plus efficaces dans le développement de notre projet.</a:t>
            </a:r>
            <a:endParaRPr/>
          </a:p>
          <a:p>
            <a:pPr indent="-24892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None/>
            </a:pPr>
            <a:r>
              <a:t/>
            </a:r>
            <a:endParaRPr b="0" i="0" sz="185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▶"/>
            </a:pPr>
            <a:r>
              <a:rPr b="0" i="0" lang="fr-FR" sz="18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Autonomie du groupe (Pas de Follow-up pendant ce sprint).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fr-FR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Issue Kick-off &amp; Follow-up</a:t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646111" y="1442907"/>
            <a:ext cx="10494469" cy="4756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b="0" i="0" lang="fr-F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Scope validé :</a:t>
            </a:r>
            <a:endParaRPr/>
          </a:p>
          <a:p>
            <a: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fr-F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:</a:t>
            </a:r>
            <a:endParaRPr/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fr-FR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Partie membre :</a:t>
            </a:r>
            <a:endParaRPr/>
          </a:p>
          <a:p>
            <a:pPr indent="-2286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</a:pPr>
            <a:r>
              <a:rPr b="0" i="0" lang="fr-FR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Système de SAV</a:t>
            </a:r>
            <a:endParaRPr/>
          </a:p>
          <a:p>
            <a:pPr indent="-2286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</a:pPr>
            <a:r>
              <a:rPr b="0" i="0" lang="fr-FR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Téléchargement des fichiers (drivers notamment)</a:t>
            </a:r>
            <a:endParaRPr/>
          </a:p>
          <a:p>
            <a: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fr-FR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Partie administration :</a:t>
            </a:r>
            <a:endParaRPr/>
          </a:p>
          <a:p>
            <a:pPr indent="-2286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</a:pPr>
            <a:r>
              <a:rPr b="0" i="0" lang="fr-FR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Liste et détails des commandes</a:t>
            </a:r>
            <a:endParaRPr/>
          </a:p>
          <a:p>
            <a:pPr indent="-2286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</a:pPr>
            <a:r>
              <a:rPr b="0" i="0" lang="fr-FR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Liste et détails des clients</a:t>
            </a:r>
            <a:endParaRPr/>
          </a:p>
          <a:p>
            <a:pPr indent="-2286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</a:pPr>
            <a:r>
              <a:rPr b="0" i="0" lang="fr-FR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Gestion du contenu (edition du contenu de la page d'accueil) </a:t>
            </a:r>
            <a:endParaRPr/>
          </a:p>
          <a:p>
            <a:pPr indent="-2286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</a:pPr>
            <a:r>
              <a:rPr b="0" i="0" lang="fr-FR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Gestion de la boutique (gestion des différentes offres)</a:t>
            </a:r>
            <a:endParaRPr/>
          </a:p>
          <a:p>
            <a: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fr-FR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Issue Kick-off &amp; Follow-up</a:t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646111" y="1384185"/>
            <a:ext cx="10494469" cy="5021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b="0" i="0" lang="fr-F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Scope validé :</a:t>
            </a:r>
            <a:endParaRPr/>
          </a:p>
          <a:p>
            <a: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fr-F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VR :</a:t>
            </a:r>
            <a:endParaRPr/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fr-FR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Finaliser l'intégration de la nouvelle maison et de ses nouveaux meubles</a:t>
            </a:r>
            <a:endParaRPr/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fr-FR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Intégration des paysages autour de la maison (4 possibles : ville, campagne, mer, montagne)</a:t>
            </a:r>
            <a:endParaRPr/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fr-FR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PNJ qui se déplaceront et pourront s'asseoir </a:t>
            </a:r>
            <a:endParaRPr/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fr-FR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Implémentation du mode multijoueur </a:t>
            </a:r>
            <a:endParaRPr/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fr-FR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Changement de mode de l'interface utilisateur (aucune information, informations à proximité, informations en permanence)</a:t>
            </a:r>
            <a:endParaRPr/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fr-FR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Amélioration de l'UI (refonte des menus)</a:t>
            </a:r>
            <a:endParaRPr/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fr-FR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Chargement des modèles 3D (meubles en l'occurence) et application des textures au runtime </a:t>
            </a:r>
            <a:endParaRPr/>
          </a:p>
          <a:p>
            <a: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fr-FR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Manière de travailler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104293" y="1685468"/>
            <a:ext cx="8946541" cy="460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40"/>
              <a:buFont typeface="Noto Sans Symbols"/>
              <a:buChar char="▶"/>
            </a:pPr>
            <a:r>
              <a:rPr b="0" i="0" lang="fr-FR" sz="15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Une réunion par semaine (le lundi soir 23h, heure de Paris).</a:t>
            </a:r>
            <a:endParaRPr/>
          </a:p>
          <a:p>
            <a:pPr indent="-26416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40"/>
              <a:buFont typeface="Noto Sans Symbols"/>
              <a:buNone/>
            </a:pPr>
            <a:r>
              <a:t/>
            </a:r>
            <a:endParaRPr b="0" i="0" sz="155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40"/>
              <a:buFont typeface="Noto Sans Symbols"/>
              <a:buChar char="▶"/>
            </a:pPr>
            <a:r>
              <a:rPr b="0" i="0" lang="fr-FR" sz="15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Décision des tâches en fonction des envies / compétences de chacun.</a:t>
            </a:r>
            <a:endParaRPr/>
          </a:p>
          <a:p>
            <a:pPr indent="-26416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40"/>
              <a:buFont typeface="Noto Sans Symbols"/>
              <a:buNone/>
            </a:pPr>
            <a:r>
              <a:t/>
            </a:r>
            <a:endParaRPr b="0" i="0" sz="155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40"/>
              <a:buFont typeface="Noto Sans Symbols"/>
              <a:buChar char="▶"/>
            </a:pPr>
            <a:r>
              <a:rPr b="0" i="0" lang="fr-FR" sz="15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Relais d’informations à travers un mail commun, groupe Facebook ou lors de réunions.</a:t>
            </a:r>
            <a:endParaRPr/>
          </a:p>
          <a:p>
            <a:pPr indent="-26416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40"/>
              <a:buFont typeface="Noto Sans Symbols"/>
              <a:buNone/>
            </a:pPr>
            <a:r>
              <a:t/>
            </a:r>
            <a:endParaRPr b="0" i="0" sz="155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40"/>
              <a:buFont typeface="Noto Sans Symbols"/>
              <a:buChar char="▶"/>
            </a:pPr>
            <a:r>
              <a:rPr b="0" i="0" lang="fr-FR" sz="15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agenda en commun (chaque membre peut voir l’emploi du temps des autres membres).</a:t>
            </a:r>
            <a:endParaRPr/>
          </a:p>
          <a:p>
            <a:pPr indent="-26416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40"/>
              <a:buFont typeface="Noto Sans Symbols"/>
              <a:buNone/>
            </a:pPr>
            <a:r>
              <a:t/>
            </a:r>
            <a:endParaRPr b="0" i="0" sz="155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40"/>
              <a:buFont typeface="Noto Sans Symbols"/>
              <a:buChar char="▶"/>
            </a:pPr>
            <a:r>
              <a:rPr b="0" i="0" lang="fr-FR" sz="15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Trello pour un suivi des tâches.</a:t>
            </a:r>
            <a:endParaRPr/>
          </a:p>
          <a:p>
            <a:pPr indent="-26416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40"/>
              <a:buFont typeface="Noto Sans Symbols"/>
              <a:buNone/>
            </a:pPr>
            <a:r>
              <a:t/>
            </a:r>
            <a:endParaRPr b="0" i="0" sz="155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40"/>
              <a:buFont typeface="Noto Sans Symbols"/>
              <a:buChar char="▶"/>
            </a:pPr>
            <a:r>
              <a:rPr b="0" i="0" lang="fr-FR" sz="15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GitLab pour le partage des travaux.</a:t>
            </a:r>
            <a:endParaRPr/>
          </a:p>
          <a:p>
            <a:pPr indent="-26416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40"/>
              <a:buFont typeface="Noto Sans Symbols"/>
              <a:buNone/>
            </a:pPr>
            <a:r>
              <a:t/>
            </a:r>
            <a:endParaRPr b="0" i="0" sz="155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40"/>
              <a:buFont typeface="Noto Sans Symbols"/>
              <a:buChar char="▶"/>
            </a:pPr>
            <a:r>
              <a:rPr b="0" i="0" lang="fr-FR" sz="15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Génération automatique de documents EIP.</a:t>
            </a:r>
            <a:endParaRPr/>
          </a:p>
          <a:p>
            <a:pPr indent="-26416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40"/>
              <a:buFont typeface="Noto Sans Symbols"/>
              <a:buNone/>
            </a:pPr>
            <a:r>
              <a:t/>
            </a:r>
            <a:endParaRPr b="0" i="0" sz="155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8224" y="5855431"/>
            <a:ext cx="2715726" cy="879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fr-FR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Problèmes / Solutions</a:t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8224" y="5855431"/>
            <a:ext cx="2715726" cy="8790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Shape 195"/>
          <p:cNvGraphicFramePr/>
          <p:nvPr/>
        </p:nvGraphicFramePr>
        <p:xfrm>
          <a:off x="1141393" y="16313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{9BE0B15B-1095-4731-B0A4-367FD168B929}</a:tableStyleId>
              </a:tblPr>
              <a:tblGrid>
                <a:gridCol w="4207075"/>
                <a:gridCol w="4207075"/>
              </a:tblGrid>
              <a:tr h="1185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900" u="none" cap="none" strike="noStrike"/>
                        <a:t>Problèmes</a:t>
                      </a:r>
                      <a:endParaRPr/>
                    </a:p>
                  </a:txBody>
                  <a:tcPr marT="73400" marB="73400" marR="146800" marL="146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900" u="none" cap="none" strike="noStrike"/>
                        <a:t>Solutions</a:t>
                      </a:r>
                      <a:endParaRPr/>
                    </a:p>
                  </a:txBody>
                  <a:tcPr marT="73400" marB="73400" marR="146800" marL="146800" anchor="ctr"/>
                </a:tc>
              </a:tr>
              <a:tr h="102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Changement d’avis d’un partenaire</a:t>
                      </a:r>
                      <a:endParaRPr/>
                    </a:p>
                  </a:txBody>
                  <a:tcPr marT="73400" marB="73400" marR="146800" marL="146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Modification des tâches à réaliser</a:t>
                      </a:r>
                      <a:endParaRPr/>
                    </a:p>
                  </a:txBody>
                  <a:tcPr marT="73400" marB="73400" marR="146800" marL="146800" anchor="ctr"/>
                </a:tc>
              </a:tr>
              <a:tr h="68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Communication</a:t>
                      </a:r>
                      <a:endParaRPr/>
                    </a:p>
                  </a:txBody>
                  <a:tcPr marT="73400" marB="73400" marR="146800" marL="146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Réunion de mise au point</a:t>
                      </a:r>
                      <a:endParaRPr/>
                    </a:p>
                  </a:txBody>
                  <a:tcPr marT="73400" marB="73400" marR="146800" marL="146800" anchor="ctr"/>
                </a:tc>
              </a:tr>
              <a:tr h="68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Techniques</a:t>
                      </a:r>
                      <a:endParaRPr/>
                    </a:p>
                  </a:txBody>
                  <a:tcPr marT="73400" marB="73400" marR="146800" marL="146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Atelier Unity et mise au propre du GitLab du projet</a:t>
                      </a:r>
                      <a:endParaRPr/>
                    </a:p>
                  </a:txBody>
                  <a:tcPr marT="73400" marB="73400" marR="146800" marL="146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fr-FR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Déroulement du sprint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153646" y="1853248"/>
            <a:ext cx="10003712" cy="4440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fr-F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 sprint difficile :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▶"/>
            </a:pPr>
            <a:r>
              <a:rPr b="0" i="0" lang="fr-FR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Vacances / Retours en France.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▶"/>
            </a:pPr>
            <a:r>
              <a:rPr b="0" i="0" lang="fr-FR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Nombreux problèmes.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▶"/>
            </a:pPr>
            <a:r>
              <a:rPr b="0" i="0" lang="fr-FR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Changements de dernière minute.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fr-F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Bon rebondissement face aux problèmes :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▶"/>
            </a:pPr>
            <a:r>
              <a:rPr b="0" i="0" lang="fr-FR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Ateliers Unity.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▶"/>
            </a:pPr>
            <a:r>
              <a:rPr b="0" i="0" lang="fr-FR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Réunion de mise au point.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▶"/>
            </a:pPr>
            <a:r>
              <a:rPr b="0" i="0" lang="fr-FR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Remise en question du projet.</a:t>
            </a:r>
            <a:endParaRPr/>
          </a:p>
          <a:p>
            <a: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