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fc00a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fc00a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fc00a9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fc00a9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fc00a9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fc00a9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fbd3a3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fbd3a3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fc00a9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fc00a9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Language Translator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William O’Hanlon &amp; Killian Connolly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Produce a program to translation Irish Sign Language from video.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Learn machine learning techniques to help </a:t>
            </a:r>
            <a:r>
              <a:rPr lang="en-GB"/>
              <a:t>accomplish</a:t>
            </a:r>
            <a:r>
              <a:rPr lang="en-GB"/>
              <a:t> this.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Why?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Help </a:t>
            </a:r>
            <a:r>
              <a:rPr lang="en-GB"/>
              <a:t>a person without the ability of speech, but with the ability to perform sign language, to integrate fully into society.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of the Project..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50" y="1336550"/>
            <a:ext cx="2086614" cy="206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050" y="3400982"/>
            <a:ext cx="2086625" cy="108036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20575" y="16335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A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306175" y="16335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D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845425" y="16335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C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333000" y="16335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B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333000" y="2159175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F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820575" y="2159175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790200" y="2159175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G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306175" y="2159175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H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820575" y="268485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I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333000" y="268485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K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90200" y="268485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L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306175" y="2650725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M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20575" y="31580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790200" y="31580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P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820575" y="37362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R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302625" y="31580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Q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333000" y="37362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845425" y="37362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T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302625" y="37362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U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305388" y="424895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W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20575" y="424895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V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790200" y="41934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Y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305388" y="3158000"/>
            <a:ext cx="110400" cy="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"/>
                <a:ea typeface="Roboto"/>
                <a:cs typeface="Roboto"/>
                <a:sym typeface="Roboto"/>
              </a:rPr>
              <a:t>O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25" y="500925"/>
            <a:ext cx="3706500" cy="20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achieved..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644675" y="960500"/>
            <a:ext cx="4166400" cy="39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combined model with above 80%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program that when given a video of signed letters,  it outputs the audio representation of the signs.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Programs to convert image datasets into serialized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Multiple testing programs that can be used in tuning other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Creating our own image datasets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Programs </a:t>
            </a:r>
            <a:r>
              <a:rPr lang="en-GB"/>
              <a:t>compatibility</a:t>
            </a:r>
            <a:r>
              <a:rPr lang="en-GB"/>
              <a:t> with both Windows 10 and Ubuntu.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5" y="1249750"/>
            <a:ext cx="2816674" cy="368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382600" y="3842750"/>
            <a:ext cx="1222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Combined 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382600" y="2546250"/>
            <a:ext cx="1222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Second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382600" y="1249750"/>
            <a:ext cx="12222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First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learned..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644675" y="318750"/>
            <a:ext cx="4166400" cy="4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understanding of Convoluted Neural Networks and Keras / Tensorflow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Architecture of CNN and other Machine Learning mechanisms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Multiple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Transfer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Image Processing and serializing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Preventing Under &amp; Over Fitting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Regularisation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TensorBoard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Designing useful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889025"/>
            <a:ext cx="7560574" cy="42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00" y="3178025"/>
            <a:ext cx="3250064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4294967295"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0" y="1066675"/>
            <a:ext cx="5293975" cy="36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550" y="980675"/>
            <a:ext cx="267652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7215800" y="4338425"/>
            <a:ext cx="6114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24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719450" y="3099550"/>
            <a:ext cx="40386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Thanks for listening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Any Questions?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9650" y="420825"/>
            <a:ext cx="39639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784300" y="961050"/>
            <a:ext cx="39639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Lots of research conducted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 constraints were a big factor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Potential and future of the project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3" y="1379000"/>
            <a:ext cx="3164075" cy="3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