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theme/theme5.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7"/>
    <p:sldMasterId id="2147483712" r:id="rId8"/>
    <p:sldMasterId id="2147483673" r:id="rId9"/>
    <p:sldMasterId id="2147483676" r:id="rId10"/>
    <p:sldMasterId id="2147483678" r:id="rId11"/>
    <p:sldMasterId id="2147483680" r:id="rId12"/>
  </p:sldMasterIdLst>
  <p:notesMasterIdLst>
    <p:notesMasterId r:id="rId69"/>
  </p:notesMasterIdLst>
  <p:sldIdLst>
    <p:sldId id="257" r:id="rId13"/>
    <p:sldId id="1188" r:id="rId14"/>
    <p:sldId id="1189" r:id="rId15"/>
    <p:sldId id="1190" r:id="rId16"/>
    <p:sldId id="1193" r:id="rId17"/>
    <p:sldId id="1194" r:id="rId18"/>
    <p:sldId id="1195" r:id="rId19"/>
    <p:sldId id="1209" r:id="rId20"/>
    <p:sldId id="1196" r:id="rId21"/>
    <p:sldId id="1217" r:id="rId22"/>
    <p:sldId id="1220" r:id="rId23"/>
    <p:sldId id="1219" r:id="rId24"/>
    <p:sldId id="1205" r:id="rId25"/>
    <p:sldId id="1199" r:id="rId26"/>
    <p:sldId id="1200" r:id="rId27"/>
    <p:sldId id="1218" r:id="rId28"/>
    <p:sldId id="1204" r:id="rId29"/>
    <p:sldId id="1225" r:id="rId30"/>
    <p:sldId id="1242" r:id="rId31"/>
    <p:sldId id="1250" r:id="rId32"/>
    <p:sldId id="1223" r:id="rId33"/>
    <p:sldId id="1233" r:id="rId34"/>
    <p:sldId id="1234" r:id="rId35"/>
    <p:sldId id="1235" r:id="rId36"/>
    <p:sldId id="1236" r:id="rId37"/>
    <p:sldId id="1238" r:id="rId38"/>
    <p:sldId id="1192" r:id="rId39"/>
    <p:sldId id="1228" r:id="rId40"/>
    <p:sldId id="1215" r:id="rId41"/>
    <p:sldId id="1263" r:id="rId42"/>
    <p:sldId id="1239" r:id="rId43"/>
    <p:sldId id="1241" r:id="rId44"/>
    <p:sldId id="1221" r:id="rId45"/>
    <p:sldId id="1240" r:id="rId46"/>
    <p:sldId id="1222" r:id="rId47"/>
    <p:sldId id="1224" r:id="rId48"/>
    <p:sldId id="1243" r:id="rId49"/>
    <p:sldId id="1247" r:id="rId50"/>
    <p:sldId id="1258" r:id="rId51"/>
    <p:sldId id="1248" r:id="rId52"/>
    <p:sldId id="1249" r:id="rId53"/>
    <p:sldId id="1251" r:id="rId54"/>
    <p:sldId id="1252" r:id="rId55"/>
    <p:sldId id="1253" r:id="rId56"/>
    <p:sldId id="1246" r:id="rId57"/>
    <p:sldId id="1256" r:id="rId58"/>
    <p:sldId id="1255" r:id="rId59"/>
    <p:sldId id="1259" r:id="rId60"/>
    <p:sldId id="1262" r:id="rId61"/>
    <p:sldId id="1257" r:id="rId62"/>
    <p:sldId id="1260" r:id="rId63"/>
    <p:sldId id="1261" r:id="rId64"/>
    <p:sldId id="300" r:id="rId65"/>
    <p:sldId id="264" r:id="rId66"/>
    <p:sldId id="270" r:id="rId67"/>
    <p:sldId id="271" r:id="rId6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7" autoAdjust="0"/>
    <p:restoredTop sz="85238" autoAdjust="0"/>
  </p:normalViewPr>
  <p:slideViewPr>
    <p:cSldViewPr snapToGrid="0">
      <p:cViewPr varScale="1">
        <p:scale>
          <a:sx n="115" d="100"/>
          <a:sy n="115" d="100"/>
        </p:scale>
        <p:origin x="674" y="9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slide" Target="slides/slide35.xml"/><Relationship Id="rId50" Type="http://schemas.openxmlformats.org/officeDocument/2006/relationships/slide" Target="slides/slide38.xml"/><Relationship Id="rId55" Type="http://schemas.openxmlformats.org/officeDocument/2006/relationships/slide" Target="slides/slide43.xml"/><Relationship Id="rId63" Type="http://schemas.openxmlformats.org/officeDocument/2006/relationships/slide" Target="slides/slide51.xml"/><Relationship Id="rId68" Type="http://schemas.openxmlformats.org/officeDocument/2006/relationships/slide" Target="slides/slide56.xml"/><Relationship Id="rId7" Type="http://schemas.openxmlformats.org/officeDocument/2006/relationships/slideMaster" Target="slideMasters/slideMaster1.xml"/><Relationship Id="rId71"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5.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slide" Target="slides/slide41.xml"/><Relationship Id="rId58" Type="http://schemas.openxmlformats.org/officeDocument/2006/relationships/slide" Target="slides/slide46.xml"/><Relationship Id="rId66" Type="http://schemas.openxmlformats.org/officeDocument/2006/relationships/slide" Target="slides/slide54.xml"/><Relationship Id="rId74" Type="http://schemas.microsoft.com/office/2016/11/relationships/changesInfo" Target="changesInfos/changesInfo1.xml"/><Relationship Id="rId5" Type="http://schemas.openxmlformats.org/officeDocument/2006/relationships/customXml" Target="../customXml/item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61" Type="http://schemas.openxmlformats.org/officeDocument/2006/relationships/slide" Target="slides/slide49.xml"/><Relationship Id="rId10" Type="http://schemas.openxmlformats.org/officeDocument/2006/relationships/slideMaster" Target="slideMasters/slideMaster4.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73"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Master" Target="slideMasters/slideMaster3.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slide" Target="slides/slide52.xml"/><Relationship Id="rId69" Type="http://schemas.openxmlformats.org/officeDocument/2006/relationships/notesMaster" Target="notesMasters/notesMaster1.xml"/><Relationship Id="rId8" Type="http://schemas.openxmlformats.org/officeDocument/2006/relationships/slideMaster" Target="slideMasters/slideMaster2.xml"/><Relationship Id="rId51" Type="http://schemas.openxmlformats.org/officeDocument/2006/relationships/slide" Target="slides/slide39.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Master" Target="slideMasters/slideMaster6.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slide" Target="slides/slide55.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hewka, Lukasz (Nokia - PL/Krakow)" userId="d1ea0da8-3162-4822-a0fc-de2083c021fa" providerId="ADAL" clId="{E1A299BD-3E22-45FA-91EC-5DBDC58AA45D}"/>
    <pc:docChg chg="undo custSel addSld delSld modSld sldOrd">
      <pc:chgData name="Marchewka, Lukasz (Nokia - PL/Krakow)" userId="d1ea0da8-3162-4822-a0fc-de2083c021fa" providerId="ADAL" clId="{E1A299BD-3E22-45FA-91EC-5DBDC58AA45D}" dt="2019-02-27T19:09:42.401" v="267" actId="2696"/>
      <pc:docMkLst>
        <pc:docMk/>
      </pc:docMkLst>
      <pc:sldChg chg="delSp modSp">
        <pc:chgData name="Marchewka, Lukasz (Nokia - PL/Krakow)" userId="d1ea0da8-3162-4822-a0fc-de2083c021fa" providerId="ADAL" clId="{E1A299BD-3E22-45FA-91EC-5DBDC58AA45D}" dt="2019-02-27T19:04:47.074" v="189" actId="478"/>
        <pc:sldMkLst>
          <pc:docMk/>
          <pc:sldMk cId="2950137589" sldId="257"/>
        </pc:sldMkLst>
        <pc:spChg chg="mod">
          <ac:chgData name="Marchewka, Lukasz (Nokia - PL/Krakow)" userId="d1ea0da8-3162-4822-a0fc-de2083c021fa" providerId="ADAL" clId="{E1A299BD-3E22-45FA-91EC-5DBDC58AA45D}" dt="2019-02-25T13:38:42.663" v="2" actId="20577"/>
          <ac:spMkLst>
            <pc:docMk/>
            <pc:sldMk cId="2950137589" sldId="257"/>
            <ac:spMk id="3" creationId="{A4E748F3-52F3-4227-86AD-9C50826A6263}"/>
          </ac:spMkLst>
        </pc:spChg>
        <pc:spChg chg="del">
          <ac:chgData name="Marchewka, Lukasz (Nokia - PL/Krakow)" userId="d1ea0da8-3162-4822-a0fc-de2083c021fa" providerId="ADAL" clId="{E1A299BD-3E22-45FA-91EC-5DBDC58AA45D}" dt="2019-02-27T19:04:47.074" v="189" actId="478"/>
          <ac:spMkLst>
            <pc:docMk/>
            <pc:sldMk cId="2950137589" sldId="257"/>
            <ac:spMk id="4" creationId="{8378866F-5820-452E-883A-ECAB295F1E95}"/>
          </ac:spMkLst>
        </pc:spChg>
      </pc:sldChg>
      <pc:sldChg chg="delSp modSp add del ord">
        <pc:chgData name="Marchewka, Lukasz (Nokia - PL/Krakow)" userId="d1ea0da8-3162-4822-a0fc-de2083c021fa" providerId="ADAL" clId="{E1A299BD-3E22-45FA-91EC-5DBDC58AA45D}" dt="2019-02-27T19:04:52.686" v="191" actId="478"/>
        <pc:sldMkLst>
          <pc:docMk/>
          <pc:sldMk cId="4174505542" sldId="1188"/>
        </pc:sldMkLst>
        <pc:spChg chg="del mod">
          <ac:chgData name="Marchewka, Lukasz (Nokia - PL/Krakow)" userId="d1ea0da8-3162-4822-a0fc-de2083c021fa" providerId="ADAL" clId="{E1A299BD-3E22-45FA-91EC-5DBDC58AA45D}" dt="2019-02-27T19:04:52.686" v="191" actId="478"/>
          <ac:spMkLst>
            <pc:docMk/>
            <pc:sldMk cId="4174505542" sldId="1188"/>
            <ac:spMk id="2" creationId="{86FB1387-A60A-4327-92FF-9579A57C1FC1}"/>
          </ac:spMkLst>
        </pc:spChg>
      </pc:sldChg>
      <pc:sldChg chg="delSp add del ord">
        <pc:chgData name="Marchewka, Lukasz (Nokia - PL/Krakow)" userId="d1ea0da8-3162-4822-a0fc-de2083c021fa" providerId="ADAL" clId="{E1A299BD-3E22-45FA-91EC-5DBDC58AA45D}" dt="2019-02-27T19:04:55.536" v="192" actId="478"/>
        <pc:sldMkLst>
          <pc:docMk/>
          <pc:sldMk cId="3182514991" sldId="1189"/>
        </pc:sldMkLst>
        <pc:spChg chg="del">
          <ac:chgData name="Marchewka, Lukasz (Nokia - PL/Krakow)" userId="d1ea0da8-3162-4822-a0fc-de2083c021fa" providerId="ADAL" clId="{E1A299BD-3E22-45FA-91EC-5DBDC58AA45D}" dt="2019-02-27T19:04:55.536" v="192" actId="478"/>
          <ac:spMkLst>
            <pc:docMk/>
            <pc:sldMk cId="3182514991" sldId="1189"/>
            <ac:spMk id="2" creationId="{86FB1387-A60A-4327-92FF-9579A57C1FC1}"/>
          </ac:spMkLst>
        </pc:spChg>
      </pc:sldChg>
      <pc:sldChg chg="delSp modSp">
        <pc:chgData name="Marchewka, Lukasz (Nokia - PL/Krakow)" userId="d1ea0da8-3162-4822-a0fc-de2083c021fa" providerId="ADAL" clId="{E1A299BD-3E22-45FA-91EC-5DBDC58AA45D}" dt="2019-02-27T19:04:57.953" v="193" actId="478"/>
        <pc:sldMkLst>
          <pc:docMk/>
          <pc:sldMk cId="1661122714" sldId="1190"/>
        </pc:sldMkLst>
        <pc:spChg chg="del">
          <ac:chgData name="Marchewka, Lukasz (Nokia - PL/Krakow)" userId="d1ea0da8-3162-4822-a0fc-de2083c021fa" providerId="ADAL" clId="{E1A299BD-3E22-45FA-91EC-5DBDC58AA45D}" dt="2019-02-27T19:04:57.953" v="193" actId="478"/>
          <ac:spMkLst>
            <pc:docMk/>
            <pc:sldMk cId="1661122714" sldId="1190"/>
            <ac:spMk id="2" creationId="{86FB1387-A60A-4327-92FF-9579A57C1FC1}"/>
          </ac:spMkLst>
        </pc:spChg>
        <pc:spChg chg="mod">
          <ac:chgData name="Marchewka, Lukasz (Nokia - PL/Krakow)" userId="d1ea0da8-3162-4822-a0fc-de2083c021fa" providerId="ADAL" clId="{E1A299BD-3E22-45FA-91EC-5DBDC58AA45D}" dt="2019-02-27T10:42:42.633" v="10" actId="20577"/>
          <ac:spMkLst>
            <pc:docMk/>
            <pc:sldMk cId="1661122714" sldId="1190"/>
            <ac:spMk id="5" creationId="{C2D28652-0338-4F61-98F9-5B26337E53A5}"/>
          </ac:spMkLst>
        </pc:spChg>
      </pc:sldChg>
      <pc:sldChg chg="delSp ord">
        <pc:chgData name="Marchewka, Lukasz (Nokia - PL/Krakow)" userId="d1ea0da8-3162-4822-a0fc-de2083c021fa" providerId="ADAL" clId="{E1A299BD-3E22-45FA-91EC-5DBDC58AA45D}" dt="2019-02-27T19:05:06.466" v="196" actId="478"/>
        <pc:sldMkLst>
          <pc:docMk/>
          <pc:sldMk cId="2919484829" sldId="1191"/>
        </pc:sldMkLst>
        <pc:spChg chg="del">
          <ac:chgData name="Marchewka, Lukasz (Nokia - PL/Krakow)" userId="d1ea0da8-3162-4822-a0fc-de2083c021fa" providerId="ADAL" clId="{E1A299BD-3E22-45FA-91EC-5DBDC58AA45D}" dt="2019-02-27T19:05:06.466" v="196" actId="478"/>
          <ac:spMkLst>
            <pc:docMk/>
            <pc:sldMk cId="2919484829" sldId="1191"/>
            <ac:spMk id="2" creationId="{86FB1387-A60A-4327-92FF-9579A57C1FC1}"/>
          </ac:spMkLst>
        </pc:spChg>
      </pc:sldChg>
      <pc:sldChg chg="delSp modSp ord">
        <pc:chgData name="Marchewka, Lukasz (Nokia - PL/Krakow)" userId="d1ea0da8-3162-4822-a0fc-de2083c021fa" providerId="ADAL" clId="{E1A299BD-3E22-45FA-91EC-5DBDC58AA45D}" dt="2019-02-27T19:08:09.077" v="232" actId="478"/>
        <pc:sldMkLst>
          <pc:docMk/>
          <pc:sldMk cId="4075131184" sldId="1192"/>
        </pc:sldMkLst>
        <pc:spChg chg="del mod">
          <ac:chgData name="Marchewka, Lukasz (Nokia - PL/Krakow)" userId="d1ea0da8-3162-4822-a0fc-de2083c021fa" providerId="ADAL" clId="{E1A299BD-3E22-45FA-91EC-5DBDC58AA45D}" dt="2019-02-27T19:08:09.077" v="232" actId="478"/>
          <ac:spMkLst>
            <pc:docMk/>
            <pc:sldMk cId="4075131184" sldId="1192"/>
            <ac:spMk id="2" creationId="{86FB1387-A60A-4327-92FF-9579A57C1FC1}"/>
          </ac:spMkLst>
        </pc:spChg>
      </pc:sldChg>
      <pc:sldChg chg="delSp">
        <pc:chgData name="Marchewka, Lukasz (Nokia - PL/Krakow)" userId="d1ea0da8-3162-4822-a0fc-de2083c021fa" providerId="ADAL" clId="{E1A299BD-3E22-45FA-91EC-5DBDC58AA45D}" dt="2019-02-27T19:05:00.951" v="194" actId="478"/>
        <pc:sldMkLst>
          <pc:docMk/>
          <pc:sldMk cId="2715622843" sldId="1193"/>
        </pc:sldMkLst>
        <pc:spChg chg="del">
          <ac:chgData name="Marchewka, Lukasz (Nokia - PL/Krakow)" userId="d1ea0da8-3162-4822-a0fc-de2083c021fa" providerId="ADAL" clId="{E1A299BD-3E22-45FA-91EC-5DBDC58AA45D}" dt="2019-02-27T19:05:00.951" v="194" actId="478"/>
          <ac:spMkLst>
            <pc:docMk/>
            <pc:sldMk cId="2715622843" sldId="1193"/>
            <ac:spMk id="2" creationId="{86FB1387-A60A-4327-92FF-9579A57C1FC1}"/>
          </ac:spMkLst>
        </pc:spChg>
      </pc:sldChg>
      <pc:sldChg chg="delSp modSp">
        <pc:chgData name="Marchewka, Lukasz (Nokia - PL/Krakow)" userId="d1ea0da8-3162-4822-a0fc-de2083c021fa" providerId="ADAL" clId="{E1A299BD-3E22-45FA-91EC-5DBDC58AA45D}" dt="2019-02-27T19:05:03.804" v="195" actId="478"/>
        <pc:sldMkLst>
          <pc:docMk/>
          <pc:sldMk cId="825611868" sldId="1194"/>
        </pc:sldMkLst>
        <pc:spChg chg="del">
          <ac:chgData name="Marchewka, Lukasz (Nokia - PL/Krakow)" userId="d1ea0da8-3162-4822-a0fc-de2083c021fa" providerId="ADAL" clId="{E1A299BD-3E22-45FA-91EC-5DBDC58AA45D}" dt="2019-02-27T19:05:03.804" v="195" actId="478"/>
          <ac:spMkLst>
            <pc:docMk/>
            <pc:sldMk cId="825611868" sldId="1194"/>
            <ac:spMk id="2" creationId="{86FB1387-A60A-4327-92FF-9579A57C1FC1}"/>
          </ac:spMkLst>
        </pc:spChg>
        <pc:spChg chg="mod">
          <ac:chgData name="Marchewka, Lukasz (Nokia - PL/Krakow)" userId="d1ea0da8-3162-4822-a0fc-de2083c021fa" providerId="ADAL" clId="{E1A299BD-3E22-45FA-91EC-5DBDC58AA45D}" dt="2019-02-27T14:45:05.154" v="128" actId="20577"/>
          <ac:spMkLst>
            <pc:docMk/>
            <pc:sldMk cId="825611868" sldId="1194"/>
            <ac:spMk id="5" creationId="{C2D28652-0338-4F61-98F9-5B26337E53A5}"/>
          </ac:spMkLst>
        </pc:spChg>
      </pc:sldChg>
      <pc:sldChg chg="delSp">
        <pc:chgData name="Marchewka, Lukasz (Nokia - PL/Krakow)" userId="d1ea0da8-3162-4822-a0fc-de2083c021fa" providerId="ADAL" clId="{E1A299BD-3E22-45FA-91EC-5DBDC58AA45D}" dt="2019-02-27T19:05:08.995" v="197" actId="478"/>
        <pc:sldMkLst>
          <pc:docMk/>
          <pc:sldMk cId="2727612019" sldId="1195"/>
        </pc:sldMkLst>
        <pc:spChg chg="del">
          <ac:chgData name="Marchewka, Lukasz (Nokia - PL/Krakow)" userId="d1ea0da8-3162-4822-a0fc-de2083c021fa" providerId="ADAL" clId="{E1A299BD-3E22-45FA-91EC-5DBDC58AA45D}" dt="2019-02-27T19:05:08.995" v="197" actId="478"/>
          <ac:spMkLst>
            <pc:docMk/>
            <pc:sldMk cId="2727612019" sldId="1195"/>
            <ac:spMk id="2" creationId="{86FB1387-A60A-4327-92FF-9579A57C1FC1}"/>
          </ac:spMkLst>
        </pc:spChg>
      </pc:sldChg>
      <pc:sldChg chg="delSp">
        <pc:chgData name="Marchewka, Lukasz (Nokia - PL/Krakow)" userId="d1ea0da8-3162-4822-a0fc-de2083c021fa" providerId="ADAL" clId="{E1A299BD-3E22-45FA-91EC-5DBDC58AA45D}" dt="2019-02-27T19:05:11.901" v="198" actId="478"/>
        <pc:sldMkLst>
          <pc:docMk/>
          <pc:sldMk cId="529270018" sldId="1196"/>
        </pc:sldMkLst>
        <pc:spChg chg="del">
          <ac:chgData name="Marchewka, Lukasz (Nokia - PL/Krakow)" userId="d1ea0da8-3162-4822-a0fc-de2083c021fa" providerId="ADAL" clId="{E1A299BD-3E22-45FA-91EC-5DBDC58AA45D}" dt="2019-02-27T19:05:11.901" v="198" actId="478"/>
          <ac:spMkLst>
            <pc:docMk/>
            <pc:sldMk cId="529270018" sldId="1196"/>
            <ac:spMk id="2" creationId="{86FB1387-A60A-4327-92FF-9579A57C1FC1}"/>
          </ac:spMkLst>
        </pc:spChg>
      </pc:sldChg>
      <pc:sldChg chg="modSp del">
        <pc:chgData name="Marchewka, Lukasz (Nokia - PL/Krakow)" userId="d1ea0da8-3162-4822-a0fc-de2083c021fa" providerId="ADAL" clId="{E1A299BD-3E22-45FA-91EC-5DBDC58AA45D}" dt="2019-02-27T19:05:57.577" v="205" actId="2696"/>
        <pc:sldMkLst>
          <pc:docMk/>
          <pc:sldMk cId="2288566778" sldId="1198"/>
        </pc:sldMkLst>
        <pc:spChg chg="mod">
          <ac:chgData name="Marchewka, Lukasz (Nokia - PL/Krakow)" userId="d1ea0da8-3162-4822-a0fc-de2083c021fa" providerId="ADAL" clId="{E1A299BD-3E22-45FA-91EC-5DBDC58AA45D}" dt="2019-02-27T19:05:53.041" v="203"/>
          <ac:spMkLst>
            <pc:docMk/>
            <pc:sldMk cId="2288566778" sldId="1198"/>
            <ac:spMk id="4" creationId="{BE9FF795-3EF8-4013-AB23-66D625FE4566}"/>
          </ac:spMkLst>
        </pc:spChg>
      </pc:sldChg>
      <pc:sldChg chg="delSp">
        <pc:chgData name="Marchewka, Lukasz (Nokia - PL/Krakow)" userId="d1ea0da8-3162-4822-a0fc-de2083c021fa" providerId="ADAL" clId="{E1A299BD-3E22-45FA-91EC-5DBDC58AA45D}" dt="2019-02-27T19:05:32.546" v="199" actId="478"/>
        <pc:sldMkLst>
          <pc:docMk/>
          <pc:sldMk cId="358283174" sldId="1199"/>
        </pc:sldMkLst>
        <pc:spChg chg="del">
          <ac:chgData name="Marchewka, Lukasz (Nokia - PL/Krakow)" userId="d1ea0da8-3162-4822-a0fc-de2083c021fa" providerId="ADAL" clId="{E1A299BD-3E22-45FA-91EC-5DBDC58AA45D}" dt="2019-02-27T19:05:32.546" v="199" actId="478"/>
          <ac:spMkLst>
            <pc:docMk/>
            <pc:sldMk cId="358283174" sldId="1199"/>
            <ac:spMk id="2" creationId="{86FB1387-A60A-4327-92FF-9579A57C1FC1}"/>
          </ac:spMkLst>
        </pc:spChg>
      </pc:sldChg>
      <pc:sldChg chg="delSp">
        <pc:chgData name="Marchewka, Lukasz (Nokia - PL/Krakow)" userId="d1ea0da8-3162-4822-a0fc-de2083c021fa" providerId="ADAL" clId="{E1A299BD-3E22-45FA-91EC-5DBDC58AA45D}" dt="2019-02-27T19:06:02.364" v="206" actId="478"/>
        <pc:sldMkLst>
          <pc:docMk/>
          <pc:sldMk cId="3495265768" sldId="1200"/>
        </pc:sldMkLst>
        <pc:spChg chg="del">
          <ac:chgData name="Marchewka, Lukasz (Nokia - PL/Krakow)" userId="d1ea0da8-3162-4822-a0fc-de2083c021fa" providerId="ADAL" clId="{E1A299BD-3E22-45FA-91EC-5DBDC58AA45D}" dt="2019-02-27T19:06:02.364" v="206" actId="478"/>
          <ac:spMkLst>
            <pc:docMk/>
            <pc:sldMk cId="3495265768" sldId="1200"/>
            <ac:spMk id="2" creationId="{86FB1387-A60A-4327-92FF-9579A57C1FC1}"/>
          </ac:spMkLst>
        </pc:spChg>
      </pc:sldChg>
      <pc:sldChg chg="modSp del">
        <pc:chgData name="Marchewka, Lukasz (Nokia - PL/Krakow)" userId="d1ea0da8-3162-4822-a0fc-de2083c021fa" providerId="ADAL" clId="{E1A299BD-3E22-45FA-91EC-5DBDC58AA45D}" dt="2019-02-27T19:06:46.452" v="212" actId="2696"/>
        <pc:sldMkLst>
          <pc:docMk/>
          <pc:sldMk cId="3412393778" sldId="1201"/>
        </pc:sldMkLst>
        <pc:spChg chg="mod">
          <ac:chgData name="Marchewka, Lukasz (Nokia - PL/Krakow)" userId="d1ea0da8-3162-4822-a0fc-de2083c021fa" providerId="ADAL" clId="{E1A299BD-3E22-45FA-91EC-5DBDC58AA45D}" dt="2019-02-27T19:06:33.140" v="210"/>
          <ac:spMkLst>
            <pc:docMk/>
            <pc:sldMk cId="3412393778" sldId="1201"/>
            <ac:spMk id="4" creationId="{BE9FF795-3EF8-4013-AB23-66D625FE4566}"/>
          </ac:spMkLst>
        </pc:spChg>
      </pc:sldChg>
      <pc:sldChg chg="modSp del">
        <pc:chgData name="Marchewka, Lukasz (Nokia - PL/Krakow)" userId="d1ea0da8-3162-4822-a0fc-de2083c021fa" providerId="ADAL" clId="{E1A299BD-3E22-45FA-91EC-5DBDC58AA45D}" dt="2019-02-27T19:07:59.869" v="229" actId="2696"/>
        <pc:sldMkLst>
          <pc:docMk/>
          <pc:sldMk cId="684066408" sldId="1202"/>
        </pc:sldMkLst>
        <pc:spChg chg="mod">
          <ac:chgData name="Marchewka, Lukasz (Nokia - PL/Krakow)" userId="d1ea0da8-3162-4822-a0fc-de2083c021fa" providerId="ADAL" clId="{E1A299BD-3E22-45FA-91EC-5DBDC58AA45D}" dt="2019-02-27T19:07:56.329" v="227"/>
          <ac:spMkLst>
            <pc:docMk/>
            <pc:sldMk cId="684066408" sldId="1202"/>
            <ac:spMk id="4" creationId="{BE9FF795-3EF8-4013-AB23-66D625FE4566}"/>
          </ac:spMkLst>
        </pc:spChg>
        <pc:spChg chg="mod">
          <ac:chgData name="Marchewka, Lukasz (Nokia - PL/Krakow)" userId="d1ea0da8-3162-4822-a0fc-de2083c021fa" providerId="ADAL" clId="{E1A299BD-3E22-45FA-91EC-5DBDC58AA45D}" dt="2019-02-27T19:07:50.308" v="224" actId="27636"/>
          <ac:spMkLst>
            <pc:docMk/>
            <pc:sldMk cId="684066408" sldId="1202"/>
            <ac:spMk id="5" creationId="{C2D28652-0338-4F61-98F9-5B26337E53A5}"/>
          </ac:spMkLst>
        </pc:spChg>
      </pc:sldChg>
      <pc:sldChg chg="modSp del">
        <pc:chgData name="Marchewka, Lukasz (Nokia - PL/Krakow)" userId="d1ea0da8-3162-4822-a0fc-de2083c021fa" providerId="ADAL" clId="{E1A299BD-3E22-45FA-91EC-5DBDC58AA45D}" dt="2019-02-27T19:07:27.682" v="221" actId="2696"/>
        <pc:sldMkLst>
          <pc:docMk/>
          <pc:sldMk cId="3797230773" sldId="1203"/>
        </pc:sldMkLst>
        <pc:spChg chg="mod">
          <ac:chgData name="Marchewka, Lukasz (Nokia - PL/Krakow)" userId="d1ea0da8-3162-4822-a0fc-de2083c021fa" providerId="ADAL" clId="{E1A299BD-3E22-45FA-91EC-5DBDC58AA45D}" dt="2019-02-27T19:07:01.744" v="217" actId="27636"/>
          <ac:spMkLst>
            <pc:docMk/>
            <pc:sldMk cId="3797230773" sldId="1203"/>
            <ac:spMk id="5" creationId="{C2D28652-0338-4F61-98F9-5B26337E53A5}"/>
          </ac:spMkLst>
        </pc:spChg>
      </pc:sldChg>
      <pc:sldChg chg="delSp">
        <pc:chgData name="Marchewka, Lukasz (Nokia - PL/Krakow)" userId="d1ea0da8-3162-4822-a0fc-de2083c021fa" providerId="ADAL" clId="{E1A299BD-3E22-45FA-91EC-5DBDC58AA45D}" dt="2019-02-27T19:08:05.113" v="230" actId="478"/>
        <pc:sldMkLst>
          <pc:docMk/>
          <pc:sldMk cId="734689010" sldId="1204"/>
        </pc:sldMkLst>
        <pc:spChg chg="del">
          <ac:chgData name="Marchewka, Lukasz (Nokia - PL/Krakow)" userId="d1ea0da8-3162-4822-a0fc-de2083c021fa" providerId="ADAL" clId="{E1A299BD-3E22-45FA-91EC-5DBDC58AA45D}" dt="2019-02-27T19:08:05.113" v="230" actId="478"/>
          <ac:spMkLst>
            <pc:docMk/>
            <pc:sldMk cId="734689010" sldId="1204"/>
            <ac:spMk id="2" creationId="{86FB1387-A60A-4327-92FF-9579A57C1FC1}"/>
          </ac:spMkLst>
        </pc:spChg>
      </pc:sldChg>
      <pc:sldChg chg="delSp modSp">
        <pc:chgData name="Marchewka, Lukasz (Nokia - PL/Krakow)" userId="d1ea0da8-3162-4822-a0fc-de2083c021fa" providerId="ADAL" clId="{E1A299BD-3E22-45FA-91EC-5DBDC58AA45D}" dt="2019-02-27T19:06:52.845" v="213" actId="478"/>
        <pc:sldMkLst>
          <pc:docMk/>
          <pc:sldMk cId="2003321494" sldId="1205"/>
        </pc:sldMkLst>
        <pc:spChg chg="del">
          <ac:chgData name="Marchewka, Lukasz (Nokia - PL/Krakow)" userId="d1ea0da8-3162-4822-a0fc-de2083c021fa" providerId="ADAL" clId="{E1A299BD-3E22-45FA-91EC-5DBDC58AA45D}" dt="2019-02-27T19:06:52.845" v="213" actId="478"/>
          <ac:spMkLst>
            <pc:docMk/>
            <pc:sldMk cId="2003321494" sldId="1205"/>
            <ac:spMk id="2" creationId="{86FB1387-A60A-4327-92FF-9579A57C1FC1}"/>
          </ac:spMkLst>
        </pc:spChg>
        <pc:spChg chg="mod">
          <ac:chgData name="Marchewka, Lukasz (Nokia - PL/Krakow)" userId="d1ea0da8-3162-4822-a0fc-de2083c021fa" providerId="ADAL" clId="{E1A299BD-3E22-45FA-91EC-5DBDC58AA45D}" dt="2019-02-27T11:12:15.130" v="40" actId="27636"/>
          <ac:spMkLst>
            <pc:docMk/>
            <pc:sldMk cId="2003321494" sldId="1205"/>
            <ac:spMk id="5" creationId="{C2D28652-0338-4F61-98F9-5B26337E53A5}"/>
          </ac:spMkLst>
        </pc:spChg>
      </pc:sldChg>
      <pc:sldChg chg="delSp">
        <pc:chgData name="Marchewka, Lukasz (Nokia - PL/Krakow)" userId="d1ea0da8-3162-4822-a0fc-de2083c021fa" providerId="ADAL" clId="{E1A299BD-3E22-45FA-91EC-5DBDC58AA45D}" dt="2019-02-27T19:08:12.498" v="233" actId="478"/>
        <pc:sldMkLst>
          <pc:docMk/>
          <pc:sldMk cId="1996499421" sldId="1206"/>
        </pc:sldMkLst>
        <pc:spChg chg="del">
          <ac:chgData name="Marchewka, Lukasz (Nokia - PL/Krakow)" userId="d1ea0da8-3162-4822-a0fc-de2083c021fa" providerId="ADAL" clId="{E1A299BD-3E22-45FA-91EC-5DBDC58AA45D}" dt="2019-02-27T19:08:12.498" v="233" actId="478"/>
          <ac:spMkLst>
            <pc:docMk/>
            <pc:sldMk cId="1996499421" sldId="1206"/>
            <ac:spMk id="2" creationId="{86FB1387-A60A-4327-92FF-9579A57C1FC1}"/>
          </ac:spMkLst>
        </pc:spChg>
      </pc:sldChg>
      <pc:sldChg chg="delSp">
        <pc:chgData name="Marchewka, Lukasz (Nokia - PL/Krakow)" userId="d1ea0da8-3162-4822-a0fc-de2083c021fa" providerId="ADAL" clId="{E1A299BD-3E22-45FA-91EC-5DBDC58AA45D}" dt="2019-02-27T19:08:18.939" v="235" actId="478"/>
        <pc:sldMkLst>
          <pc:docMk/>
          <pc:sldMk cId="2412119976" sldId="1209"/>
        </pc:sldMkLst>
        <pc:spChg chg="del">
          <ac:chgData name="Marchewka, Lukasz (Nokia - PL/Krakow)" userId="d1ea0da8-3162-4822-a0fc-de2083c021fa" providerId="ADAL" clId="{E1A299BD-3E22-45FA-91EC-5DBDC58AA45D}" dt="2019-02-27T19:08:18.939" v="235" actId="478"/>
          <ac:spMkLst>
            <pc:docMk/>
            <pc:sldMk cId="2412119976" sldId="1209"/>
            <ac:spMk id="2" creationId="{86FB1387-A60A-4327-92FF-9579A57C1FC1}"/>
          </ac:spMkLst>
        </pc:spChg>
      </pc:sldChg>
      <pc:sldChg chg="modSp del">
        <pc:chgData name="Marchewka, Lukasz (Nokia - PL/Krakow)" userId="d1ea0da8-3162-4822-a0fc-de2083c021fa" providerId="ADAL" clId="{E1A299BD-3E22-45FA-91EC-5DBDC58AA45D}" dt="2019-02-27T19:08:35.380" v="243" actId="2696"/>
        <pc:sldMkLst>
          <pc:docMk/>
          <pc:sldMk cId="1010857895" sldId="1210"/>
        </pc:sldMkLst>
        <pc:spChg chg="mod">
          <ac:chgData name="Marchewka, Lukasz (Nokia - PL/Krakow)" userId="d1ea0da8-3162-4822-a0fc-de2083c021fa" providerId="ADAL" clId="{E1A299BD-3E22-45FA-91EC-5DBDC58AA45D}" dt="2019-02-27T19:08:31.921" v="241"/>
          <ac:spMkLst>
            <pc:docMk/>
            <pc:sldMk cId="1010857895" sldId="1210"/>
            <ac:spMk id="4" creationId="{BE9FF795-3EF8-4013-AB23-66D625FE4566}"/>
          </ac:spMkLst>
        </pc:spChg>
        <pc:spChg chg="mod">
          <ac:chgData name="Marchewka, Lukasz (Nokia - PL/Krakow)" userId="d1ea0da8-3162-4822-a0fc-de2083c021fa" providerId="ADAL" clId="{E1A299BD-3E22-45FA-91EC-5DBDC58AA45D}" dt="2019-02-27T19:08:27.081" v="238" actId="27636"/>
          <ac:spMkLst>
            <pc:docMk/>
            <pc:sldMk cId="1010857895" sldId="1210"/>
            <ac:spMk id="5" creationId="{C2D28652-0338-4F61-98F9-5B26337E53A5}"/>
          </ac:spMkLst>
        </pc:spChg>
      </pc:sldChg>
      <pc:sldChg chg="addSp delSp modSp del">
        <pc:chgData name="Marchewka, Lukasz (Nokia - PL/Krakow)" userId="d1ea0da8-3162-4822-a0fc-de2083c021fa" providerId="ADAL" clId="{E1A299BD-3E22-45FA-91EC-5DBDC58AA45D}" dt="2019-02-27T19:09:12.790" v="256" actId="2696"/>
        <pc:sldMkLst>
          <pc:docMk/>
          <pc:sldMk cId="4027409259" sldId="1212"/>
        </pc:sldMkLst>
        <pc:spChg chg="del mod">
          <ac:chgData name="Marchewka, Lukasz (Nokia - PL/Krakow)" userId="d1ea0da8-3162-4822-a0fc-de2083c021fa" providerId="ADAL" clId="{E1A299BD-3E22-45FA-91EC-5DBDC58AA45D}" dt="2019-02-27T19:08:55.937" v="250" actId="478"/>
          <ac:spMkLst>
            <pc:docMk/>
            <pc:sldMk cId="4027409259" sldId="1212"/>
            <ac:spMk id="2" creationId="{673AE4A4-F521-4B46-BB77-BDFFF6278B02}"/>
          </ac:spMkLst>
        </pc:spChg>
        <pc:spChg chg="mod">
          <ac:chgData name="Marchewka, Lukasz (Nokia - PL/Krakow)" userId="d1ea0da8-3162-4822-a0fc-de2083c021fa" providerId="ADAL" clId="{E1A299BD-3E22-45FA-91EC-5DBDC58AA45D}" dt="2019-02-27T19:09:07.099" v="253" actId="27636"/>
          <ac:spMkLst>
            <pc:docMk/>
            <pc:sldMk cId="4027409259" sldId="1212"/>
            <ac:spMk id="3" creationId="{A4E748F3-52F3-4227-86AD-9C50826A6263}"/>
          </ac:spMkLst>
        </pc:spChg>
        <pc:spChg chg="del">
          <ac:chgData name="Marchewka, Lukasz (Nokia - PL/Krakow)" userId="d1ea0da8-3162-4822-a0fc-de2083c021fa" providerId="ADAL" clId="{E1A299BD-3E22-45FA-91EC-5DBDC58AA45D}" dt="2019-02-27T19:08:38.737" v="244" actId="478"/>
          <ac:spMkLst>
            <pc:docMk/>
            <pc:sldMk cId="4027409259" sldId="1212"/>
            <ac:spMk id="4" creationId="{8378866F-5820-452E-883A-ECAB295F1E95}"/>
          </ac:spMkLst>
        </pc:spChg>
        <pc:spChg chg="add mod">
          <ac:chgData name="Marchewka, Lukasz (Nokia - PL/Krakow)" userId="d1ea0da8-3162-4822-a0fc-de2083c021fa" providerId="ADAL" clId="{E1A299BD-3E22-45FA-91EC-5DBDC58AA45D}" dt="2019-02-27T19:08:55.937" v="250" actId="478"/>
          <ac:spMkLst>
            <pc:docMk/>
            <pc:sldMk cId="4027409259" sldId="1212"/>
            <ac:spMk id="6" creationId="{10EB489C-743D-4047-896C-68E992747617}"/>
          </ac:spMkLst>
        </pc:spChg>
      </pc:sldChg>
      <pc:sldChg chg="modSp del">
        <pc:chgData name="Marchewka, Lukasz (Nokia - PL/Krakow)" userId="d1ea0da8-3162-4822-a0fc-de2083c021fa" providerId="ADAL" clId="{E1A299BD-3E22-45FA-91EC-5DBDC58AA45D}" dt="2019-02-27T19:09:23.639" v="260" actId="2696"/>
        <pc:sldMkLst>
          <pc:docMk/>
          <pc:sldMk cId="2171851169" sldId="1213"/>
        </pc:sldMkLst>
        <pc:spChg chg="mod">
          <ac:chgData name="Marchewka, Lukasz (Nokia - PL/Krakow)" userId="d1ea0da8-3162-4822-a0fc-de2083c021fa" providerId="ADAL" clId="{E1A299BD-3E22-45FA-91EC-5DBDC58AA45D}" dt="2019-02-27T19:09:19.514" v="258"/>
          <ac:spMkLst>
            <pc:docMk/>
            <pc:sldMk cId="2171851169" sldId="1213"/>
            <ac:spMk id="4" creationId="{BE9FF795-3EF8-4013-AB23-66D625FE4566}"/>
          </ac:spMkLst>
        </pc:spChg>
        <pc:spChg chg="mod">
          <ac:chgData name="Marchewka, Lukasz (Nokia - PL/Krakow)" userId="d1ea0da8-3162-4822-a0fc-de2083c021fa" providerId="ADAL" clId="{E1A299BD-3E22-45FA-91EC-5DBDC58AA45D}" dt="2019-02-27T19:08:46.931" v="246"/>
          <ac:spMkLst>
            <pc:docMk/>
            <pc:sldMk cId="2171851169" sldId="1213"/>
            <ac:spMk id="5" creationId="{C2D28652-0338-4F61-98F9-5B26337E53A5}"/>
          </ac:spMkLst>
        </pc:spChg>
      </pc:sldChg>
      <pc:sldChg chg="modSp add del">
        <pc:chgData name="Marchewka, Lukasz (Nokia - PL/Krakow)" userId="d1ea0da8-3162-4822-a0fc-de2083c021fa" providerId="ADAL" clId="{E1A299BD-3E22-45FA-91EC-5DBDC58AA45D}" dt="2019-02-27T12:57:28.079" v="114" actId="2696"/>
        <pc:sldMkLst>
          <pc:docMk/>
          <pc:sldMk cId="3044265794" sldId="1214"/>
        </pc:sldMkLst>
        <pc:spChg chg="mod">
          <ac:chgData name="Marchewka, Lukasz (Nokia - PL/Krakow)" userId="d1ea0da8-3162-4822-a0fc-de2083c021fa" providerId="ADAL" clId="{E1A299BD-3E22-45FA-91EC-5DBDC58AA45D}" dt="2019-02-27T12:56:42.863" v="108" actId="404"/>
          <ac:spMkLst>
            <pc:docMk/>
            <pc:sldMk cId="3044265794" sldId="1214"/>
            <ac:spMk id="5" creationId="{C2D28652-0338-4F61-98F9-5B26337E53A5}"/>
          </ac:spMkLst>
        </pc:spChg>
      </pc:sldChg>
      <pc:sldChg chg="delSp modSp add">
        <pc:chgData name="Marchewka, Lukasz (Nokia - PL/Krakow)" userId="d1ea0da8-3162-4822-a0fc-de2083c021fa" providerId="ADAL" clId="{E1A299BD-3E22-45FA-91EC-5DBDC58AA45D}" dt="2019-02-27T19:08:16.032" v="234" actId="478"/>
        <pc:sldMkLst>
          <pc:docMk/>
          <pc:sldMk cId="3638782807" sldId="1215"/>
        </pc:sldMkLst>
        <pc:spChg chg="del">
          <ac:chgData name="Marchewka, Lukasz (Nokia - PL/Krakow)" userId="d1ea0da8-3162-4822-a0fc-de2083c021fa" providerId="ADAL" clId="{E1A299BD-3E22-45FA-91EC-5DBDC58AA45D}" dt="2019-02-27T19:08:16.032" v="234" actId="478"/>
          <ac:spMkLst>
            <pc:docMk/>
            <pc:sldMk cId="3638782807" sldId="1215"/>
            <ac:spMk id="2" creationId="{86FB1387-A60A-4327-92FF-9579A57C1FC1}"/>
          </ac:spMkLst>
        </pc:spChg>
        <pc:spChg chg="mod">
          <ac:chgData name="Marchewka, Lukasz (Nokia - PL/Krakow)" userId="d1ea0da8-3162-4822-a0fc-de2083c021fa" providerId="ADAL" clId="{E1A299BD-3E22-45FA-91EC-5DBDC58AA45D}" dt="2019-02-27T12:57:26.020" v="113"/>
          <ac:spMkLst>
            <pc:docMk/>
            <pc:sldMk cId="3638782807" sldId="1215"/>
            <ac:spMk id="4" creationId="{BE9FF795-3EF8-4013-AB23-66D625FE4566}"/>
          </ac:spMkLst>
        </pc:spChg>
        <pc:spChg chg="mod">
          <ac:chgData name="Marchewka, Lukasz (Nokia - PL/Krakow)" userId="d1ea0da8-3162-4822-a0fc-de2083c021fa" providerId="ADAL" clId="{E1A299BD-3E22-45FA-91EC-5DBDC58AA45D}" dt="2019-02-27T12:57:38.112" v="120" actId="20577"/>
          <ac:spMkLst>
            <pc:docMk/>
            <pc:sldMk cId="3638782807" sldId="1215"/>
            <ac:spMk id="5" creationId="{C2D28652-0338-4F61-98F9-5B26337E53A5}"/>
          </ac:spMkLst>
        </pc:spChg>
      </pc:sldChg>
      <pc:sldChg chg="modSp add del">
        <pc:chgData name="Marchewka, Lukasz (Nokia - PL/Krakow)" userId="d1ea0da8-3162-4822-a0fc-de2083c021fa" providerId="ADAL" clId="{E1A299BD-3E22-45FA-91EC-5DBDC58AA45D}" dt="2019-02-27T19:09:42.401" v="267" actId="2696"/>
        <pc:sldMkLst>
          <pc:docMk/>
          <pc:sldMk cId="488498106" sldId="1216"/>
        </pc:sldMkLst>
        <pc:spChg chg="mod">
          <ac:chgData name="Marchewka, Lukasz (Nokia - PL/Krakow)" userId="d1ea0da8-3162-4822-a0fc-de2083c021fa" providerId="ADAL" clId="{E1A299BD-3E22-45FA-91EC-5DBDC58AA45D}" dt="2019-02-27T19:09:38.760" v="265"/>
          <ac:spMkLst>
            <pc:docMk/>
            <pc:sldMk cId="488498106" sldId="1216"/>
            <ac:spMk id="4" creationId="{BE9FF795-3EF8-4013-AB23-66D625FE4566}"/>
          </ac:spMkLst>
        </pc:spChg>
        <pc:spChg chg="mod">
          <ac:chgData name="Marchewka, Lukasz (Nokia - PL/Krakow)" userId="d1ea0da8-3162-4822-a0fc-de2083c021fa" providerId="ADAL" clId="{E1A299BD-3E22-45FA-91EC-5DBDC58AA45D}" dt="2019-02-27T19:09:29.035" v="262"/>
          <ac:spMkLst>
            <pc:docMk/>
            <pc:sldMk cId="488498106" sldId="1216"/>
            <ac:spMk id="5" creationId="{C2D28652-0338-4F61-98F9-5B26337E53A5}"/>
          </ac:spMkLst>
        </pc:spChg>
      </pc:sldChg>
      <pc:sldChg chg="modSp add">
        <pc:chgData name="Marchewka, Lukasz (Nokia - PL/Krakow)" userId="d1ea0da8-3162-4822-a0fc-de2083c021fa" providerId="ADAL" clId="{E1A299BD-3E22-45FA-91EC-5DBDC58AA45D}" dt="2019-02-27T19:05:55.113" v="204"/>
        <pc:sldMkLst>
          <pc:docMk/>
          <pc:sldMk cId="1906830235" sldId="1217"/>
        </pc:sldMkLst>
        <pc:spChg chg="mod">
          <ac:chgData name="Marchewka, Lukasz (Nokia - PL/Krakow)" userId="d1ea0da8-3162-4822-a0fc-de2083c021fa" providerId="ADAL" clId="{E1A299BD-3E22-45FA-91EC-5DBDC58AA45D}" dt="2019-02-27T19:05:55.113" v="204"/>
          <ac:spMkLst>
            <pc:docMk/>
            <pc:sldMk cId="1906830235" sldId="1217"/>
            <ac:spMk id="4" creationId="{BE9FF795-3EF8-4013-AB23-66D625FE4566}"/>
          </ac:spMkLst>
        </pc:spChg>
        <pc:spChg chg="mod">
          <ac:chgData name="Marchewka, Lukasz (Nokia - PL/Krakow)" userId="d1ea0da8-3162-4822-a0fc-de2083c021fa" providerId="ADAL" clId="{E1A299BD-3E22-45FA-91EC-5DBDC58AA45D}" dt="2019-02-27T19:05:49.010" v="202" actId="27636"/>
          <ac:spMkLst>
            <pc:docMk/>
            <pc:sldMk cId="1906830235" sldId="1217"/>
            <ac:spMk id="5" creationId="{C2D28652-0338-4F61-98F9-5B26337E53A5}"/>
          </ac:spMkLst>
        </pc:spChg>
      </pc:sldChg>
      <pc:sldChg chg="add del">
        <pc:chgData name="Marchewka, Lukasz (Nokia - PL/Krakow)" userId="d1ea0da8-3162-4822-a0fc-de2083c021fa" providerId="ADAL" clId="{E1A299BD-3E22-45FA-91EC-5DBDC58AA45D}" dt="2019-02-27T19:02:29.349" v="133"/>
        <pc:sldMkLst>
          <pc:docMk/>
          <pc:sldMk cId="1913131177" sldId="1217"/>
        </pc:sldMkLst>
      </pc:sldChg>
      <pc:sldChg chg="modSp add">
        <pc:chgData name="Marchewka, Lukasz (Nokia - PL/Krakow)" userId="d1ea0da8-3162-4822-a0fc-de2083c021fa" providerId="ADAL" clId="{E1A299BD-3E22-45FA-91EC-5DBDC58AA45D}" dt="2019-02-27T19:06:42.118" v="211"/>
        <pc:sldMkLst>
          <pc:docMk/>
          <pc:sldMk cId="1078086143" sldId="1218"/>
        </pc:sldMkLst>
        <pc:spChg chg="mod">
          <ac:chgData name="Marchewka, Lukasz (Nokia - PL/Krakow)" userId="d1ea0da8-3162-4822-a0fc-de2083c021fa" providerId="ADAL" clId="{E1A299BD-3E22-45FA-91EC-5DBDC58AA45D}" dt="2019-02-27T19:06:42.118" v="211"/>
          <ac:spMkLst>
            <pc:docMk/>
            <pc:sldMk cId="1078086143" sldId="1218"/>
            <ac:spMk id="4" creationId="{BE9FF795-3EF8-4013-AB23-66D625FE4566}"/>
          </ac:spMkLst>
        </pc:spChg>
        <pc:spChg chg="mod">
          <ac:chgData name="Marchewka, Lukasz (Nokia - PL/Krakow)" userId="d1ea0da8-3162-4822-a0fc-de2083c021fa" providerId="ADAL" clId="{E1A299BD-3E22-45FA-91EC-5DBDC58AA45D}" dt="2019-02-27T19:06:30.271" v="209" actId="27636"/>
          <ac:spMkLst>
            <pc:docMk/>
            <pc:sldMk cId="1078086143" sldId="1218"/>
            <ac:spMk id="5" creationId="{C2D28652-0338-4F61-98F9-5B26337E53A5}"/>
          </ac:spMkLst>
        </pc:spChg>
      </pc:sldChg>
      <pc:sldChg chg="modSp add ord">
        <pc:chgData name="Marchewka, Lukasz (Nokia - PL/Krakow)" userId="d1ea0da8-3162-4822-a0fc-de2083c021fa" providerId="ADAL" clId="{E1A299BD-3E22-45FA-91EC-5DBDC58AA45D}" dt="2019-02-27T19:07:26.053" v="220"/>
        <pc:sldMkLst>
          <pc:docMk/>
          <pc:sldMk cId="3148605348" sldId="1219"/>
        </pc:sldMkLst>
        <pc:spChg chg="mod">
          <ac:chgData name="Marchewka, Lukasz (Nokia - PL/Krakow)" userId="d1ea0da8-3162-4822-a0fc-de2083c021fa" providerId="ADAL" clId="{E1A299BD-3E22-45FA-91EC-5DBDC58AA45D}" dt="2019-02-27T19:07:26.053" v="220"/>
          <ac:spMkLst>
            <pc:docMk/>
            <pc:sldMk cId="3148605348" sldId="1219"/>
            <ac:spMk id="4" creationId="{BE9FF795-3EF8-4013-AB23-66D625FE4566}"/>
          </ac:spMkLst>
        </pc:spChg>
        <pc:spChg chg="mod">
          <ac:chgData name="Marchewka, Lukasz (Nokia - PL/Krakow)" userId="d1ea0da8-3162-4822-a0fc-de2083c021fa" providerId="ADAL" clId="{E1A299BD-3E22-45FA-91EC-5DBDC58AA45D}" dt="2019-02-27T19:07:10.036" v="219" actId="6549"/>
          <ac:spMkLst>
            <pc:docMk/>
            <pc:sldMk cId="3148605348" sldId="1219"/>
            <ac:spMk id="5" creationId="{C2D28652-0338-4F61-98F9-5B26337E53A5}"/>
          </ac:spMkLst>
        </pc:spChg>
      </pc:sldChg>
      <pc:sldChg chg="modSp add">
        <pc:chgData name="Marchewka, Lukasz (Nokia - PL/Krakow)" userId="d1ea0da8-3162-4822-a0fc-de2083c021fa" providerId="ADAL" clId="{E1A299BD-3E22-45FA-91EC-5DBDC58AA45D}" dt="2019-02-27T19:07:58.225" v="228"/>
        <pc:sldMkLst>
          <pc:docMk/>
          <pc:sldMk cId="416545127" sldId="1220"/>
        </pc:sldMkLst>
        <pc:spChg chg="mod">
          <ac:chgData name="Marchewka, Lukasz (Nokia - PL/Krakow)" userId="d1ea0da8-3162-4822-a0fc-de2083c021fa" providerId="ADAL" clId="{E1A299BD-3E22-45FA-91EC-5DBDC58AA45D}" dt="2019-02-27T19:07:58.225" v="228"/>
          <ac:spMkLst>
            <pc:docMk/>
            <pc:sldMk cId="416545127" sldId="1220"/>
            <ac:spMk id="4" creationId="{BE9FF795-3EF8-4013-AB23-66D625FE4566}"/>
          </ac:spMkLst>
        </pc:spChg>
        <pc:spChg chg="mod">
          <ac:chgData name="Marchewka, Lukasz (Nokia - PL/Krakow)" userId="d1ea0da8-3162-4822-a0fc-de2083c021fa" providerId="ADAL" clId="{E1A299BD-3E22-45FA-91EC-5DBDC58AA45D}" dt="2019-02-27T19:07:53.167" v="226" actId="27636"/>
          <ac:spMkLst>
            <pc:docMk/>
            <pc:sldMk cId="416545127" sldId="1220"/>
            <ac:spMk id="5" creationId="{C2D28652-0338-4F61-98F9-5B26337E53A5}"/>
          </ac:spMkLst>
        </pc:spChg>
      </pc:sldChg>
      <pc:sldChg chg="modSp add">
        <pc:chgData name="Marchewka, Lukasz (Nokia - PL/Krakow)" userId="d1ea0da8-3162-4822-a0fc-de2083c021fa" providerId="ADAL" clId="{E1A299BD-3E22-45FA-91EC-5DBDC58AA45D}" dt="2019-02-27T19:08:33.782" v="242"/>
        <pc:sldMkLst>
          <pc:docMk/>
          <pc:sldMk cId="1863018931" sldId="1221"/>
        </pc:sldMkLst>
        <pc:spChg chg="mod">
          <ac:chgData name="Marchewka, Lukasz (Nokia - PL/Krakow)" userId="d1ea0da8-3162-4822-a0fc-de2083c021fa" providerId="ADAL" clId="{E1A299BD-3E22-45FA-91EC-5DBDC58AA45D}" dt="2019-02-27T19:08:33.782" v="242"/>
          <ac:spMkLst>
            <pc:docMk/>
            <pc:sldMk cId="1863018931" sldId="1221"/>
            <ac:spMk id="4" creationId="{BE9FF795-3EF8-4013-AB23-66D625FE4566}"/>
          </ac:spMkLst>
        </pc:spChg>
        <pc:spChg chg="mod">
          <ac:chgData name="Marchewka, Lukasz (Nokia - PL/Krakow)" userId="d1ea0da8-3162-4822-a0fc-de2083c021fa" providerId="ADAL" clId="{E1A299BD-3E22-45FA-91EC-5DBDC58AA45D}" dt="2019-02-27T19:08:28.941" v="240" actId="27636"/>
          <ac:spMkLst>
            <pc:docMk/>
            <pc:sldMk cId="1863018931" sldId="1221"/>
            <ac:spMk id="5" creationId="{C2D28652-0338-4F61-98F9-5B26337E53A5}"/>
          </ac:spMkLst>
        </pc:spChg>
      </pc:sldChg>
      <pc:sldChg chg="add">
        <pc:chgData name="Marchewka, Lukasz (Nokia - PL/Krakow)" userId="d1ea0da8-3162-4822-a0fc-de2083c021fa" providerId="ADAL" clId="{E1A299BD-3E22-45FA-91EC-5DBDC58AA45D}" dt="2019-02-27T19:08:44.632" v="245"/>
        <pc:sldMkLst>
          <pc:docMk/>
          <pc:sldMk cId="2154896484" sldId="1222"/>
        </pc:sldMkLst>
      </pc:sldChg>
      <pc:sldChg chg="modSp add ord">
        <pc:chgData name="Marchewka, Lukasz (Nokia - PL/Krakow)" userId="d1ea0da8-3162-4822-a0fc-de2083c021fa" providerId="ADAL" clId="{E1A299BD-3E22-45FA-91EC-5DBDC58AA45D}" dt="2019-02-27T19:09:21.430" v="259"/>
        <pc:sldMkLst>
          <pc:docMk/>
          <pc:sldMk cId="537116972" sldId="1223"/>
        </pc:sldMkLst>
        <pc:spChg chg="mod">
          <ac:chgData name="Marchewka, Lukasz (Nokia - PL/Krakow)" userId="d1ea0da8-3162-4822-a0fc-de2083c021fa" providerId="ADAL" clId="{E1A299BD-3E22-45FA-91EC-5DBDC58AA45D}" dt="2019-02-27T19:09:21.430" v="259"/>
          <ac:spMkLst>
            <pc:docMk/>
            <pc:sldMk cId="537116972" sldId="1223"/>
            <ac:spMk id="4" creationId="{BE9FF795-3EF8-4013-AB23-66D625FE4566}"/>
          </ac:spMkLst>
        </pc:spChg>
        <pc:spChg chg="mod">
          <ac:chgData name="Marchewka, Lukasz (Nokia - PL/Krakow)" userId="d1ea0da8-3162-4822-a0fc-de2083c021fa" providerId="ADAL" clId="{E1A299BD-3E22-45FA-91EC-5DBDC58AA45D}" dt="2019-02-27T19:09:09.311" v="255" actId="27636"/>
          <ac:spMkLst>
            <pc:docMk/>
            <pc:sldMk cId="537116972" sldId="1223"/>
            <ac:spMk id="5" creationId="{C2D28652-0338-4F61-98F9-5B26337E53A5}"/>
          </ac:spMkLst>
        </pc:spChg>
      </pc:sldChg>
      <pc:sldChg chg="modSp add">
        <pc:chgData name="Marchewka, Lukasz (Nokia - PL/Krakow)" userId="d1ea0da8-3162-4822-a0fc-de2083c021fa" providerId="ADAL" clId="{E1A299BD-3E22-45FA-91EC-5DBDC58AA45D}" dt="2019-02-27T19:09:40.834" v="266"/>
        <pc:sldMkLst>
          <pc:docMk/>
          <pc:sldMk cId="4008709011" sldId="1224"/>
        </pc:sldMkLst>
        <pc:spChg chg="mod">
          <ac:chgData name="Marchewka, Lukasz (Nokia - PL/Krakow)" userId="d1ea0da8-3162-4822-a0fc-de2083c021fa" providerId="ADAL" clId="{E1A299BD-3E22-45FA-91EC-5DBDC58AA45D}" dt="2019-02-27T19:09:40.834" v="266"/>
          <ac:spMkLst>
            <pc:docMk/>
            <pc:sldMk cId="4008709011" sldId="1224"/>
            <ac:spMk id="4" creationId="{BE9FF795-3EF8-4013-AB23-66D625FE4566}"/>
          </ac:spMkLst>
        </pc:spChg>
        <pc:spChg chg="mod">
          <ac:chgData name="Marchewka, Lukasz (Nokia - PL/Krakow)" userId="d1ea0da8-3162-4822-a0fc-de2083c021fa" providerId="ADAL" clId="{E1A299BD-3E22-45FA-91EC-5DBDC58AA45D}" dt="2019-02-27T19:09:32.666" v="264" actId="5793"/>
          <ac:spMkLst>
            <pc:docMk/>
            <pc:sldMk cId="4008709011" sldId="1224"/>
            <ac:spMk id="5" creationId="{C2D28652-0338-4F61-98F9-5B26337E53A5}"/>
          </ac:spMkLst>
        </pc:spChg>
      </pc:sldChg>
    </pc:docChg>
  </pc:docChgLst>
  <pc:docChgLst>
    <pc:chgData name="Marchewka, Lukasz (Nokia - PL/Krakow)" userId="d1ea0da8-3162-4822-a0fc-de2083c021fa" providerId="ADAL" clId="{21A42174-56A4-4D23-A19A-64AB511980C9}"/>
    <pc:docChg chg="custSel delSld modSld">
      <pc:chgData name="Marchewka, Lukasz (Nokia - PL/Krakow)" userId="d1ea0da8-3162-4822-a0fc-de2083c021fa" providerId="ADAL" clId="{21A42174-56A4-4D23-A19A-64AB511980C9}" dt="2019-02-24T10:05:57.044" v="320" actId="20577"/>
      <pc:docMkLst>
        <pc:docMk/>
      </pc:docMkLst>
    </pc:docChg>
  </pc:docChgLst>
  <pc:docChgLst>
    <pc:chgData name="Marchewka, Lukasz (Nokia - PL/Krakow)" userId="d1ea0da8-3162-4822-a0fc-de2083c021fa" providerId="ADAL" clId="{591FE1B8-0295-403B-9867-245810744DDE}"/>
    <pc:docChg chg="undo custSel addSld delSld modSld sldOrd">
      <pc:chgData name="Marchewka, Lukasz (Nokia - PL/Krakow)" userId="d1ea0da8-3162-4822-a0fc-de2083c021fa" providerId="ADAL" clId="{591FE1B8-0295-403B-9867-245810744DDE}" dt="2020-02-26T10:58:03.827" v="4398" actId="5793"/>
      <pc:docMkLst>
        <pc:docMk/>
      </pc:docMkLst>
      <pc:sldChg chg="modSp">
        <pc:chgData name="Marchewka, Lukasz (Nokia - PL/Krakow)" userId="d1ea0da8-3162-4822-a0fc-de2083c021fa" providerId="ADAL" clId="{591FE1B8-0295-403B-9867-245810744DDE}" dt="2020-02-24T10:03:10.020" v="5" actId="20577"/>
        <pc:sldMkLst>
          <pc:docMk/>
          <pc:sldMk cId="2950137589" sldId="257"/>
        </pc:sldMkLst>
        <pc:spChg chg="mod">
          <ac:chgData name="Marchewka, Lukasz (Nokia - PL/Krakow)" userId="d1ea0da8-3162-4822-a0fc-de2083c021fa" providerId="ADAL" clId="{591FE1B8-0295-403B-9867-245810744DDE}" dt="2020-02-24T10:03:10.020" v="5" actId="20577"/>
          <ac:spMkLst>
            <pc:docMk/>
            <pc:sldMk cId="2950137589" sldId="257"/>
            <ac:spMk id="3" creationId="{A4E748F3-52F3-4227-86AD-9C50826A6263}"/>
          </ac:spMkLst>
        </pc:spChg>
      </pc:sldChg>
      <pc:sldChg chg="modSp">
        <pc:chgData name="Marchewka, Lukasz (Nokia - PL/Krakow)" userId="d1ea0da8-3162-4822-a0fc-de2083c021fa" providerId="ADAL" clId="{591FE1B8-0295-403B-9867-245810744DDE}" dt="2020-02-24T10:03:23.771" v="8" actId="20577"/>
        <pc:sldMkLst>
          <pc:docMk/>
          <pc:sldMk cId="4174505542" sldId="1188"/>
        </pc:sldMkLst>
        <pc:spChg chg="mod">
          <ac:chgData name="Marchewka, Lukasz (Nokia - PL/Krakow)" userId="d1ea0da8-3162-4822-a0fc-de2083c021fa" providerId="ADAL" clId="{591FE1B8-0295-403B-9867-245810744DDE}" dt="2020-02-24T10:03:23.771" v="8" actId="20577"/>
          <ac:spMkLst>
            <pc:docMk/>
            <pc:sldMk cId="4174505542" sldId="1188"/>
            <ac:spMk id="5" creationId="{C2D28652-0338-4F61-98F9-5B26337E53A5}"/>
          </ac:spMkLst>
        </pc:spChg>
      </pc:sldChg>
      <pc:sldChg chg="modSp">
        <pc:chgData name="Marchewka, Lukasz (Nokia - PL/Krakow)" userId="d1ea0da8-3162-4822-a0fc-de2083c021fa" providerId="ADAL" clId="{591FE1B8-0295-403B-9867-245810744DDE}" dt="2020-02-24T10:08:29.709" v="139" actId="20577"/>
        <pc:sldMkLst>
          <pc:docMk/>
          <pc:sldMk cId="1661122714" sldId="1190"/>
        </pc:sldMkLst>
        <pc:spChg chg="mod">
          <ac:chgData name="Marchewka, Lukasz (Nokia - PL/Krakow)" userId="d1ea0da8-3162-4822-a0fc-de2083c021fa" providerId="ADAL" clId="{591FE1B8-0295-403B-9867-245810744DDE}" dt="2020-02-24T10:08:29.709" v="139" actId="20577"/>
          <ac:spMkLst>
            <pc:docMk/>
            <pc:sldMk cId="1661122714" sldId="1190"/>
            <ac:spMk id="5" creationId="{C2D28652-0338-4F61-98F9-5B26337E53A5}"/>
          </ac:spMkLst>
        </pc:spChg>
      </pc:sldChg>
      <pc:sldChg chg="add del">
        <pc:chgData name="Marchewka, Lukasz (Nokia - PL/Krakow)" userId="d1ea0da8-3162-4822-a0fc-de2083c021fa" providerId="ADAL" clId="{591FE1B8-0295-403B-9867-245810744DDE}" dt="2020-02-25T06:30:42.725" v="156" actId="2696"/>
        <pc:sldMkLst>
          <pc:docMk/>
          <pc:sldMk cId="2919484829" sldId="1191"/>
        </pc:sldMkLst>
      </pc:sldChg>
      <pc:sldChg chg="ord">
        <pc:chgData name="Marchewka, Lukasz (Nokia - PL/Krakow)" userId="d1ea0da8-3162-4822-a0fc-de2083c021fa" providerId="ADAL" clId="{591FE1B8-0295-403B-9867-245810744DDE}" dt="2020-02-25T13:11:30.497" v="1144"/>
        <pc:sldMkLst>
          <pc:docMk/>
          <pc:sldMk cId="4075131184" sldId="1192"/>
        </pc:sldMkLst>
      </pc:sldChg>
      <pc:sldChg chg="ord modNotesTx">
        <pc:chgData name="Marchewka, Lukasz (Nokia - PL/Krakow)" userId="d1ea0da8-3162-4822-a0fc-de2083c021fa" providerId="ADAL" clId="{591FE1B8-0295-403B-9867-245810744DDE}" dt="2020-02-25T06:30:39.761" v="155" actId="20577"/>
        <pc:sldMkLst>
          <pc:docMk/>
          <pc:sldMk cId="2727612019" sldId="1195"/>
        </pc:sldMkLst>
      </pc:sldChg>
      <pc:sldChg chg="ord">
        <pc:chgData name="Marchewka, Lukasz (Nokia - PL/Krakow)" userId="d1ea0da8-3162-4822-a0fc-de2083c021fa" providerId="ADAL" clId="{591FE1B8-0295-403B-9867-245810744DDE}" dt="2020-02-25T13:45:02.303" v="1364"/>
        <pc:sldMkLst>
          <pc:docMk/>
          <pc:sldMk cId="2003321494" sldId="1205"/>
        </pc:sldMkLst>
      </pc:sldChg>
      <pc:sldChg chg="del">
        <pc:chgData name="Marchewka, Lukasz (Nokia - PL/Krakow)" userId="d1ea0da8-3162-4822-a0fc-de2083c021fa" providerId="ADAL" clId="{591FE1B8-0295-403B-9867-245810744DDE}" dt="2020-02-25T13:31:25.732" v="1357" actId="2696"/>
        <pc:sldMkLst>
          <pc:docMk/>
          <pc:sldMk cId="1996499421" sldId="1206"/>
        </pc:sldMkLst>
      </pc:sldChg>
      <pc:sldChg chg="add ord">
        <pc:chgData name="Marchewka, Lukasz (Nokia - PL/Krakow)" userId="d1ea0da8-3162-4822-a0fc-de2083c021fa" providerId="ADAL" clId="{591FE1B8-0295-403B-9867-245810744DDE}" dt="2020-02-25T13:45:39.168" v="1365"/>
        <pc:sldMkLst>
          <pc:docMk/>
          <pc:sldMk cId="1895048820" sldId="1209"/>
        </pc:sldMkLst>
      </pc:sldChg>
      <pc:sldChg chg="del">
        <pc:chgData name="Marchewka, Lukasz (Nokia - PL/Krakow)" userId="d1ea0da8-3162-4822-a0fc-de2083c021fa" providerId="ADAL" clId="{591FE1B8-0295-403B-9867-245810744DDE}" dt="2020-02-25T13:44:21.650" v="1360" actId="2696"/>
        <pc:sldMkLst>
          <pc:docMk/>
          <pc:sldMk cId="2412119976" sldId="1209"/>
        </pc:sldMkLst>
      </pc:sldChg>
      <pc:sldChg chg="ord">
        <pc:chgData name="Marchewka, Lukasz (Nokia - PL/Krakow)" userId="d1ea0da8-3162-4822-a0fc-de2083c021fa" providerId="ADAL" clId="{591FE1B8-0295-403B-9867-245810744DDE}" dt="2020-02-25T13:45:02.303" v="1364"/>
        <pc:sldMkLst>
          <pc:docMk/>
          <pc:sldMk cId="3148605348" sldId="1219"/>
        </pc:sldMkLst>
      </pc:sldChg>
      <pc:sldChg chg="ord">
        <pc:chgData name="Marchewka, Lukasz (Nokia - PL/Krakow)" userId="d1ea0da8-3162-4822-a0fc-de2083c021fa" providerId="ADAL" clId="{591FE1B8-0295-403B-9867-245810744DDE}" dt="2020-02-25T13:45:02.303" v="1364"/>
        <pc:sldMkLst>
          <pc:docMk/>
          <pc:sldMk cId="416545127" sldId="1220"/>
        </pc:sldMkLst>
      </pc:sldChg>
      <pc:sldChg chg="modSp">
        <pc:chgData name="Marchewka, Lukasz (Nokia - PL/Krakow)" userId="d1ea0da8-3162-4822-a0fc-de2083c021fa" providerId="ADAL" clId="{591FE1B8-0295-403B-9867-245810744DDE}" dt="2020-02-25T13:53:12.891" v="1441" actId="20577"/>
        <pc:sldMkLst>
          <pc:docMk/>
          <pc:sldMk cId="1863018931" sldId="1221"/>
        </pc:sldMkLst>
        <pc:spChg chg="mod">
          <ac:chgData name="Marchewka, Lukasz (Nokia - PL/Krakow)" userId="d1ea0da8-3162-4822-a0fc-de2083c021fa" providerId="ADAL" clId="{591FE1B8-0295-403B-9867-245810744DDE}" dt="2020-02-25T13:53:12.891" v="1441" actId="20577"/>
          <ac:spMkLst>
            <pc:docMk/>
            <pc:sldMk cId="1863018931" sldId="1221"/>
            <ac:spMk id="5" creationId="{C2D28652-0338-4F61-98F9-5B26337E53A5}"/>
          </ac:spMkLst>
        </pc:spChg>
      </pc:sldChg>
      <pc:sldChg chg="modSp">
        <pc:chgData name="Marchewka, Lukasz (Nokia - PL/Krakow)" userId="d1ea0da8-3162-4822-a0fc-de2083c021fa" providerId="ADAL" clId="{591FE1B8-0295-403B-9867-245810744DDE}" dt="2020-02-25T14:42:13.787" v="1831" actId="20577"/>
        <pc:sldMkLst>
          <pc:docMk/>
          <pc:sldMk cId="2154896484" sldId="1222"/>
        </pc:sldMkLst>
        <pc:spChg chg="mod">
          <ac:chgData name="Marchewka, Lukasz (Nokia - PL/Krakow)" userId="d1ea0da8-3162-4822-a0fc-de2083c021fa" providerId="ADAL" clId="{591FE1B8-0295-403B-9867-245810744DDE}" dt="2020-02-25T14:42:13.787" v="1831" actId="20577"/>
          <ac:spMkLst>
            <pc:docMk/>
            <pc:sldMk cId="2154896484" sldId="1222"/>
            <ac:spMk id="2" creationId="{673AE4A4-F521-4B46-BB77-BDFFF6278B02}"/>
          </ac:spMkLst>
        </pc:spChg>
      </pc:sldChg>
      <pc:sldChg chg="addSp delSp modSp ord">
        <pc:chgData name="Marchewka, Lukasz (Nokia - PL/Krakow)" userId="d1ea0da8-3162-4822-a0fc-de2083c021fa" providerId="ADAL" clId="{591FE1B8-0295-403B-9867-245810744DDE}" dt="2020-02-25T12:54:21.074" v="726" actId="14100"/>
        <pc:sldMkLst>
          <pc:docMk/>
          <pc:sldMk cId="537116972" sldId="1223"/>
        </pc:sldMkLst>
        <pc:spChg chg="mod">
          <ac:chgData name="Marchewka, Lukasz (Nokia - PL/Krakow)" userId="d1ea0da8-3162-4822-a0fc-de2083c021fa" providerId="ADAL" clId="{591FE1B8-0295-403B-9867-245810744DDE}" dt="2020-02-25T12:50:35.604" v="693" actId="20577"/>
          <ac:spMkLst>
            <pc:docMk/>
            <pc:sldMk cId="537116972" sldId="1223"/>
            <ac:spMk id="4" creationId="{BE9FF795-3EF8-4013-AB23-66D625FE4566}"/>
          </ac:spMkLst>
        </pc:spChg>
        <pc:spChg chg="mod">
          <ac:chgData name="Marchewka, Lukasz (Nokia - PL/Krakow)" userId="d1ea0da8-3162-4822-a0fc-de2083c021fa" providerId="ADAL" clId="{591FE1B8-0295-403B-9867-245810744DDE}" dt="2020-02-25T12:53:53.671" v="719" actId="27636"/>
          <ac:spMkLst>
            <pc:docMk/>
            <pc:sldMk cId="537116972" sldId="1223"/>
            <ac:spMk id="5" creationId="{C2D28652-0338-4F61-98F9-5B26337E53A5}"/>
          </ac:spMkLst>
        </pc:spChg>
        <pc:picChg chg="add mod">
          <ac:chgData name="Marchewka, Lukasz (Nokia - PL/Krakow)" userId="d1ea0da8-3162-4822-a0fc-de2083c021fa" providerId="ADAL" clId="{591FE1B8-0295-403B-9867-245810744DDE}" dt="2020-02-25T12:54:21.074" v="726" actId="14100"/>
          <ac:picMkLst>
            <pc:docMk/>
            <pc:sldMk cId="537116972" sldId="1223"/>
            <ac:picMk id="2" creationId="{C13876D6-E650-4DFD-86FA-1F2916DEDA52}"/>
          </ac:picMkLst>
        </pc:picChg>
        <pc:picChg chg="add del">
          <ac:chgData name="Marchewka, Lukasz (Nokia - PL/Krakow)" userId="d1ea0da8-3162-4822-a0fc-de2083c021fa" providerId="ADAL" clId="{591FE1B8-0295-403B-9867-245810744DDE}" dt="2020-02-25T12:50:48.939" v="698"/>
          <ac:picMkLst>
            <pc:docMk/>
            <pc:sldMk cId="537116972" sldId="1223"/>
            <ac:picMk id="6" creationId="{18C1731A-6B0E-439B-A9BA-1697034AE748}"/>
          </ac:picMkLst>
        </pc:picChg>
        <pc:picChg chg="add del">
          <ac:chgData name="Marchewka, Lukasz (Nokia - PL/Krakow)" userId="d1ea0da8-3162-4822-a0fc-de2083c021fa" providerId="ADAL" clId="{591FE1B8-0295-403B-9867-245810744DDE}" dt="2020-02-25T12:50:48.939" v="698"/>
          <ac:picMkLst>
            <pc:docMk/>
            <pc:sldMk cId="537116972" sldId="1223"/>
            <ac:picMk id="7" creationId="{6270E8F1-3E42-4249-83E7-E8294818FE7C}"/>
          </ac:picMkLst>
        </pc:picChg>
        <pc:picChg chg="add mod">
          <ac:chgData name="Marchewka, Lukasz (Nokia - PL/Krakow)" userId="d1ea0da8-3162-4822-a0fc-de2083c021fa" providerId="ADAL" clId="{591FE1B8-0295-403B-9867-245810744DDE}" dt="2020-02-25T12:54:11.095" v="723" actId="14100"/>
          <ac:picMkLst>
            <pc:docMk/>
            <pc:sldMk cId="537116972" sldId="1223"/>
            <ac:picMk id="8" creationId="{6BF1ACAE-E7DC-497F-A078-768AF0C03437}"/>
          </ac:picMkLst>
        </pc:picChg>
        <pc:picChg chg="add mod">
          <ac:chgData name="Marchewka, Lukasz (Nokia - PL/Krakow)" userId="d1ea0da8-3162-4822-a0fc-de2083c021fa" providerId="ADAL" clId="{591FE1B8-0295-403B-9867-245810744DDE}" dt="2020-02-25T12:54:13.919" v="724" actId="1076"/>
          <ac:picMkLst>
            <pc:docMk/>
            <pc:sldMk cId="537116972" sldId="1223"/>
            <ac:picMk id="9" creationId="{97D7CCE7-C026-4C25-91C8-7267A3140B66}"/>
          </ac:picMkLst>
        </pc:picChg>
      </pc:sldChg>
      <pc:sldChg chg="modSp">
        <pc:chgData name="Marchewka, Lukasz (Nokia - PL/Krakow)" userId="d1ea0da8-3162-4822-a0fc-de2083c021fa" providerId="ADAL" clId="{591FE1B8-0295-403B-9867-245810744DDE}" dt="2020-02-26T10:22:29.024" v="4097" actId="20577"/>
        <pc:sldMkLst>
          <pc:docMk/>
          <pc:sldMk cId="4008709011" sldId="1224"/>
        </pc:sldMkLst>
        <pc:spChg chg="mod">
          <ac:chgData name="Marchewka, Lukasz (Nokia - PL/Krakow)" userId="d1ea0da8-3162-4822-a0fc-de2083c021fa" providerId="ADAL" clId="{591FE1B8-0295-403B-9867-245810744DDE}" dt="2020-02-25T14:42:10.444" v="1829" actId="20577"/>
          <ac:spMkLst>
            <pc:docMk/>
            <pc:sldMk cId="4008709011" sldId="1224"/>
            <ac:spMk id="4" creationId="{BE9FF795-3EF8-4013-AB23-66D625FE4566}"/>
          </ac:spMkLst>
        </pc:spChg>
        <pc:spChg chg="mod">
          <ac:chgData name="Marchewka, Lukasz (Nokia - PL/Krakow)" userId="d1ea0da8-3162-4822-a0fc-de2083c021fa" providerId="ADAL" clId="{591FE1B8-0295-403B-9867-245810744DDE}" dt="2020-02-26T10:22:29.024" v="4097" actId="20577"/>
          <ac:spMkLst>
            <pc:docMk/>
            <pc:sldMk cId="4008709011" sldId="1224"/>
            <ac:spMk id="5" creationId="{C2D28652-0338-4F61-98F9-5B26337E53A5}"/>
          </ac:spMkLst>
        </pc:spChg>
      </pc:sldChg>
      <pc:sldChg chg="modSp add ord">
        <pc:chgData name="Marchewka, Lukasz (Nokia - PL/Krakow)" userId="d1ea0da8-3162-4822-a0fc-de2083c021fa" providerId="ADAL" clId="{591FE1B8-0295-403B-9867-245810744DDE}" dt="2020-02-25T13:44:00.247" v="1359" actId="20577"/>
        <pc:sldMkLst>
          <pc:docMk/>
          <pc:sldMk cId="1705118940" sldId="1225"/>
        </pc:sldMkLst>
        <pc:spChg chg="mod">
          <ac:chgData name="Marchewka, Lukasz (Nokia - PL/Krakow)" userId="d1ea0da8-3162-4822-a0fc-de2083c021fa" providerId="ADAL" clId="{591FE1B8-0295-403B-9867-245810744DDE}" dt="2020-02-25T13:44:00.247" v="1359" actId="20577"/>
          <ac:spMkLst>
            <pc:docMk/>
            <pc:sldMk cId="1705118940" sldId="1225"/>
            <ac:spMk id="2" creationId="{673AE4A4-F521-4B46-BB77-BDFFF6278B02}"/>
          </ac:spMkLst>
        </pc:spChg>
      </pc:sldChg>
      <pc:sldChg chg="addSp delSp modSp add del">
        <pc:chgData name="Marchewka, Lukasz (Nokia - PL/Krakow)" userId="d1ea0da8-3162-4822-a0fc-de2083c021fa" providerId="ADAL" clId="{591FE1B8-0295-403B-9867-245810744DDE}" dt="2020-02-25T14:47:29.159" v="1997" actId="2696"/>
        <pc:sldMkLst>
          <pc:docMk/>
          <pc:sldMk cId="60722710" sldId="1226"/>
        </pc:sldMkLst>
        <pc:spChg chg="mod">
          <ac:chgData name="Marchewka, Lukasz (Nokia - PL/Krakow)" userId="d1ea0da8-3162-4822-a0fc-de2083c021fa" providerId="ADAL" clId="{591FE1B8-0295-403B-9867-245810744DDE}" dt="2020-02-25T14:47:00.211" v="1989" actId="20577"/>
          <ac:spMkLst>
            <pc:docMk/>
            <pc:sldMk cId="60722710" sldId="1226"/>
            <ac:spMk id="4" creationId="{BE9FF795-3EF8-4013-AB23-66D625FE4566}"/>
          </ac:spMkLst>
        </pc:spChg>
        <pc:spChg chg="mod">
          <ac:chgData name="Marchewka, Lukasz (Nokia - PL/Krakow)" userId="d1ea0da8-3162-4822-a0fc-de2083c021fa" providerId="ADAL" clId="{591FE1B8-0295-403B-9867-245810744DDE}" dt="2020-02-25T14:47:04.259" v="1991" actId="6549"/>
          <ac:spMkLst>
            <pc:docMk/>
            <pc:sldMk cId="60722710" sldId="1226"/>
            <ac:spMk id="5" creationId="{C2D28652-0338-4F61-98F9-5B26337E53A5}"/>
          </ac:spMkLst>
        </pc:spChg>
        <pc:picChg chg="add del mod">
          <ac:chgData name="Marchewka, Lukasz (Nokia - PL/Krakow)" userId="d1ea0da8-3162-4822-a0fc-de2083c021fa" providerId="ADAL" clId="{591FE1B8-0295-403B-9867-245810744DDE}" dt="2020-02-25T14:47:03.073" v="1990" actId="478"/>
          <ac:picMkLst>
            <pc:docMk/>
            <pc:sldMk cId="60722710" sldId="1226"/>
            <ac:picMk id="2" creationId="{903367AC-EE3C-4650-A0C0-0C5E21485562}"/>
          </ac:picMkLst>
        </pc:picChg>
      </pc:sldChg>
      <pc:sldChg chg="addSp delSp modSp add del">
        <pc:chgData name="Marchewka, Lukasz (Nokia - PL/Krakow)" userId="d1ea0da8-3162-4822-a0fc-de2083c021fa" providerId="ADAL" clId="{591FE1B8-0295-403B-9867-245810744DDE}" dt="2020-02-25T14:47:11.937" v="1992" actId="2696"/>
        <pc:sldMkLst>
          <pc:docMk/>
          <pc:sldMk cId="452024438" sldId="1227"/>
        </pc:sldMkLst>
        <pc:spChg chg="mod">
          <ac:chgData name="Marchewka, Lukasz (Nokia - PL/Krakow)" userId="d1ea0da8-3162-4822-a0fc-de2083c021fa" providerId="ADAL" clId="{591FE1B8-0295-403B-9867-245810744DDE}" dt="2020-02-25T07:16:24.858" v="180" actId="6549"/>
          <ac:spMkLst>
            <pc:docMk/>
            <pc:sldMk cId="452024438" sldId="1227"/>
            <ac:spMk id="5" creationId="{C2D28652-0338-4F61-98F9-5B26337E53A5}"/>
          </ac:spMkLst>
        </pc:spChg>
        <pc:picChg chg="del">
          <ac:chgData name="Marchewka, Lukasz (Nokia - PL/Krakow)" userId="d1ea0da8-3162-4822-a0fc-de2083c021fa" providerId="ADAL" clId="{591FE1B8-0295-403B-9867-245810744DDE}" dt="2020-02-25T07:16:16.937" v="176" actId="478"/>
          <ac:picMkLst>
            <pc:docMk/>
            <pc:sldMk cId="452024438" sldId="1227"/>
            <ac:picMk id="2" creationId="{903367AC-EE3C-4650-A0C0-0C5E21485562}"/>
          </ac:picMkLst>
        </pc:picChg>
        <pc:picChg chg="add del">
          <ac:chgData name="Marchewka, Lukasz (Nokia - PL/Krakow)" userId="d1ea0da8-3162-4822-a0fc-de2083c021fa" providerId="ADAL" clId="{591FE1B8-0295-403B-9867-245810744DDE}" dt="2020-02-25T07:16:15.907" v="175"/>
          <ac:picMkLst>
            <pc:docMk/>
            <pc:sldMk cId="452024438" sldId="1227"/>
            <ac:picMk id="3" creationId="{DE991869-5537-4BF3-A4D7-A498C6B8F6D0}"/>
          </ac:picMkLst>
        </pc:picChg>
        <pc:picChg chg="add mod">
          <ac:chgData name="Marchewka, Lukasz (Nokia - PL/Krakow)" userId="d1ea0da8-3162-4822-a0fc-de2083c021fa" providerId="ADAL" clId="{591FE1B8-0295-403B-9867-245810744DDE}" dt="2020-02-25T08:09:54.198" v="225" actId="1036"/>
          <ac:picMkLst>
            <pc:docMk/>
            <pc:sldMk cId="452024438" sldId="1227"/>
            <ac:picMk id="6" creationId="{D3DFE5C0-6ACB-43D5-9405-875D2F3DC95A}"/>
          </ac:picMkLst>
        </pc:picChg>
      </pc:sldChg>
      <pc:sldChg chg="modSp add ord">
        <pc:chgData name="Marchewka, Lukasz (Nokia - PL/Krakow)" userId="d1ea0da8-3162-4822-a0fc-de2083c021fa" providerId="ADAL" clId="{591FE1B8-0295-403B-9867-245810744DDE}" dt="2020-02-25T13:31:09.828" v="1356" actId="108"/>
        <pc:sldMkLst>
          <pc:docMk/>
          <pc:sldMk cId="4032975820" sldId="1228"/>
        </pc:sldMkLst>
        <pc:spChg chg="mod">
          <ac:chgData name="Marchewka, Lukasz (Nokia - PL/Krakow)" userId="d1ea0da8-3162-4822-a0fc-de2083c021fa" providerId="ADAL" clId="{591FE1B8-0295-403B-9867-245810744DDE}" dt="2020-02-25T13:31:09.828" v="1356" actId="108"/>
          <ac:spMkLst>
            <pc:docMk/>
            <pc:sldMk cId="4032975820" sldId="1228"/>
            <ac:spMk id="5" creationId="{C2D28652-0338-4F61-98F9-5B26337E53A5}"/>
          </ac:spMkLst>
        </pc:spChg>
      </pc:sldChg>
      <pc:sldChg chg="addSp delSp modSp add del">
        <pc:chgData name="Marchewka, Lukasz (Nokia - PL/Krakow)" userId="d1ea0da8-3162-4822-a0fc-de2083c021fa" providerId="ADAL" clId="{591FE1B8-0295-403B-9867-245810744DDE}" dt="2020-02-25T14:47:11.958" v="1993" actId="2696"/>
        <pc:sldMkLst>
          <pc:docMk/>
          <pc:sldMk cId="4144798611" sldId="1229"/>
        </pc:sldMkLst>
        <pc:picChg chg="add mod">
          <ac:chgData name="Marchewka, Lukasz (Nokia - PL/Krakow)" userId="d1ea0da8-3162-4822-a0fc-de2083c021fa" providerId="ADAL" clId="{591FE1B8-0295-403B-9867-245810744DDE}" dt="2020-02-25T08:10:20.754" v="228" actId="1076"/>
          <ac:picMkLst>
            <pc:docMk/>
            <pc:sldMk cId="4144798611" sldId="1229"/>
            <ac:picMk id="2" creationId="{971C6F0D-B955-48A1-8838-BCBB78D62598}"/>
          </ac:picMkLst>
        </pc:picChg>
        <pc:picChg chg="add mod">
          <ac:chgData name="Marchewka, Lukasz (Nokia - PL/Krakow)" userId="d1ea0da8-3162-4822-a0fc-de2083c021fa" providerId="ADAL" clId="{591FE1B8-0295-403B-9867-245810744DDE}" dt="2020-02-25T08:10:27.453" v="231" actId="14100"/>
          <ac:picMkLst>
            <pc:docMk/>
            <pc:sldMk cId="4144798611" sldId="1229"/>
            <ac:picMk id="3" creationId="{3EA48956-F21D-4B32-8936-2998428208CA}"/>
          </ac:picMkLst>
        </pc:picChg>
        <pc:picChg chg="del">
          <ac:chgData name="Marchewka, Lukasz (Nokia - PL/Krakow)" userId="d1ea0da8-3162-4822-a0fc-de2083c021fa" providerId="ADAL" clId="{591FE1B8-0295-403B-9867-245810744DDE}" dt="2020-02-25T08:09:56.994" v="226" actId="478"/>
          <ac:picMkLst>
            <pc:docMk/>
            <pc:sldMk cId="4144798611" sldId="1229"/>
            <ac:picMk id="6" creationId="{D3DFE5C0-6ACB-43D5-9405-875D2F3DC95A}"/>
          </ac:picMkLst>
        </pc:picChg>
      </pc:sldChg>
      <pc:sldChg chg="add del">
        <pc:chgData name="Marchewka, Lukasz (Nokia - PL/Krakow)" userId="d1ea0da8-3162-4822-a0fc-de2083c021fa" providerId="ADAL" clId="{591FE1B8-0295-403B-9867-245810744DDE}" dt="2020-02-25T14:47:11.971" v="1994" actId="2696"/>
        <pc:sldMkLst>
          <pc:docMk/>
          <pc:sldMk cId="61112753" sldId="1230"/>
        </pc:sldMkLst>
      </pc:sldChg>
      <pc:sldChg chg="add del">
        <pc:chgData name="Marchewka, Lukasz (Nokia - PL/Krakow)" userId="d1ea0da8-3162-4822-a0fc-de2083c021fa" providerId="ADAL" clId="{591FE1B8-0295-403B-9867-245810744DDE}" dt="2020-02-25T14:47:11.978" v="1995" actId="2696"/>
        <pc:sldMkLst>
          <pc:docMk/>
          <pc:sldMk cId="4215358997" sldId="1231"/>
        </pc:sldMkLst>
      </pc:sldChg>
      <pc:sldChg chg="addSp modSp add del">
        <pc:chgData name="Marchewka, Lukasz (Nokia - PL/Krakow)" userId="d1ea0da8-3162-4822-a0fc-de2083c021fa" providerId="ADAL" clId="{591FE1B8-0295-403B-9867-245810744DDE}" dt="2020-02-25T14:19:14.560" v="1659" actId="2696"/>
        <pc:sldMkLst>
          <pc:docMk/>
          <pc:sldMk cId="4190205129" sldId="1232"/>
        </pc:sldMkLst>
        <pc:spChg chg="mod">
          <ac:chgData name="Marchewka, Lukasz (Nokia - PL/Krakow)" userId="d1ea0da8-3162-4822-a0fc-de2083c021fa" providerId="ADAL" clId="{591FE1B8-0295-403B-9867-245810744DDE}" dt="2020-02-25T11:31:37.372" v="606" actId="20577"/>
          <ac:spMkLst>
            <pc:docMk/>
            <pc:sldMk cId="4190205129" sldId="1232"/>
            <ac:spMk id="4" creationId="{BE9FF795-3EF8-4013-AB23-66D625FE4566}"/>
          </ac:spMkLst>
        </pc:spChg>
        <pc:spChg chg="mod">
          <ac:chgData name="Marchewka, Lukasz (Nokia - PL/Krakow)" userId="d1ea0da8-3162-4822-a0fc-de2083c021fa" providerId="ADAL" clId="{591FE1B8-0295-403B-9867-245810744DDE}" dt="2020-02-25T12:56:23.908" v="739" actId="27636"/>
          <ac:spMkLst>
            <pc:docMk/>
            <pc:sldMk cId="4190205129" sldId="1232"/>
            <ac:spMk id="5" creationId="{C2D28652-0338-4F61-98F9-5B26337E53A5}"/>
          </ac:spMkLst>
        </pc:spChg>
        <pc:picChg chg="add">
          <ac:chgData name="Marchewka, Lukasz (Nokia - PL/Krakow)" userId="d1ea0da8-3162-4822-a0fc-de2083c021fa" providerId="ADAL" clId="{591FE1B8-0295-403B-9867-245810744DDE}" dt="2020-02-25T12:56:24.180" v="740"/>
          <ac:picMkLst>
            <pc:docMk/>
            <pc:sldMk cId="4190205129" sldId="1232"/>
            <ac:picMk id="2" creationId="{0BAC28BD-E084-4F49-93A5-52B577543273}"/>
          </ac:picMkLst>
        </pc:picChg>
        <pc:picChg chg="add mod">
          <ac:chgData name="Marchewka, Lukasz (Nokia - PL/Krakow)" userId="d1ea0da8-3162-4822-a0fc-de2083c021fa" providerId="ADAL" clId="{591FE1B8-0295-403B-9867-245810744DDE}" dt="2020-02-25T12:55:27.414" v="733" actId="1076"/>
          <ac:picMkLst>
            <pc:docMk/>
            <pc:sldMk cId="4190205129" sldId="1232"/>
            <ac:picMk id="6" creationId="{617C2281-49AE-466B-A0B8-36A1322F2055}"/>
          </ac:picMkLst>
        </pc:picChg>
      </pc:sldChg>
      <pc:sldChg chg="modSp add ord">
        <pc:chgData name="Marchewka, Lukasz (Nokia - PL/Krakow)" userId="d1ea0da8-3162-4822-a0fc-de2083c021fa" providerId="ADAL" clId="{591FE1B8-0295-403B-9867-245810744DDE}" dt="2020-02-25T14:22:12.909" v="1727" actId="20577"/>
        <pc:sldMkLst>
          <pc:docMk/>
          <pc:sldMk cId="1326968395" sldId="1233"/>
        </pc:sldMkLst>
        <pc:spChg chg="mod">
          <ac:chgData name="Marchewka, Lukasz (Nokia - PL/Krakow)" userId="d1ea0da8-3162-4822-a0fc-de2083c021fa" providerId="ADAL" clId="{591FE1B8-0295-403B-9867-245810744DDE}" dt="2020-02-25T14:19:57.011" v="1664" actId="20577"/>
          <ac:spMkLst>
            <pc:docMk/>
            <pc:sldMk cId="1326968395" sldId="1233"/>
            <ac:spMk id="4" creationId="{BE9FF795-3EF8-4013-AB23-66D625FE4566}"/>
          </ac:spMkLst>
        </pc:spChg>
        <pc:spChg chg="mod">
          <ac:chgData name="Marchewka, Lukasz (Nokia - PL/Krakow)" userId="d1ea0da8-3162-4822-a0fc-de2083c021fa" providerId="ADAL" clId="{591FE1B8-0295-403B-9867-245810744DDE}" dt="2020-02-25T14:22:12.909" v="1727" actId="20577"/>
          <ac:spMkLst>
            <pc:docMk/>
            <pc:sldMk cId="1326968395" sldId="1233"/>
            <ac:spMk id="5" creationId="{C2D28652-0338-4F61-98F9-5B26337E53A5}"/>
          </ac:spMkLst>
        </pc:spChg>
      </pc:sldChg>
      <pc:sldChg chg="modSp add ord">
        <pc:chgData name="Marchewka, Lukasz (Nokia - PL/Krakow)" userId="d1ea0da8-3162-4822-a0fc-de2083c021fa" providerId="ADAL" clId="{591FE1B8-0295-403B-9867-245810744DDE}" dt="2020-02-25T14:21:11.340" v="1682" actId="20577"/>
        <pc:sldMkLst>
          <pc:docMk/>
          <pc:sldMk cId="778089489" sldId="1234"/>
        </pc:sldMkLst>
        <pc:spChg chg="mod">
          <ac:chgData name="Marchewka, Lukasz (Nokia - PL/Krakow)" userId="d1ea0da8-3162-4822-a0fc-de2083c021fa" providerId="ADAL" clId="{591FE1B8-0295-403B-9867-245810744DDE}" dt="2020-02-25T14:21:11.340" v="1682" actId="20577"/>
          <ac:spMkLst>
            <pc:docMk/>
            <pc:sldMk cId="778089489" sldId="1234"/>
            <ac:spMk id="4" creationId="{BE9FF795-3EF8-4013-AB23-66D625FE4566}"/>
          </ac:spMkLst>
        </pc:spChg>
        <pc:spChg chg="mod">
          <ac:chgData name="Marchewka, Lukasz (Nokia - PL/Krakow)" userId="d1ea0da8-3162-4822-a0fc-de2083c021fa" providerId="ADAL" clId="{591FE1B8-0295-403B-9867-245810744DDE}" dt="2020-02-25T13:07:26.113" v="1062" actId="20577"/>
          <ac:spMkLst>
            <pc:docMk/>
            <pc:sldMk cId="778089489" sldId="1234"/>
            <ac:spMk id="5" creationId="{C2D28652-0338-4F61-98F9-5B26337E53A5}"/>
          </ac:spMkLst>
        </pc:spChg>
        <pc:picChg chg="mod">
          <ac:chgData name="Marchewka, Lukasz (Nokia - PL/Krakow)" userId="d1ea0da8-3162-4822-a0fc-de2083c021fa" providerId="ADAL" clId="{591FE1B8-0295-403B-9867-245810744DDE}" dt="2020-02-25T13:07:28.456" v="1063" actId="1076"/>
          <ac:picMkLst>
            <pc:docMk/>
            <pc:sldMk cId="778089489" sldId="1234"/>
            <ac:picMk id="2" creationId="{0BAC28BD-E084-4F49-93A5-52B577543273}"/>
          </ac:picMkLst>
        </pc:picChg>
        <pc:picChg chg="mod">
          <ac:chgData name="Marchewka, Lukasz (Nokia - PL/Krakow)" userId="d1ea0da8-3162-4822-a0fc-de2083c021fa" providerId="ADAL" clId="{591FE1B8-0295-403B-9867-245810744DDE}" dt="2020-02-25T13:07:22.324" v="1060" actId="14100"/>
          <ac:picMkLst>
            <pc:docMk/>
            <pc:sldMk cId="778089489" sldId="1234"/>
            <ac:picMk id="6" creationId="{617C2281-49AE-466B-A0B8-36A1322F2055}"/>
          </ac:picMkLst>
        </pc:picChg>
      </pc:sldChg>
      <pc:sldChg chg="addSp delSp modSp add">
        <pc:chgData name="Marchewka, Lukasz (Nokia - PL/Krakow)" userId="d1ea0da8-3162-4822-a0fc-de2083c021fa" providerId="ADAL" clId="{591FE1B8-0295-403B-9867-245810744DDE}" dt="2020-02-25T14:21:16.516" v="1684" actId="20577"/>
        <pc:sldMkLst>
          <pc:docMk/>
          <pc:sldMk cId="2560105789" sldId="1235"/>
        </pc:sldMkLst>
        <pc:spChg chg="mod">
          <ac:chgData name="Marchewka, Lukasz (Nokia - PL/Krakow)" userId="d1ea0da8-3162-4822-a0fc-de2083c021fa" providerId="ADAL" clId="{591FE1B8-0295-403B-9867-245810744DDE}" dt="2020-02-25T14:21:16.516" v="1684" actId="20577"/>
          <ac:spMkLst>
            <pc:docMk/>
            <pc:sldMk cId="2560105789" sldId="1235"/>
            <ac:spMk id="4" creationId="{BE9FF795-3EF8-4013-AB23-66D625FE4566}"/>
          </ac:spMkLst>
        </pc:spChg>
        <pc:spChg chg="mod">
          <ac:chgData name="Marchewka, Lukasz (Nokia - PL/Krakow)" userId="d1ea0da8-3162-4822-a0fc-de2083c021fa" providerId="ADAL" clId="{591FE1B8-0295-403B-9867-245810744DDE}" dt="2020-02-25T13:05:43.153" v="1035" actId="6549"/>
          <ac:spMkLst>
            <pc:docMk/>
            <pc:sldMk cId="2560105789" sldId="1235"/>
            <ac:spMk id="5" creationId="{C2D28652-0338-4F61-98F9-5B26337E53A5}"/>
          </ac:spMkLst>
        </pc:spChg>
        <pc:picChg chg="del">
          <ac:chgData name="Marchewka, Lukasz (Nokia - PL/Krakow)" userId="d1ea0da8-3162-4822-a0fc-de2083c021fa" providerId="ADAL" clId="{591FE1B8-0295-403B-9867-245810744DDE}" dt="2020-02-25T12:57:05.080" v="778" actId="478"/>
          <ac:picMkLst>
            <pc:docMk/>
            <pc:sldMk cId="2560105789" sldId="1235"/>
            <ac:picMk id="2" creationId="{0BAC28BD-E084-4F49-93A5-52B577543273}"/>
          </ac:picMkLst>
        </pc:picChg>
        <pc:picChg chg="add mod">
          <ac:chgData name="Marchewka, Lukasz (Nokia - PL/Krakow)" userId="d1ea0da8-3162-4822-a0fc-de2083c021fa" providerId="ADAL" clId="{591FE1B8-0295-403B-9867-245810744DDE}" dt="2020-02-25T12:59:18.278" v="816" actId="1076"/>
          <ac:picMkLst>
            <pc:docMk/>
            <pc:sldMk cId="2560105789" sldId="1235"/>
            <ac:picMk id="3" creationId="{4F1B5117-8381-4D71-99EF-B78CBAAD702B}"/>
          </ac:picMkLst>
        </pc:picChg>
        <pc:picChg chg="del">
          <ac:chgData name="Marchewka, Lukasz (Nokia - PL/Krakow)" userId="d1ea0da8-3162-4822-a0fc-de2083c021fa" providerId="ADAL" clId="{591FE1B8-0295-403B-9867-245810744DDE}" dt="2020-02-25T12:57:05.672" v="779" actId="478"/>
          <ac:picMkLst>
            <pc:docMk/>
            <pc:sldMk cId="2560105789" sldId="1235"/>
            <ac:picMk id="6" creationId="{617C2281-49AE-466B-A0B8-36A1322F2055}"/>
          </ac:picMkLst>
        </pc:picChg>
        <pc:picChg chg="add mod">
          <ac:chgData name="Marchewka, Lukasz (Nokia - PL/Krakow)" userId="d1ea0da8-3162-4822-a0fc-de2083c021fa" providerId="ADAL" clId="{591FE1B8-0295-403B-9867-245810744DDE}" dt="2020-02-25T13:07:15.844" v="1059" actId="14100"/>
          <ac:picMkLst>
            <pc:docMk/>
            <pc:sldMk cId="2560105789" sldId="1235"/>
            <ac:picMk id="7" creationId="{05709333-D9C1-41BA-BD81-A757CA2B8D7A}"/>
          </ac:picMkLst>
        </pc:picChg>
      </pc:sldChg>
      <pc:sldChg chg="addSp delSp modSp add">
        <pc:chgData name="Marchewka, Lukasz (Nokia - PL/Krakow)" userId="d1ea0da8-3162-4822-a0fc-de2083c021fa" providerId="ADAL" clId="{591FE1B8-0295-403B-9867-245810744DDE}" dt="2020-02-25T14:21:25.476" v="1689" actId="20577"/>
        <pc:sldMkLst>
          <pc:docMk/>
          <pc:sldMk cId="1552220389" sldId="1236"/>
        </pc:sldMkLst>
        <pc:spChg chg="mod">
          <ac:chgData name="Marchewka, Lukasz (Nokia - PL/Krakow)" userId="d1ea0da8-3162-4822-a0fc-de2083c021fa" providerId="ADAL" clId="{591FE1B8-0295-403B-9867-245810744DDE}" dt="2020-02-25T14:21:25.476" v="1689" actId="20577"/>
          <ac:spMkLst>
            <pc:docMk/>
            <pc:sldMk cId="1552220389" sldId="1236"/>
            <ac:spMk id="4" creationId="{BE9FF795-3EF8-4013-AB23-66D625FE4566}"/>
          </ac:spMkLst>
        </pc:spChg>
        <pc:spChg chg="mod">
          <ac:chgData name="Marchewka, Lukasz (Nokia - PL/Krakow)" userId="d1ea0da8-3162-4822-a0fc-de2083c021fa" providerId="ADAL" clId="{591FE1B8-0295-403B-9867-245810744DDE}" dt="2020-02-25T13:08:43.778" v="1078" actId="20577"/>
          <ac:spMkLst>
            <pc:docMk/>
            <pc:sldMk cId="1552220389" sldId="1236"/>
            <ac:spMk id="5" creationId="{C2D28652-0338-4F61-98F9-5B26337E53A5}"/>
          </ac:spMkLst>
        </pc:spChg>
        <pc:picChg chg="add mod">
          <ac:chgData name="Marchewka, Lukasz (Nokia - PL/Krakow)" userId="d1ea0da8-3162-4822-a0fc-de2083c021fa" providerId="ADAL" clId="{591FE1B8-0295-403B-9867-245810744DDE}" dt="2020-02-25T13:02:41.330" v="891" actId="1076"/>
          <ac:picMkLst>
            <pc:docMk/>
            <pc:sldMk cId="1552220389" sldId="1236"/>
            <ac:picMk id="2" creationId="{A4A1F8F8-E08A-4FD6-B5C2-801EEAC4202A}"/>
          </ac:picMkLst>
        </pc:picChg>
        <pc:picChg chg="del">
          <ac:chgData name="Marchewka, Lukasz (Nokia - PL/Krakow)" userId="d1ea0da8-3162-4822-a0fc-de2083c021fa" providerId="ADAL" clId="{591FE1B8-0295-403B-9867-245810744DDE}" dt="2020-02-25T13:02:37.666" v="889" actId="478"/>
          <ac:picMkLst>
            <pc:docMk/>
            <pc:sldMk cId="1552220389" sldId="1236"/>
            <ac:picMk id="3" creationId="{4F1B5117-8381-4D71-99EF-B78CBAAD702B}"/>
          </ac:picMkLst>
        </pc:picChg>
        <pc:picChg chg="add mod">
          <ac:chgData name="Marchewka, Lukasz (Nokia - PL/Krakow)" userId="d1ea0da8-3162-4822-a0fc-de2083c021fa" providerId="ADAL" clId="{591FE1B8-0295-403B-9867-245810744DDE}" dt="2020-02-25T13:08:47.139" v="1079" actId="1076"/>
          <ac:picMkLst>
            <pc:docMk/>
            <pc:sldMk cId="1552220389" sldId="1236"/>
            <ac:picMk id="6" creationId="{6FFAC658-4282-4A8E-B2F4-3EC45737AACF}"/>
          </ac:picMkLst>
        </pc:picChg>
        <pc:picChg chg="del mod">
          <ac:chgData name="Marchewka, Lukasz (Nokia - PL/Krakow)" userId="d1ea0da8-3162-4822-a0fc-de2083c021fa" providerId="ADAL" clId="{591FE1B8-0295-403B-9867-245810744DDE}" dt="2020-02-25T13:07:07.694" v="1056" actId="478"/>
          <ac:picMkLst>
            <pc:docMk/>
            <pc:sldMk cId="1552220389" sldId="1236"/>
            <ac:picMk id="7" creationId="{05709333-D9C1-41BA-BD81-A757CA2B8D7A}"/>
          </ac:picMkLst>
        </pc:picChg>
      </pc:sldChg>
      <pc:sldChg chg="modSp add del">
        <pc:chgData name="Marchewka, Lukasz (Nokia - PL/Krakow)" userId="d1ea0da8-3162-4822-a0fc-de2083c021fa" providerId="ADAL" clId="{591FE1B8-0295-403B-9867-245810744DDE}" dt="2020-02-25T13:11:26.104" v="1143" actId="2696"/>
        <pc:sldMkLst>
          <pc:docMk/>
          <pc:sldMk cId="924365153" sldId="1237"/>
        </pc:sldMkLst>
        <pc:spChg chg="mod">
          <ac:chgData name="Marchewka, Lukasz (Nokia - PL/Krakow)" userId="d1ea0da8-3162-4822-a0fc-de2083c021fa" providerId="ADAL" clId="{591FE1B8-0295-403B-9867-245810744DDE}" dt="2020-02-25T13:03:49.745" v="926" actId="20577"/>
          <ac:spMkLst>
            <pc:docMk/>
            <pc:sldMk cId="924365153" sldId="1237"/>
            <ac:spMk id="5" creationId="{C2D28652-0338-4F61-98F9-5B26337E53A5}"/>
          </ac:spMkLst>
        </pc:spChg>
      </pc:sldChg>
      <pc:sldChg chg="addSp delSp modSp add ord">
        <pc:chgData name="Marchewka, Lukasz (Nokia - PL/Krakow)" userId="d1ea0da8-3162-4822-a0fc-de2083c021fa" providerId="ADAL" clId="{591FE1B8-0295-403B-9867-245810744DDE}" dt="2020-02-25T14:24:55.346" v="1788" actId="14100"/>
        <pc:sldMkLst>
          <pc:docMk/>
          <pc:sldMk cId="1563937066" sldId="1238"/>
        </pc:sldMkLst>
        <pc:spChg chg="mod">
          <ac:chgData name="Marchewka, Lukasz (Nokia - PL/Krakow)" userId="d1ea0da8-3162-4822-a0fc-de2083c021fa" providerId="ADAL" clId="{591FE1B8-0295-403B-9867-245810744DDE}" dt="2020-02-25T14:21:28.980" v="1691" actId="20577"/>
          <ac:spMkLst>
            <pc:docMk/>
            <pc:sldMk cId="1563937066" sldId="1238"/>
            <ac:spMk id="4" creationId="{BE9FF795-3EF8-4013-AB23-66D625FE4566}"/>
          </ac:spMkLst>
        </pc:spChg>
        <pc:spChg chg="mod">
          <ac:chgData name="Marchewka, Lukasz (Nokia - PL/Krakow)" userId="d1ea0da8-3162-4822-a0fc-de2083c021fa" providerId="ADAL" clId="{591FE1B8-0295-403B-9867-245810744DDE}" dt="2020-02-25T14:24:46.169" v="1785" actId="404"/>
          <ac:spMkLst>
            <pc:docMk/>
            <pc:sldMk cId="1563937066" sldId="1238"/>
            <ac:spMk id="5" creationId="{C2D28652-0338-4F61-98F9-5B26337E53A5}"/>
          </ac:spMkLst>
        </pc:spChg>
        <pc:picChg chg="del">
          <ac:chgData name="Marchewka, Lukasz (Nokia - PL/Krakow)" userId="d1ea0da8-3162-4822-a0fc-de2083c021fa" providerId="ADAL" clId="{591FE1B8-0295-403B-9867-245810744DDE}" dt="2020-02-25T13:09:23.486" v="1082" actId="478"/>
          <ac:picMkLst>
            <pc:docMk/>
            <pc:sldMk cId="1563937066" sldId="1238"/>
            <ac:picMk id="2" creationId="{A4A1F8F8-E08A-4FD6-B5C2-801EEAC4202A}"/>
          </ac:picMkLst>
        </pc:picChg>
        <pc:picChg chg="add mod">
          <ac:chgData name="Marchewka, Lukasz (Nokia - PL/Krakow)" userId="d1ea0da8-3162-4822-a0fc-de2083c021fa" providerId="ADAL" clId="{591FE1B8-0295-403B-9867-245810744DDE}" dt="2020-02-25T13:09:52.490" v="1090" actId="1076"/>
          <ac:picMkLst>
            <pc:docMk/>
            <pc:sldMk cId="1563937066" sldId="1238"/>
            <ac:picMk id="3" creationId="{C61401FD-C2CB-4D6B-98F0-755690819F1A}"/>
          </ac:picMkLst>
        </pc:picChg>
        <pc:picChg chg="add del mod">
          <ac:chgData name="Marchewka, Lukasz (Nokia - PL/Krakow)" userId="d1ea0da8-3162-4822-a0fc-de2083c021fa" providerId="ADAL" clId="{591FE1B8-0295-403B-9867-245810744DDE}" dt="2020-02-25T14:24:23.051" v="1775" actId="478"/>
          <ac:picMkLst>
            <pc:docMk/>
            <pc:sldMk cId="1563937066" sldId="1238"/>
            <ac:picMk id="6" creationId="{5E0D684E-6195-47DA-A1A7-0CF695A66894}"/>
          </ac:picMkLst>
        </pc:picChg>
        <pc:picChg chg="del">
          <ac:chgData name="Marchewka, Lukasz (Nokia - PL/Krakow)" userId="d1ea0da8-3162-4822-a0fc-de2083c021fa" providerId="ADAL" clId="{591FE1B8-0295-403B-9867-245810744DDE}" dt="2020-02-25T13:09:55.318" v="1091" actId="478"/>
          <ac:picMkLst>
            <pc:docMk/>
            <pc:sldMk cId="1563937066" sldId="1238"/>
            <ac:picMk id="7" creationId="{05709333-D9C1-41BA-BD81-A757CA2B8D7A}"/>
          </ac:picMkLst>
        </pc:picChg>
        <pc:picChg chg="add mod">
          <ac:chgData name="Marchewka, Lukasz (Nokia - PL/Krakow)" userId="d1ea0da8-3162-4822-a0fc-de2083c021fa" providerId="ADAL" clId="{591FE1B8-0295-403B-9867-245810744DDE}" dt="2020-02-25T14:24:55.346" v="1788" actId="14100"/>
          <ac:picMkLst>
            <pc:docMk/>
            <pc:sldMk cId="1563937066" sldId="1238"/>
            <ac:picMk id="8" creationId="{C7B20B1D-EE72-490D-8910-5A148517DCBD}"/>
          </ac:picMkLst>
        </pc:picChg>
      </pc:sldChg>
      <pc:sldChg chg="modSp add ord">
        <pc:chgData name="Marchewka, Lukasz (Nokia - PL/Krakow)" userId="d1ea0da8-3162-4822-a0fc-de2083c021fa" providerId="ADAL" clId="{591FE1B8-0295-403B-9867-245810744DDE}" dt="2020-02-25T13:57:55.182" v="1575"/>
        <pc:sldMkLst>
          <pc:docMk/>
          <pc:sldMk cId="4268939436" sldId="1239"/>
        </pc:sldMkLst>
        <pc:spChg chg="mod">
          <ac:chgData name="Marchewka, Lukasz (Nokia - PL/Krakow)" userId="d1ea0da8-3162-4822-a0fc-de2083c021fa" providerId="ADAL" clId="{591FE1B8-0295-403B-9867-245810744DDE}" dt="2020-02-25T13:57:45.576" v="1574" actId="20577"/>
          <ac:spMkLst>
            <pc:docMk/>
            <pc:sldMk cId="4268939436" sldId="1239"/>
            <ac:spMk id="4" creationId="{BE9FF795-3EF8-4013-AB23-66D625FE4566}"/>
          </ac:spMkLst>
        </pc:spChg>
        <pc:spChg chg="mod">
          <ac:chgData name="Marchewka, Lukasz (Nokia - PL/Krakow)" userId="d1ea0da8-3162-4822-a0fc-de2083c021fa" providerId="ADAL" clId="{591FE1B8-0295-403B-9867-245810744DDE}" dt="2020-02-25T13:57:30.558" v="1573" actId="27636"/>
          <ac:spMkLst>
            <pc:docMk/>
            <pc:sldMk cId="4268939436" sldId="1239"/>
            <ac:spMk id="5" creationId="{C2D28652-0338-4F61-98F9-5B26337E53A5}"/>
          </ac:spMkLst>
        </pc:spChg>
      </pc:sldChg>
      <pc:sldChg chg="addSp delSp modSp add">
        <pc:chgData name="Marchewka, Lukasz (Nokia - PL/Krakow)" userId="d1ea0da8-3162-4822-a0fc-de2083c021fa" providerId="ADAL" clId="{591FE1B8-0295-403B-9867-245810744DDE}" dt="2020-02-25T14:04:34.908" v="1612" actId="14100"/>
        <pc:sldMkLst>
          <pc:docMk/>
          <pc:sldMk cId="2517720255" sldId="1240"/>
        </pc:sldMkLst>
        <pc:spChg chg="mod">
          <ac:chgData name="Marchewka, Lukasz (Nokia - PL/Krakow)" userId="d1ea0da8-3162-4822-a0fc-de2083c021fa" providerId="ADAL" clId="{591FE1B8-0295-403B-9867-245810744DDE}" dt="2020-02-25T14:03:09.206" v="1605" actId="255"/>
          <ac:spMkLst>
            <pc:docMk/>
            <pc:sldMk cId="2517720255" sldId="1240"/>
            <ac:spMk id="5" creationId="{C2D28652-0338-4F61-98F9-5B26337E53A5}"/>
          </ac:spMkLst>
        </pc:spChg>
        <pc:picChg chg="add del mod">
          <ac:chgData name="Marchewka, Lukasz (Nokia - PL/Krakow)" userId="d1ea0da8-3162-4822-a0fc-de2083c021fa" providerId="ADAL" clId="{591FE1B8-0295-403B-9867-245810744DDE}" dt="2020-02-25T14:04:29.554" v="1610" actId="478"/>
          <ac:picMkLst>
            <pc:docMk/>
            <pc:sldMk cId="2517720255" sldId="1240"/>
            <ac:picMk id="2" creationId="{E58EAC25-1D3A-4E29-AE89-8D21695516D0}"/>
          </ac:picMkLst>
        </pc:picChg>
        <pc:picChg chg="add mod">
          <ac:chgData name="Marchewka, Lukasz (Nokia - PL/Krakow)" userId="d1ea0da8-3162-4822-a0fc-de2083c021fa" providerId="ADAL" clId="{591FE1B8-0295-403B-9867-245810744DDE}" dt="2020-02-25T14:04:34.908" v="1612" actId="14100"/>
          <ac:picMkLst>
            <pc:docMk/>
            <pc:sldMk cId="2517720255" sldId="1240"/>
            <ac:picMk id="3" creationId="{1C04BDE7-3DD7-4884-B1BE-A0FAAE73A732}"/>
          </ac:picMkLst>
        </pc:picChg>
      </pc:sldChg>
      <pc:sldChg chg="addSp modSp add">
        <pc:chgData name="Marchewka, Lukasz (Nokia - PL/Krakow)" userId="d1ea0da8-3162-4822-a0fc-de2083c021fa" providerId="ADAL" clId="{591FE1B8-0295-403B-9867-245810744DDE}" dt="2020-02-25T14:07:05.344" v="1655" actId="1076"/>
        <pc:sldMkLst>
          <pc:docMk/>
          <pc:sldMk cId="219586015" sldId="1241"/>
        </pc:sldMkLst>
        <pc:spChg chg="mod">
          <ac:chgData name="Marchewka, Lukasz (Nokia - PL/Krakow)" userId="d1ea0da8-3162-4822-a0fc-de2083c021fa" providerId="ADAL" clId="{591FE1B8-0295-403B-9867-245810744DDE}" dt="2020-02-25T14:07:00.720" v="1654" actId="255"/>
          <ac:spMkLst>
            <pc:docMk/>
            <pc:sldMk cId="219586015" sldId="1241"/>
            <ac:spMk id="5" creationId="{C2D28652-0338-4F61-98F9-5B26337E53A5}"/>
          </ac:spMkLst>
        </pc:spChg>
        <pc:picChg chg="add mod">
          <ac:chgData name="Marchewka, Lukasz (Nokia - PL/Krakow)" userId="d1ea0da8-3162-4822-a0fc-de2083c021fa" providerId="ADAL" clId="{591FE1B8-0295-403B-9867-245810744DDE}" dt="2020-02-25T14:07:05.344" v="1655" actId="1076"/>
          <ac:picMkLst>
            <pc:docMk/>
            <pc:sldMk cId="219586015" sldId="1241"/>
            <ac:picMk id="2" creationId="{D83B0E1E-BA82-46A3-BC32-6683DA9F4B11}"/>
          </ac:picMkLst>
        </pc:picChg>
      </pc:sldChg>
      <pc:sldChg chg="modSp add">
        <pc:chgData name="Marchewka, Lukasz (Nokia - PL/Krakow)" userId="d1ea0da8-3162-4822-a0fc-de2083c021fa" providerId="ADAL" clId="{591FE1B8-0295-403B-9867-245810744DDE}" dt="2020-02-25T15:01:25.126" v="2574" actId="20577"/>
        <pc:sldMkLst>
          <pc:docMk/>
          <pc:sldMk cId="3289246667" sldId="1242"/>
        </pc:sldMkLst>
        <pc:spChg chg="mod">
          <ac:chgData name="Marchewka, Lukasz (Nokia - PL/Krakow)" userId="d1ea0da8-3162-4822-a0fc-de2083c021fa" providerId="ADAL" clId="{591FE1B8-0295-403B-9867-245810744DDE}" dt="2020-02-25T15:01:25.126" v="2574" actId="20577"/>
          <ac:spMkLst>
            <pc:docMk/>
            <pc:sldMk cId="3289246667" sldId="1242"/>
            <ac:spMk id="5" creationId="{C2D28652-0338-4F61-98F9-5B26337E53A5}"/>
          </ac:spMkLst>
        </pc:spChg>
      </pc:sldChg>
      <pc:sldChg chg="add del ord">
        <pc:chgData name="Marchewka, Lukasz (Nokia - PL/Krakow)" userId="d1ea0da8-3162-4822-a0fc-de2083c021fa" providerId="ADAL" clId="{591FE1B8-0295-403B-9867-245810744DDE}" dt="2020-02-25T14:21:22.087" v="1685" actId="2696"/>
        <pc:sldMkLst>
          <pc:docMk/>
          <pc:sldMk cId="923066404" sldId="1243"/>
        </pc:sldMkLst>
      </pc:sldChg>
      <pc:sldChg chg="addSp delSp modSp add">
        <pc:chgData name="Marchewka, Lukasz (Nokia - PL/Krakow)" userId="d1ea0da8-3162-4822-a0fc-de2083c021fa" providerId="ADAL" clId="{591FE1B8-0295-403B-9867-245810744DDE}" dt="2020-02-25T14:49:37.190" v="2149" actId="1076"/>
        <pc:sldMkLst>
          <pc:docMk/>
          <pc:sldMk cId="1624335078" sldId="1243"/>
        </pc:sldMkLst>
        <pc:spChg chg="mod">
          <ac:chgData name="Marchewka, Lukasz (Nokia - PL/Krakow)" userId="d1ea0da8-3162-4822-a0fc-de2083c021fa" providerId="ADAL" clId="{591FE1B8-0295-403B-9867-245810744DDE}" dt="2020-02-25T14:47:32.267" v="1999" actId="20577"/>
          <ac:spMkLst>
            <pc:docMk/>
            <pc:sldMk cId="1624335078" sldId="1243"/>
            <ac:spMk id="4" creationId="{BE9FF795-3EF8-4013-AB23-66D625FE4566}"/>
          </ac:spMkLst>
        </pc:spChg>
        <pc:spChg chg="mod">
          <ac:chgData name="Marchewka, Lukasz (Nokia - PL/Krakow)" userId="d1ea0da8-3162-4822-a0fc-de2083c021fa" providerId="ADAL" clId="{591FE1B8-0295-403B-9867-245810744DDE}" dt="2020-02-25T14:49:33.707" v="2147" actId="6549"/>
          <ac:spMkLst>
            <pc:docMk/>
            <pc:sldMk cId="1624335078" sldId="1243"/>
            <ac:spMk id="5" creationId="{C2D28652-0338-4F61-98F9-5B26337E53A5}"/>
          </ac:spMkLst>
        </pc:spChg>
        <pc:picChg chg="del">
          <ac:chgData name="Marchewka, Lukasz (Nokia - PL/Krakow)" userId="d1ea0da8-3162-4822-a0fc-de2083c021fa" providerId="ADAL" clId="{591FE1B8-0295-403B-9867-245810744DDE}" dt="2020-02-25T14:48:51.337" v="2035" actId="478"/>
          <ac:picMkLst>
            <pc:docMk/>
            <pc:sldMk cId="1624335078" sldId="1243"/>
            <ac:picMk id="2" creationId="{0BAC28BD-E084-4F49-93A5-52B577543273}"/>
          </ac:picMkLst>
        </pc:picChg>
        <pc:picChg chg="add mod">
          <ac:chgData name="Marchewka, Lukasz (Nokia - PL/Krakow)" userId="d1ea0da8-3162-4822-a0fc-de2083c021fa" providerId="ADAL" clId="{591FE1B8-0295-403B-9867-245810744DDE}" dt="2020-02-25T14:48:24.796" v="2029" actId="1076"/>
          <ac:picMkLst>
            <pc:docMk/>
            <pc:sldMk cId="1624335078" sldId="1243"/>
            <ac:picMk id="3" creationId="{BF3AC44C-5AA7-4628-B77B-61F9392A6765}"/>
          </ac:picMkLst>
        </pc:picChg>
        <pc:picChg chg="del">
          <ac:chgData name="Marchewka, Lukasz (Nokia - PL/Krakow)" userId="d1ea0da8-3162-4822-a0fc-de2083c021fa" providerId="ADAL" clId="{591FE1B8-0295-403B-9867-245810744DDE}" dt="2020-02-25T14:48:21.185" v="2027" actId="478"/>
          <ac:picMkLst>
            <pc:docMk/>
            <pc:sldMk cId="1624335078" sldId="1243"/>
            <ac:picMk id="6" creationId="{617C2281-49AE-466B-A0B8-36A1322F2055}"/>
          </ac:picMkLst>
        </pc:picChg>
        <pc:picChg chg="add mod">
          <ac:chgData name="Marchewka, Lukasz (Nokia - PL/Krakow)" userId="d1ea0da8-3162-4822-a0fc-de2083c021fa" providerId="ADAL" clId="{591FE1B8-0295-403B-9867-245810744DDE}" dt="2020-02-25T14:49:37.190" v="2149" actId="1076"/>
          <ac:picMkLst>
            <pc:docMk/>
            <pc:sldMk cId="1624335078" sldId="1243"/>
            <ac:picMk id="7" creationId="{2CEEFBC8-2356-4451-AA45-9164E98F1711}"/>
          </ac:picMkLst>
        </pc:picChg>
      </pc:sldChg>
      <pc:sldChg chg="add del">
        <pc:chgData name="Marchewka, Lukasz (Nokia - PL/Krakow)" userId="d1ea0da8-3162-4822-a0fc-de2083c021fa" providerId="ADAL" clId="{591FE1B8-0295-403B-9867-245810744DDE}" dt="2020-02-25T14:49:49.739" v="2151" actId="2696"/>
        <pc:sldMkLst>
          <pc:docMk/>
          <pc:sldMk cId="2115290407" sldId="1244"/>
        </pc:sldMkLst>
      </pc:sldChg>
      <pc:sldChg chg="modSp add del">
        <pc:chgData name="Marchewka, Lukasz (Nokia - PL/Krakow)" userId="d1ea0da8-3162-4822-a0fc-de2083c021fa" providerId="ADAL" clId="{591FE1B8-0295-403B-9867-245810744DDE}" dt="2020-02-25T14:51:33.276" v="2203" actId="2696"/>
        <pc:sldMkLst>
          <pc:docMk/>
          <pc:sldMk cId="3208770363" sldId="1245"/>
        </pc:sldMkLst>
        <pc:spChg chg="mod">
          <ac:chgData name="Marchewka, Lukasz (Nokia - PL/Krakow)" userId="d1ea0da8-3162-4822-a0fc-de2083c021fa" providerId="ADAL" clId="{591FE1B8-0295-403B-9867-245810744DDE}" dt="2020-02-25T14:50:27.468" v="2160" actId="27636"/>
          <ac:spMkLst>
            <pc:docMk/>
            <pc:sldMk cId="3208770363" sldId="1245"/>
            <ac:spMk id="5" creationId="{C2D28652-0338-4F61-98F9-5B26337E53A5}"/>
          </ac:spMkLst>
        </pc:spChg>
      </pc:sldChg>
      <pc:sldChg chg="addSp delSp modSp add">
        <pc:chgData name="Marchewka, Lukasz (Nokia - PL/Krakow)" userId="d1ea0da8-3162-4822-a0fc-de2083c021fa" providerId="ADAL" clId="{591FE1B8-0295-403B-9867-245810744DDE}" dt="2020-02-26T09:24:38.458" v="3778" actId="1076"/>
        <pc:sldMkLst>
          <pc:docMk/>
          <pc:sldMk cId="3017349793" sldId="1246"/>
        </pc:sldMkLst>
        <pc:spChg chg="mod">
          <ac:chgData name="Marchewka, Lukasz (Nokia - PL/Krakow)" userId="d1ea0da8-3162-4822-a0fc-de2083c021fa" providerId="ADAL" clId="{591FE1B8-0295-403B-9867-245810744DDE}" dt="2020-02-25T15:04:32.817" v="2613" actId="6549"/>
          <ac:spMkLst>
            <pc:docMk/>
            <pc:sldMk cId="3017349793" sldId="1246"/>
            <ac:spMk id="4" creationId="{BE9FF795-3EF8-4013-AB23-66D625FE4566}"/>
          </ac:spMkLst>
        </pc:spChg>
        <pc:spChg chg="mod">
          <ac:chgData name="Marchewka, Lukasz (Nokia - PL/Krakow)" userId="d1ea0da8-3162-4822-a0fc-de2083c021fa" providerId="ADAL" clId="{591FE1B8-0295-403B-9867-245810744DDE}" dt="2020-02-26T09:24:35.788" v="3777" actId="20577"/>
          <ac:spMkLst>
            <pc:docMk/>
            <pc:sldMk cId="3017349793" sldId="1246"/>
            <ac:spMk id="5" creationId="{C2D28652-0338-4F61-98F9-5B26337E53A5}"/>
          </ac:spMkLst>
        </pc:spChg>
        <pc:picChg chg="add mod">
          <ac:chgData name="Marchewka, Lukasz (Nokia - PL/Krakow)" userId="d1ea0da8-3162-4822-a0fc-de2083c021fa" providerId="ADAL" clId="{591FE1B8-0295-403B-9867-245810744DDE}" dt="2020-02-26T09:24:31.213" v="3774" actId="1076"/>
          <ac:picMkLst>
            <pc:docMk/>
            <pc:sldMk cId="3017349793" sldId="1246"/>
            <ac:picMk id="2" creationId="{F2B6BB4E-4A03-47A1-AEE5-03DEDBA12E53}"/>
          </ac:picMkLst>
        </pc:picChg>
        <pc:picChg chg="del mod">
          <ac:chgData name="Marchewka, Lukasz (Nokia - PL/Krakow)" userId="d1ea0da8-3162-4822-a0fc-de2083c021fa" providerId="ADAL" clId="{591FE1B8-0295-403B-9867-245810744DDE}" dt="2020-02-26T09:20:02.689" v="3619" actId="478"/>
          <ac:picMkLst>
            <pc:docMk/>
            <pc:sldMk cId="3017349793" sldId="1246"/>
            <ac:picMk id="3" creationId="{C61401FD-C2CB-4D6B-98F0-755690819F1A}"/>
          </ac:picMkLst>
        </pc:picChg>
        <pc:picChg chg="add mod">
          <ac:chgData name="Marchewka, Lukasz (Nokia - PL/Krakow)" userId="d1ea0da8-3162-4822-a0fc-de2083c021fa" providerId="ADAL" clId="{591FE1B8-0295-403B-9867-245810744DDE}" dt="2020-02-26T09:24:38.458" v="3778" actId="1076"/>
          <ac:picMkLst>
            <pc:docMk/>
            <pc:sldMk cId="3017349793" sldId="1246"/>
            <ac:picMk id="6" creationId="{99A8C98E-BADF-4A0D-88B3-24EC0DE7D9DC}"/>
          </ac:picMkLst>
        </pc:picChg>
        <pc:picChg chg="del">
          <ac:chgData name="Marchewka, Lukasz (Nokia - PL/Krakow)" userId="d1ea0da8-3162-4822-a0fc-de2083c021fa" providerId="ADAL" clId="{591FE1B8-0295-403B-9867-245810744DDE}" dt="2020-02-26T09:20:16.362" v="3623" actId="478"/>
          <ac:picMkLst>
            <pc:docMk/>
            <pc:sldMk cId="3017349793" sldId="1246"/>
            <ac:picMk id="8" creationId="{C7B20B1D-EE72-490D-8910-5A148517DCBD}"/>
          </ac:picMkLst>
        </pc:picChg>
      </pc:sldChg>
      <pc:sldChg chg="addSp delSp modSp add">
        <pc:chgData name="Marchewka, Lukasz (Nokia - PL/Krakow)" userId="d1ea0da8-3162-4822-a0fc-de2083c021fa" providerId="ADAL" clId="{591FE1B8-0295-403B-9867-245810744DDE}" dt="2020-02-26T09:53:41.930" v="4033" actId="14100"/>
        <pc:sldMkLst>
          <pc:docMk/>
          <pc:sldMk cId="3024125685" sldId="1247"/>
        </pc:sldMkLst>
        <pc:spChg chg="mod">
          <ac:chgData name="Marchewka, Lukasz (Nokia - PL/Krakow)" userId="d1ea0da8-3162-4822-a0fc-de2083c021fa" providerId="ADAL" clId="{591FE1B8-0295-403B-9867-245810744DDE}" dt="2020-02-26T09:53:37.911" v="4031" actId="6549"/>
          <ac:spMkLst>
            <pc:docMk/>
            <pc:sldMk cId="3024125685" sldId="1247"/>
            <ac:spMk id="5" creationId="{C2D28652-0338-4F61-98F9-5B26337E53A5}"/>
          </ac:spMkLst>
        </pc:spChg>
        <pc:picChg chg="add mod">
          <ac:chgData name="Marchewka, Lukasz (Nokia - PL/Krakow)" userId="d1ea0da8-3162-4822-a0fc-de2083c021fa" providerId="ADAL" clId="{591FE1B8-0295-403B-9867-245810744DDE}" dt="2020-02-26T09:53:41.930" v="4033" actId="14100"/>
          <ac:picMkLst>
            <pc:docMk/>
            <pc:sldMk cId="3024125685" sldId="1247"/>
            <ac:picMk id="2" creationId="{ACFEB3B1-3228-462C-A4E8-D1E266243FF7}"/>
          </ac:picMkLst>
        </pc:picChg>
        <pc:picChg chg="del">
          <ac:chgData name="Marchewka, Lukasz (Nokia - PL/Krakow)" userId="d1ea0da8-3162-4822-a0fc-de2083c021fa" providerId="ADAL" clId="{591FE1B8-0295-403B-9867-245810744DDE}" dt="2020-02-25T14:51:07.649" v="2182" actId="478"/>
          <ac:picMkLst>
            <pc:docMk/>
            <pc:sldMk cId="3024125685" sldId="1247"/>
            <ac:picMk id="3" creationId="{BF3AC44C-5AA7-4628-B77B-61F9392A6765}"/>
          </ac:picMkLst>
        </pc:picChg>
        <pc:picChg chg="add del mod">
          <ac:chgData name="Marchewka, Lukasz (Nokia - PL/Krakow)" userId="d1ea0da8-3162-4822-a0fc-de2083c021fa" providerId="ADAL" clId="{591FE1B8-0295-403B-9867-245810744DDE}" dt="2020-02-26T09:53:38.460" v="4032" actId="478"/>
          <ac:picMkLst>
            <pc:docMk/>
            <pc:sldMk cId="3024125685" sldId="1247"/>
            <ac:picMk id="6" creationId="{BE42F8CE-6EE6-4F89-A31E-72849FF6BCFE}"/>
          </ac:picMkLst>
        </pc:picChg>
        <pc:picChg chg="del">
          <ac:chgData name="Marchewka, Lukasz (Nokia - PL/Krakow)" userId="d1ea0da8-3162-4822-a0fc-de2083c021fa" providerId="ADAL" clId="{591FE1B8-0295-403B-9867-245810744DDE}" dt="2020-02-25T14:51:16.337" v="2198" actId="478"/>
          <ac:picMkLst>
            <pc:docMk/>
            <pc:sldMk cId="3024125685" sldId="1247"/>
            <ac:picMk id="7" creationId="{2CEEFBC8-2356-4451-AA45-9164E98F1711}"/>
          </ac:picMkLst>
        </pc:picChg>
      </pc:sldChg>
      <pc:sldChg chg="addSp delSp modSp add">
        <pc:chgData name="Marchewka, Lukasz (Nokia - PL/Krakow)" userId="d1ea0da8-3162-4822-a0fc-de2083c021fa" providerId="ADAL" clId="{591FE1B8-0295-403B-9867-245810744DDE}" dt="2020-02-26T10:23:36.722" v="4149" actId="1076"/>
        <pc:sldMkLst>
          <pc:docMk/>
          <pc:sldMk cId="2420883579" sldId="1248"/>
        </pc:sldMkLst>
        <pc:spChg chg="mod">
          <ac:chgData name="Marchewka, Lukasz (Nokia - PL/Krakow)" userId="d1ea0da8-3162-4822-a0fc-de2083c021fa" providerId="ADAL" clId="{591FE1B8-0295-403B-9867-245810744DDE}" dt="2020-02-26T10:23:33.902" v="4148" actId="20577"/>
          <ac:spMkLst>
            <pc:docMk/>
            <pc:sldMk cId="2420883579" sldId="1248"/>
            <ac:spMk id="5" creationId="{C2D28652-0338-4F61-98F9-5B26337E53A5}"/>
          </ac:spMkLst>
        </pc:spChg>
        <pc:picChg chg="del mod">
          <ac:chgData name="Marchewka, Lukasz (Nokia - PL/Krakow)" userId="d1ea0da8-3162-4822-a0fc-de2083c021fa" providerId="ADAL" clId="{591FE1B8-0295-403B-9867-245810744DDE}" dt="2020-02-26T10:22:45.995" v="4122" actId="478"/>
          <ac:picMkLst>
            <pc:docMk/>
            <pc:sldMk cId="2420883579" sldId="1248"/>
            <ac:picMk id="2" creationId="{ACFEB3B1-3228-462C-A4E8-D1E266243FF7}"/>
          </ac:picMkLst>
        </pc:picChg>
        <pc:picChg chg="add mod">
          <ac:chgData name="Marchewka, Lukasz (Nokia - PL/Krakow)" userId="d1ea0da8-3162-4822-a0fc-de2083c021fa" providerId="ADAL" clId="{591FE1B8-0295-403B-9867-245810744DDE}" dt="2020-02-26T10:23:36.722" v="4149" actId="1076"/>
          <ac:picMkLst>
            <pc:docMk/>
            <pc:sldMk cId="2420883579" sldId="1248"/>
            <ac:picMk id="3" creationId="{7AE6905C-2517-4418-9F34-80C71992C4CB}"/>
          </ac:picMkLst>
        </pc:picChg>
      </pc:sldChg>
      <pc:sldChg chg="modSp add ord">
        <pc:chgData name="Marchewka, Lukasz (Nokia - PL/Krakow)" userId="d1ea0da8-3162-4822-a0fc-de2083c021fa" providerId="ADAL" clId="{591FE1B8-0295-403B-9867-245810744DDE}" dt="2020-02-25T14:52:29.226" v="2218" actId="20577"/>
        <pc:sldMkLst>
          <pc:docMk/>
          <pc:sldMk cId="949545648" sldId="1249"/>
        </pc:sldMkLst>
        <pc:spChg chg="mod">
          <ac:chgData name="Marchewka, Lukasz (Nokia - PL/Krakow)" userId="d1ea0da8-3162-4822-a0fc-de2083c021fa" providerId="ADAL" clId="{591FE1B8-0295-403B-9867-245810744DDE}" dt="2020-02-25T14:52:29.226" v="2218" actId="20577"/>
          <ac:spMkLst>
            <pc:docMk/>
            <pc:sldMk cId="949545648" sldId="1249"/>
            <ac:spMk id="2" creationId="{673AE4A4-F521-4B46-BB77-BDFFF6278B02}"/>
          </ac:spMkLst>
        </pc:spChg>
      </pc:sldChg>
      <pc:sldChg chg="addSp delSp modSp add ord">
        <pc:chgData name="Marchewka, Lukasz (Nokia - PL/Krakow)" userId="d1ea0da8-3162-4822-a0fc-de2083c021fa" providerId="ADAL" clId="{591FE1B8-0295-403B-9867-245810744DDE}" dt="2020-02-25T15:03:57.120" v="2610" actId="1076"/>
        <pc:sldMkLst>
          <pc:docMk/>
          <pc:sldMk cId="3004793664" sldId="1250"/>
        </pc:sldMkLst>
        <pc:spChg chg="mod">
          <ac:chgData name="Marchewka, Lukasz (Nokia - PL/Krakow)" userId="d1ea0da8-3162-4822-a0fc-de2083c021fa" providerId="ADAL" clId="{591FE1B8-0295-403B-9867-245810744DDE}" dt="2020-02-25T15:03:50.603" v="2606" actId="6549"/>
          <ac:spMkLst>
            <pc:docMk/>
            <pc:sldMk cId="3004793664" sldId="1250"/>
            <ac:spMk id="5" creationId="{C2D28652-0338-4F61-98F9-5B26337E53A5}"/>
          </ac:spMkLst>
        </pc:spChg>
        <pc:picChg chg="del">
          <ac:chgData name="Marchewka, Lukasz (Nokia - PL/Krakow)" userId="d1ea0da8-3162-4822-a0fc-de2083c021fa" providerId="ADAL" clId="{591FE1B8-0295-403B-9867-245810744DDE}" dt="2020-02-25T15:02:54.945" v="2599" actId="478"/>
          <ac:picMkLst>
            <pc:docMk/>
            <pc:sldMk cId="3004793664" sldId="1250"/>
            <ac:picMk id="2" creationId="{C13876D6-E650-4DFD-86FA-1F2916DEDA52}"/>
          </ac:picMkLst>
        </pc:picChg>
        <pc:picChg chg="add del mod">
          <ac:chgData name="Marchewka, Lukasz (Nokia - PL/Krakow)" userId="d1ea0da8-3162-4822-a0fc-de2083c021fa" providerId="ADAL" clId="{591FE1B8-0295-403B-9867-245810744DDE}" dt="2020-02-25T15:03:52.097" v="2607" actId="478"/>
          <ac:picMkLst>
            <pc:docMk/>
            <pc:sldMk cId="3004793664" sldId="1250"/>
            <ac:picMk id="3" creationId="{9E60E7B9-078C-44A3-AA52-C04F5BCC3903}"/>
          </ac:picMkLst>
        </pc:picChg>
        <pc:picChg chg="add mod">
          <ac:chgData name="Marchewka, Lukasz (Nokia - PL/Krakow)" userId="d1ea0da8-3162-4822-a0fc-de2083c021fa" providerId="ADAL" clId="{591FE1B8-0295-403B-9867-245810744DDE}" dt="2020-02-25T15:03:57.120" v="2610" actId="1076"/>
          <ac:picMkLst>
            <pc:docMk/>
            <pc:sldMk cId="3004793664" sldId="1250"/>
            <ac:picMk id="6" creationId="{47353513-16D6-4EFD-B67B-A70ACC29130F}"/>
          </ac:picMkLst>
        </pc:picChg>
        <pc:picChg chg="del">
          <ac:chgData name="Marchewka, Lukasz (Nokia - PL/Krakow)" userId="d1ea0da8-3162-4822-a0fc-de2083c021fa" providerId="ADAL" clId="{591FE1B8-0295-403B-9867-245810744DDE}" dt="2020-02-25T15:02:55.409" v="2600" actId="478"/>
          <ac:picMkLst>
            <pc:docMk/>
            <pc:sldMk cId="3004793664" sldId="1250"/>
            <ac:picMk id="8" creationId="{6BF1ACAE-E7DC-497F-A078-768AF0C03437}"/>
          </ac:picMkLst>
        </pc:picChg>
        <pc:picChg chg="del">
          <ac:chgData name="Marchewka, Lukasz (Nokia - PL/Krakow)" userId="d1ea0da8-3162-4822-a0fc-de2083c021fa" providerId="ADAL" clId="{591FE1B8-0295-403B-9867-245810744DDE}" dt="2020-02-25T15:02:56.080" v="2601" actId="478"/>
          <ac:picMkLst>
            <pc:docMk/>
            <pc:sldMk cId="3004793664" sldId="1250"/>
            <ac:picMk id="9" creationId="{97D7CCE7-C026-4C25-91C8-7267A3140B66}"/>
          </ac:picMkLst>
        </pc:picChg>
      </pc:sldChg>
      <pc:sldChg chg="modSp add">
        <pc:chgData name="Marchewka, Lukasz (Nokia - PL/Krakow)" userId="d1ea0da8-3162-4822-a0fc-de2083c021fa" providerId="ADAL" clId="{591FE1B8-0295-403B-9867-245810744DDE}" dt="2020-02-26T09:26:27.855" v="3789" actId="20577"/>
        <pc:sldMkLst>
          <pc:docMk/>
          <pc:sldMk cId="3041267225" sldId="1251"/>
        </pc:sldMkLst>
        <pc:spChg chg="mod">
          <ac:chgData name="Marchewka, Lukasz (Nokia - PL/Krakow)" userId="d1ea0da8-3162-4822-a0fc-de2083c021fa" providerId="ADAL" clId="{591FE1B8-0295-403B-9867-245810744DDE}" dt="2020-02-26T07:05:38.590" v="2616" actId="20577"/>
          <ac:spMkLst>
            <pc:docMk/>
            <pc:sldMk cId="3041267225" sldId="1251"/>
            <ac:spMk id="4" creationId="{BE9FF795-3EF8-4013-AB23-66D625FE4566}"/>
          </ac:spMkLst>
        </pc:spChg>
        <pc:spChg chg="mod">
          <ac:chgData name="Marchewka, Lukasz (Nokia - PL/Krakow)" userId="d1ea0da8-3162-4822-a0fc-de2083c021fa" providerId="ADAL" clId="{591FE1B8-0295-403B-9867-245810744DDE}" dt="2020-02-26T09:26:27.855" v="3789" actId="20577"/>
          <ac:spMkLst>
            <pc:docMk/>
            <pc:sldMk cId="3041267225" sldId="1251"/>
            <ac:spMk id="5" creationId="{C2D28652-0338-4F61-98F9-5B26337E53A5}"/>
          </ac:spMkLst>
        </pc:spChg>
      </pc:sldChg>
      <pc:sldChg chg="addSp delSp modSp add">
        <pc:chgData name="Marchewka, Lukasz (Nokia - PL/Krakow)" userId="d1ea0da8-3162-4822-a0fc-de2083c021fa" providerId="ADAL" clId="{591FE1B8-0295-403B-9867-245810744DDE}" dt="2020-02-26T08:14:00.167" v="3480" actId="1076"/>
        <pc:sldMkLst>
          <pc:docMk/>
          <pc:sldMk cId="1748684431" sldId="1252"/>
        </pc:sldMkLst>
        <pc:spChg chg="mod">
          <ac:chgData name="Marchewka, Lukasz (Nokia - PL/Krakow)" userId="d1ea0da8-3162-4822-a0fc-de2083c021fa" providerId="ADAL" clId="{591FE1B8-0295-403B-9867-245810744DDE}" dt="2020-02-26T08:06:14.077" v="3259" actId="20577"/>
          <ac:spMkLst>
            <pc:docMk/>
            <pc:sldMk cId="1748684431" sldId="1252"/>
            <ac:spMk id="4" creationId="{BE9FF795-3EF8-4013-AB23-66D625FE4566}"/>
          </ac:spMkLst>
        </pc:spChg>
        <pc:spChg chg="mod">
          <ac:chgData name="Marchewka, Lukasz (Nokia - PL/Krakow)" userId="d1ea0da8-3162-4822-a0fc-de2083c021fa" providerId="ADAL" clId="{591FE1B8-0295-403B-9867-245810744DDE}" dt="2020-02-26T08:11:54.139" v="3464" actId="404"/>
          <ac:spMkLst>
            <pc:docMk/>
            <pc:sldMk cId="1748684431" sldId="1252"/>
            <ac:spMk id="5" creationId="{C2D28652-0338-4F61-98F9-5B26337E53A5}"/>
          </ac:spMkLst>
        </pc:spChg>
        <pc:picChg chg="add mod">
          <ac:chgData name="Marchewka, Lukasz (Nokia - PL/Krakow)" userId="d1ea0da8-3162-4822-a0fc-de2083c021fa" providerId="ADAL" clId="{591FE1B8-0295-403B-9867-245810744DDE}" dt="2020-02-26T08:10:34.085" v="3348" actId="1076"/>
          <ac:picMkLst>
            <pc:docMk/>
            <pc:sldMk cId="1748684431" sldId="1252"/>
            <ac:picMk id="2" creationId="{3151803F-D11C-4F7F-8B37-FCAF9DAD866E}"/>
          </ac:picMkLst>
        </pc:picChg>
        <pc:picChg chg="add del mod">
          <ac:chgData name="Marchewka, Lukasz (Nokia - PL/Krakow)" userId="d1ea0da8-3162-4822-a0fc-de2083c021fa" providerId="ADAL" clId="{591FE1B8-0295-403B-9867-245810744DDE}" dt="2020-02-26T08:13:56.939" v="3478" actId="478"/>
          <ac:picMkLst>
            <pc:docMk/>
            <pc:sldMk cId="1748684431" sldId="1252"/>
            <ac:picMk id="3" creationId="{BA942EAC-2733-4DC9-8603-C1CE8A4EA542}"/>
          </ac:picMkLst>
        </pc:picChg>
        <pc:picChg chg="add mod">
          <ac:chgData name="Marchewka, Lukasz (Nokia - PL/Krakow)" userId="d1ea0da8-3162-4822-a0fc-de2083c021fa" providerId="ADAL" clId="{591FE1B8-0295-403B-9867-245810744DDE}" dt="2020-02-26T08:14:00.167" v="3480" actId="1076"/>
          <ac:picMkLst>
            <pc:docMk/>
            <pc:sldMk cId="1748684431" sldId="1252"/>
            <ac:picMk id="6" creationId="{C27EC01C-99D3-449E-B955-060CA4CBF526}"/>
          </ac:picMkLst>
        </pc:picChg>
      </pc:sldChg>
      <pc:sldChg chg="addSp delSp modSp add">
        <pc:chgData name="Marchewka, Lukasz (Nokia - PL/Krakow)" userId="d1ea0da8-3162-4822-a0fc-de2083c021fa" providerId="ADAL" clId="{591FE1B8-0295-403B-9867-245810744DDE}" dt="2020-02-26T09:27:32.327" v="3820" actId="1076"/>
        <pc:sldMkLst>
          <pc:docMk/>
          <pc:sldMk cId="1722353687" sldId="1253"/>
        </pc:sldMkLst>
        <pc:spChg chg="mod">
          <ac:chgData name="Marchewka, Lukasz (Nokia - PL/Krakow)" userId="d1ea0da8-3162-4822-a0fc-de2083c021fa" providerId="ADAL" clId="{591FE1B8-0295-403B-9867-245810744DDE}" dt="2020-02-26T09:27:30.485" v="3819" actId="20577"/>
          <ac:spMkLst>
            <pc:docMk/>
            <pc:sldMk cId="1722353687" sldId="1253"/>
            <ac:spMk id="5" creationId="{C2D28652-0338-4F61-98F9-5B26337E53A5}"/>
          </ac:spMkLst>
        </pc:spChg>
        <pc:picChg chg="del">
          <ac:chgData name="Marchewka, Lukasz (Nokia - PL/Krakow)" userId="d1ea0da8-3162-4822-a0fc-de2083c021fa" providerId="ADAL" clId="{591FE1B8-0295-403B-9867-245810744DDE}" dt="2020-02-26T08:12:17.277" v="3468" actId="478"/>
          <ac:picMkLst>
            <pc:docMk/>
            <pc:sldMk cId="1722353687" sldId="1253"/>
            <ac:picMk id="2" creationId="{3151803F-D11C-4F7F-8B37-FCAF9DAD866E}"/>
          </ac:picMkLst>
        </pc:picChg>
        <pc:picChg chg="add mod">
          <ac:chgData name="Marchewka, Lukasz (Nokia - PL/Krakow)" userId="d1ea0da8-3162-4822-a0fc-de2083c021fa" providerId="ADAL" clId="{591FE1B8-0295-403B-9867-245810744DDE}" dt="2020-02-26T09:27:27.366" v="3817" actId="1076"/>
          <ac:picMkLst>
            <pc:docMk/>
            <pc:sldMk cId="1722353687" sldId="1253"/>
            <ac:picMk id="3" creationId="{3B6D2DFC-BD59-44A1-970B-3F1A9F695503}"/>
          </ac:picMkLst>
        </pc:picChg>
        <pc:picChg chg="add mod">
          <ac:chgData name="Marchewka, Lukasz (Nokia - PL/Krakow)" userId="d1ea0da8-3162-4822-a0fc-de2083c021fa" providerId="ADAL" clId="{591FE1B8-0295-403B-9867-245810744DDE}" dt="2020-02-26T09:27:32.327" v="3820" actId="1076"/>
          <ac:picMkLst>
            <pc:docMk/>
            <pc:sldMk cId="1722353687" sldId="1253"/>
            <ac:picMk id="6" creationId="{6783F63F-9F02-4EEB-B093-29B0C15D7954}"/>
          </ac:picMkLst>
        </pc:picChg>
      </pc:sldChg>
      <pc:sldChg chg="addSp delSp modSp add del">
        <pc:chgData name="Marchewka, Lukasz (Nokia - PL/Krakow)" userId="d1ea0da8-3162-4822-a0fc-de2083c021fa" providerId="ADAL" clId="{591FE1B8-0295-403B-9867-245810744DDE}" dt="2020-02-26T09:27:48.283" v="3821" actId="2696"/>
        <pc:sldMkLst>
          <pc:docMk/>
          <pc:sldMk cId="1778450692" sldId="1254"/>
        </pc:sldMkLst>
        <pc:spChg chg="mod">
          <ac:chgData name="Marchewka, Lukasz (Nokia - PL/Krakow)" userId="d1ea0da8-3162-4822-a0fc-de2083c021fa" providerId="ADAL" clId="{591FE1B8-0295-403B-9867-245810744DDE}" dt="2020-02-26T09:19:10.192" v="3606" actId="404"/>
          <ac:spMkLst>
            <pc:docMk/>
            <pc:sldMk cId="1778450692" sldId="1254"/>
            <ac:spMk id="5" creationId="{C2D28652-0338-4F61-98F9-5B26337E53A5}"/>
          </ac:spMkLst>
        </pc:spChg>
        <pc:picChg chg="add del mod">
          <ac:chgData name="Marchewka, Lukasz (Nokia - PL/Krakow)" userId="d1ea0da8-3162-4822-a0fc-de2083c021fa" providerId="ADAL" clId="{591FE1B8-0295-403B-9867-245810744DDE}" dt="2020-02-26T09:27:12.080" v="3799"/>
          <ac:picMkLst>
            <pc:docMk/>
            <pc:sldMk cId="1778450692" sldId="1254"/>
            <ac:picMk id="2" creationId="{1A3D1C9C-4D59-4777-B88F-C29CDDFDC797}"/>
          </ac:picMkLst>
        </pc:picChg>
        <pc:picChg chg="mod">
          <ac:chgData name="Marchewka, Lukasz (Nokia - PL/Krakow)" userId="d1ea0da8-3162-4822-a0fc-de2083c021fa" providerId="ADAL" clId="{591FE1B8-0295-403B-9867-245810744DDE}" dt="2020-02-26T09:19:16.196" v="3608" actId="1076"/>
          <ac:picMkLst>
            <pc:docMk/>
            <pc:sldMk cId="1778450692" sldId="1254"/>
            <ac:picMk id="3" creationId="{3B6D2DFC-BD59-44A1-970B-3F1A9F695503}"/>
          </ac:picMkLst>
        </pc:picChg>
      </pc:sldChg>
      <pc:sldChg chg="addSp delSp modSp add">
        <pc:chgData name="Marchewka, Lukasz (Nokia - PL/Krakow)" userId="d1ea0da8-3162-4822-a0fc-de2083c021fa" providerId="ADAL" clId="{591FE1B8-0295-403B-9867-245810744DDE}" dt="2020-02-26T09:32:05.884" v="3900" actId="1076"/>
        <pc:sldMkLst>
          <pc:docMk/>
          <pc:sldMk cId="2438314776" sldId="1255"/>
        </pc:sldMkLst>
        <pc:spChg chg="mod">
          <ac:chgData name="Marchewka, Lukasz (Nokia - PL/Krakow)" userId="d1ea0da8-3162-4822-a0fc-de2083c021fa" providerId="ADAL" clId="{591FE1B8-0295-403B-9867-245810744DDE}" dt="2020-02-26T09:31:17.256" v="3898" actId="6549"/>
          <ac:spMkLst>
            <pc:docMk/>
            <pc:sldMk cId="2438314776" sldId="1255"/>
            <ac:spMk id="5" creationId="{C2D28652-0338-4F61-98F9-5B26337E53A5}"/>
          </ac:spMkLst>
        </pc:spChg>
        <pc:picChg chg="del">
          <ac:chgData name="Marchewka, Lukasz (Nokia - PL/Krakow)" userId="d1ea0da8-3162-4822-a0fc-de2083c021fa" providerId="ADAL" clId="{591FE1B8-0295-403B-9867-245810744DDE}" dt="2020-02-26T09:31:14.763" v="3896" actId="478"/>
          <ac:picMkLst>
            <pc:docMk/>
            <pc:sldMk cId="2438314776" sldId="1255"/>
            <ac:picMk id="2" creationId="{F2B6BB4E-4A03-47A1-AEE5-03DEDBA12E53}"/>
          </ac:picMkLst>
        </pc:picChg>
        <pc:picChg chg="add mod">
          <ac:chgData name="Marchewka, Lukasz (Nokia - PL/Krakow)" userId="d1ea0da8-3162-4822-a0fc-de2083c021fa" providerId="ADAL" clId="{591FE1B8-0295-403B-9867-245810744DDE}" dt="2020-02-26T09:32:05.884" v="3900" actId="1076"/>
          <ac:picMkLst>
            <pc:docMk/>
            <pc:sldMk cId="2438314776" sldId="1255"/>
            <ac:picMk id="3" creationId="{9A5EC37D-4306-467C-A610-529325BE3071}"/>
          </ac:picMkLst>
        </pc:picChg>
        <pc:picChg chg="del">
          <ac:chgData name="Marchewka, Lukasz (Nokia - PL/Krakow)" userId="d1ea0da8-3162-4822-a0fc-de2083c021fa" providerId="ADAL" clId="{591FE1B8-0295-403B-9867-245810744DDE}" dt="2020-02-26T09:31:15.715" v="3897" actId="478"/>
          <ac:picMkLst>
            <pc:docMk/>
            <pc:sldMk cId="2438314776" sldId="1255"/>
            <ac:picMk id="6" creationId="{99A8C98E-BADF-4A0D-88B3-24EC0DE7D9DC}"/>
          </ac:picMkLst>
        </pc:picChg>
      </pc:sldChg>
      <pc:sldChg chg="addSp delSp modSp add">
        <pc:chgData name="Marchewka, Lukasz (Nokia - PL/Krakow)" userId="d1ea0da8-3162-4822-a0fc-de2083c021fa" providerId="ADAL" clId="{591FE1B8-0295-403B-9867-245810744DDE}" dt="2020-02-26T09:32:54.900" v="3917" actId="1076"/>
        <pc:sldMkLst>
          <pc:docMk/>
          <pc:sldMk cId="2065263061" sldId="1256"/>
        </pc:sldMkLst>
        <pc:spChg chg="mod">
          <ac:chgData name="Marchewka, Lukasz (Nokia - PL/Krakow)" userId="d1ea0da8-3162-4822-a0fc-de2083c021fa" providerId="ADAL" clId="{591FE1B8-0295-403B-9867-245810744DDE}" dt="2020-02-26T09:32:52.770" v="3916" actId="1076"/>
          <ac:spMkLst>
            <pc:docMk/>
            <pc:sldMk cId="2065263061" sldId="1256"/>
            <ac:spMk id="5" creationId="{C2D28652-0338-4F61-98F9-5B26337E53A5}"/>
          </ac:spMkLst>
        </pc:spChg>
        <pc:picChg chg="del">
          <ac:chgData name="Marchewka, Lukasz (Nokia - PL/Krakow)" userId="d1ea0da8-3162-4822-a0fc-de2083c021fa" providerId="ADAL" clId="{591FE1B8-0295-403B-9867-245810744DDE}" dt="2020-02-26T09:25:39.826" v="3781" actId="478"/>
          <ac:picMkLst>
            <pc:docMk/>
            <pc:sldMk cId="2065263061" sldId="1256"/>
            <ac:picMk id="2" creationId="{F2B6BB4E-4A03-47A1-AEE5-03DEDBA12E53}"/>
          </ac:picMkLst>
        </pc:picChg>
        <pc:picChg chg="add del mod">
          <ac:chgData name="Marchewka, Lukasz (Nokia - PL/Krakow)" userId="d1ea0da8-3162-4822-a0fc-de2083c021fa" providerId="ADAL" clId="{591FE1B8-0295-403B-9867-245810744DDE}" dt="2020-02-26T09:28:55.067" v="3847" actId="478"/>
          <ac:picMkLst>
            <pc:docMk/>
            <pc:sldMk cId="2065263061" sldId="1256"/>
            <ac:picMk id="3" creationId="{EA77084E-9D4F-4744-B509-B672C7E2E18C}"/>
          </ac:picMkLst>
        </pc:picChg>
        <pc:picChg chg="del">
          <ac:chgData name="Marchewka, Lukasz (Nokia - PL/Krakow)" userId="d1ea0da8-3162-4822-a0fc-de2083c021fa" providerId="ADAL" clId="{591FE1B8-0295-403B-9867-245810744DDE}" dt="2020-02-26T09:25:36.682" v="3780" actId="478"/>
          <ac:picMkLst>
            <pc:docMk/>
            <pc:sldMk cId="2065263061" sldId="1256"/>
            <ac:picMk id="6" creationId="{99A8C98E-BADF-4A0D-88B3-24EC0DE7D9DC}"/>
          </ac:picMkLst>
        </pc:picChg>
        <pc:picChg chg="add del mod">
          <ac:chgData name="Marchewka, Lukasz (Nokia - PL/Krakow)" userId="d1ea0da8-3162-4822-a0fc-de2083c021fa" providerId="ADAL" clId="{591FE1B8-0295-403B-9867-245810744DDE}" dt="2020-02-26T09:32:16.442" v="3903" actId="478"/>
          <ac:picMkLst>
            <pc:docMk/>
            <pc:sldMk cId="2065263061" sldId="1256"/>
            <ac:picMk id="7" creationId="{87CE9832-FA2E-4679-BC1D-BB2A9A3DD336}"/>
          </ac:picMkLst>
        </pc:picChg>
        <pc:picChg chg="add del">
          <ac:chgData name="Marchewka, Lukasz (Nokia - PL/Krakow)" userId="d1ea0da8-3162-4822-a0fc-de2083c021fa" providerId="ADAL" clId="{591FE1B8-0295-403B-9867-245810744DDE}" dt="2020-02-26T09:30:03.018" v="3864"/>
          <ac:picMkLst>
            <pc:docMk/>
            <pc:sldMk cId="2065263061" sldId="1256"/>
            <ac:picMk id="8" creationId="{62A9446E-A648-4F72-A1F9-FB4310C3AD31}"/>
          </ac:picMkLst>
        </pc:picChg>
        <pc:picChg chg="add mod">
          <ac:chgData name="Marchewka, Lukasz (Nokia - PL/Krakow)" userId="d1ea0da8-3162-4822-a0fc-de2083c021fa" providerId="ADAL" clId="{591FE1B8-0295-403B-9867-245810744DDE}" dt="2020-02-26T09:32:54.900" v="3917" actId="1076"/>
          <ac:picMkLst>
            <pc:docMk/>
            <pc:sldMk cId="2065263061" sldId="1256"/>
            <ac:picMk id="9" creationId="{469B21D7-53C1-463C-B7E5-1626937A01BA}"/>
          </ac:picMkLst>
        </pc:picChg>
        <pc:picChg chg="add mod">
          <ac:chgData name="Marchewka, Lukasz (Nokia - PL/Krakow)" userId="d1ea0da8-3162-4822-a0fc-de2083c021fa" providerId="ADAL" clId="{591FE1B8-0295-403B-9867-245810744DDE}" dt="2020-02-26T09:32:50.311" v="3914" actId="1076"/>
          <ac:picMkLst>
            <pc:docMk/>
            <pc:sldMk cId="2065263061" sldId="1256"/>
            <ac:picMk id="10" creationId="{0FA57AF5-684E-4536-B939-BBE84D8DDA13}"/>
          </ac:picMkLst>
        </pc:picChg>
      </pc:sldChg>
      <pc:sldChg chg="addSp delSp modSp add">
        <pc:chgData name="Marchewka, Lukasz (Nokia - PL/Krakow)" userId="d1ea0da8-3162-4822-a0fc-de2083c021fa" providerId="ADAL" clId="{591FE1B8-0295-403B-9867-245810744DDE}" dt="2020-02-26T10:49:52.056" v="4316" actId="5793"/>
        <pc:sldMkLst>
          <pc:docMk/>
          <pc:sldMk cId="163015206" sldId="1257"/>
        </pc:sldMkLst>
        <pc:spChg chg="mod">
          <ac:chgData name="Marchewka, Lukasz (Nokia - PL/Krakow)" userId="d1ea0da8-3162-4822-a0fc-de2083c021fa" providerId="ADAL" clId="{591FE1B8-0295-403B-9867-245810744DDE}" dt="2020-02-26T10:49:50.231" v="4315" actId="20577"/>
          <ac:spMkLst>
            <pc:docMk/>
            <pc:sldMk cId="163015206" sldId="1257"/>
            <ac:spMk id="4" creationId="{BE9FF795-3EF8-4013-AB23-66D625FE4566}"/>
          </ac:spMkLst>
        </pc:spChg>
        <pc:spChg chg="mod">
          <ac:chgData name="Marchewka, Lukasz (Nokia - PL/Krakow)" userId="d1ea0da8-3162-4822-a0fc-de2083c021fa" providerId="ADAL" clId="{591FE1B8-0295-403B-9867-245810744DDE}" dt="2020-02-26T10:49:52.056" v="4316" actId="5793"/>
          <ac:spMkLst>
            <pc:docMk/>
            <pc:sldMk cId="163015206" sldId="1257"/>
            <ac:spMk id="5" creationId="{C2D28652-0338-4F61-98F9-5B26337E53A5}"/>
          </ac:spMkLst>
        </pc:spChg>
        <pc:picChg chg="add del mod">
          <ac:chgData name="Marchewka, Lukasz (Nokia - PL/Krakow)" userId="d1ea0da8-3162-4822-a0fc-de2083c021fa" providerId="ADAL" clId="{591FE1B8-0295-403B-9867-245810744DDE}" dt="2020-02-26T10:41:12.342" v="4217" actId="478"/>
          <ac:picMkLst>
            <pc:docMk/>
            <pc:sldMk cId="163015206" sldId="1257"/>
            <ac:picMk id="2" creationId="{49189C1D-97A8-425A-91E0-518FEDC7A306}"/>
          </ac:picMkLst>
        </pc:picChg>
        <pc:picChg chg="add mod">
          <ac:chgData name="Marchewka, Lukasz (Nokia - PL/Krakow)" userId="d1ea0da8-3162-4822-a0fc-de2083c021fa" providerId="ADAL" clId="{591FE1B8-0295-403B-9867-245810744DDE}" dt="2020-02-26T10:39:06.001" v="4197" actId="1076"/>
          <ac:picMkLst>
            <pc:docMk/>
            <pc:sldMk cId="163015206" sldId="1257"/>
            <ac:picMk id="3" creationId="{F30B77C6-FB2B-4C4E-9F7A-3035ED27E923}"/>
          </ac:picMkLst>
        </pc:picChg>
        <pc:picChg chg="add mod">
          <ac:chgData name="Marchewka, Lukasz (Nokia - PL/Krakow)" userId="d1ea0da8-3162-4822-a0fc-de2083c021fa" providerId="ADAL" clId="{591FE1B8-0295-403B-9867-245810744DDE}" dt="2020-02-26T10:42:11.136" v="4220" actId="1076"/>
          <ac:picMkLst>
            <pc:docMk/>
            <pc:sldMk cId="163015206" sldId="1257"/>
            <ac:picMk id="6" creationId="{CC154217-7318-40BE-BF7C-956BC1AE600F}"/>
          </ac:picMkLst>
        </pc:picChg>
      </pc:sldChg>
      <pc:sldChg chg="addSp delSp modSp add">
        <pc:chgData name="Marchewka, Lukasz (Nokia - PL/Krakow)" userId="d1ea0da8-3162-4822-a0fc-de2083c021fa" providerId="ADAL" clId="{591FE1B8-0295-403B-9867-245810744DDE}" dt="2020-02-26T10:21:50.589" v="4074" actId="1076"/>
        <pc:sldMkLst>
          <pc:docMk/>
          <pc:sldMk cId="408413515" sldId="1258"/>
        </pc:sldMkLst>
        <pc:spChg chg="mod">
          <ac:chgData name="Marchewka, Lukasz (Nokia - PL/Krakow)" userId="d1ea0da8-3162-4822-a0fc-de2083c021fa" providerId="ADAL" clId="{591FE1B8-0295-403B-9867-245810744DDE}" dt="2020-02-26T10:13:21.783" v="4072" actId="20577"/>
          <ac:spMkLst>
            <pc:docMk/>
            <pc:sldMk cId="408413515" sldId="1258"/>
            <ac:spMk id="5" creationId="{C2D28652-0338-4F61-98F9-5B26337E53A5}"/>
          </ac:spMkLst>
        </pc:spChg>
        <pc:picChg chg="del">
          <ac:chgData name="Marchewka, Lukasz (Nokia - PL/Krakow)" userId="d1ea0da8-3162-4822-a0fc-de2083c021fa" providerId="ADAL" clId="{591FE1B8-0295-403B-9867-245810744DDE}" dt="2020-02-26T09:53:44.348" v="4034" actId="478"/>
          <ac:picMkLst>
            <pc:docMk/>
            <pc:sldMk cId="408413515" sldId="1258"/>
            <ac:picMk id="2" creationId="{ACFEB3B1-3228-462C-A4E8-D1E266243FF7}"/>
          </ac:picMkLst>
        </pc:picChg>
        <pc:picChg chg="add mod">
          <ac:chgData name="Marchewka, Lukasz (Nokia - PL/Krakow)" userId="d1ea0da8-3162-4822-a0fc-de2083c021fa" providerId="ADAL" clId="{591FE1B8-0295-403B-9867-245810744DDE}" dt="2020-02-26T10:21:50.589" v="4074" actId="1076"/>
          <ac:picMkLst>
            <pc:docMk/>
            <pc:sldMk cId="408413515" sldId="1258"/>
            <ac:picMk id="3" creationId="{A1D87776-9ECD-4D80-8869-EE02616A5030}"/>
          </ac:picMkLst>
        </pc:picChg>
        <pc:picChg chg="mod">
          <ac:chgData name="Marchewka, Lukasz (Nokia - PL/Krakow)" userId="d1ea0da8-3162-4822-a0fc-de2083c021fa" providerId="ADAL" clId="{591FE1B8-0295-403B-9867-245810744DDE}" dt="2020-02-26T09:53:53.943" v="4042" actId="14100"/>
          <ac:picMkLst>
            <pc:docMk/>
            <pc:sldMk cId="408413515" sldId="1258"/>
            <ac:picMk id="6" creationId="{BE42F8CE-6EE6-4F89-A31E-72849FF6BCFE}"/>
          </ac:picMkLst>
        </pc:picChg>
      </pc:sldChg>
      <pc:sldChg chg="add del ord">
        <pc:chgData name="Marchewka, Lukasz (Nokia - PL/Krakow)" userId="d1ea0da8-3162-4822-a0fc-de2083c021fa" providerId="ADAL" clId="{591FE1B8-0295-403B-9867-245810744DDE}" dt="2020-02-26T10:30:12.116" v="4152" actId="2696"/>
        <pc:sldMkLst>
          <pc:docMk/>
          <pc:sldMk cId="1590404449" sldId="1259"/>
        </pc:sldMkLst>
      </pc:sldChg>
      <pc:sldChg chg="modSp add ord">
        <pc:chgData name="Marchewka, Lukasz (Nokia - PL/Krakow)" userId="d1ea0da8-3162-4822-a0fc-de2083c021fa" providerId="ADAL" clId="{591FE1B8-0295-403B-9867-245810744DDE}" dt="2020-02-26T10:30:20.286" v="4156" actId="20577"/>
        <pc:sldMkLst>
          <pc:docMk/>
          <pc:sldMk cId="3390319384" sldId="1259"/>
        </pc:sldMkLst>
        <pc:spChg chg="mod">
          <ac:chgData name="Marchewka, Lukasz (Nokia - PL/Krakow)" userId="d1ea0da8-3162-4822-a0fc-de2083c021fa" providerId="ADAL" clId="{591FE1B8-0295-403B-9867-245810744DDE}" dt="2020-02-26T10:30:20.286" v="4156" actId="20577"/>
          <ac:spMkLst>
            <pc:docMk/>
            <pc:sldMk cId="3390319384" sldId="1259"/>
            <ac:spMk id="2" creationId="{673AE4A4-F521-4B46-BB77-BDFFF6278B02}"/>
          </ac:spMkLst>
        </pc:spChg>
      </pc:sldChg>
      <pc:sldChg chg="addSp delSp modSp add">
        <pc:chgData name="Marchewka, Lukasz (Nokia - PL/Krakow)" userId="d1ea0da8-3162-4822-a0fc-de2083c021fa" providerId="ADAL" clId="{591FE1B8-0295-403B-9867-245810744DDE}" dt="2020-02-26T10:57:16.884" v="4390" actId="5793"/>
        <pc:sldMkLst>
          <pc:docMk/>
          <pc:sldMk cId="2620024864" sldId="1260"/>
        </pc:sldMkLst>
        <pc:spChg chg="mod">
          <ac:chgData name="Marchewka, Lukasz (Nokia - PL/Krakow)" userId="d1ea0da8-3162-4822-a0fc-de2083c021fa" providerId="ADAL" clId="{591FE1B8-0295-403B-9867-245810744DDE}" dt="2020-02-26T10:57:16.884" v="4390" actId="5793"/>
          <ac:spMkLst>
            <pc:docMk/>
            <pc:sldMk cId="2620024864" sldId="1260"/>
            <ac:spMk id="5" creationId="{C2D28652-0338-4F61-98F9-5B26337E53A5}"/>
          </ac:spMkLst>
        </pc:spChg>
        <pc:picChg chg="add mod">
          <ac:chgData name="Marchewka, Lukasz (Nokia - PL/Krakow)" userId="d1ea0da8-3162-4822-a0fc-de2083c021fa" providerId="ADAL" clId="{591FE1B8-0295-403B-9867-245810744DDE}" dt="2020-02-26T10:49:02.431" v="4299" actId="14100"/>
          <ac:picMkLst>
            <pc:docMk/>
            <pc:sldMk cId="2620024864" sldId="1260"/>
            <ac:picMk id="2" creationId="{E50969CF-5291-4D7E-A42A-5EAB7C4BFF5B}"/>
          </ac:picMkLst>
        </pc:picChg>
        <pc:picChg chg="del">
          <ac:chgData name="Marchewka, Lukasz (Nokia - PL/Krakow)" userId="d1ea0da8-3162-4822-a0fc-de2083c021fa" providerId="ADAL" clId="{591FE1B8-0295-403B-9867-245810744DDE}" dt="2020-02-26T10:43:25.125" v="4250" actId="478"/>
          <ac:picMkLst>
            <pc:docMk/>
            <pc:sldMk cId="2620024864" sldId="1260"/>
            <ac:picMk id="3" creationId="{F30B77C6-FB2B-4C4E-9F7A-3035ED27E923}"/>
          </ac:picMkLst>
        </pc:picChg>
        <pc:picChg chg="del">
          <ac:chgData name="Marchewka, Lukasz (Nokia - PL/Krakow)" userId="d1ea0da8-3162-4822-a0fc-de2083c021fa" providerId="ADAL" clId="{591FE1B8-0295-403B-9867-245810744DDE}" dt="2020-02-26T10:43:27.861" v="4252" actId="478"/>
          <ac:picMkLst>
            <pc:docMk/>
            <pc:sldMk cId="2620024864" sldId="1260"/>
            <ac:picMk id="6" creationId="{CC154217-7318-40BE-BF7C-956BC1AE600F}"/>
          </ac:picMkLst>
        </pc:picChg>
        <pc:picChg chg="add del">
          <ac:chgData name="Marchewka, Lukasz (Nokia - PL/Krakow)" userId="d1ea0da8-3162-4822-a0fc-de2083c021fa" providerId="ADAL" clId="{591FE1B8-0295-403B-9867-245810744DDE}" dt="2020-02-26T10:49:33.413" v="4302" actId="478"/>
          <ac:picMkLst>
            <pc:docMk/>
            <pc:sldMk cId="2620024864" sldId="1260"/>
            <ac:picMk id="7" creationId="{5A4DFD79-35D7-4DAA-BCE7-DD65D9B8173A}"/>
          </ac:picMkLst>
        </pc:picChg>
        <pc:picChg chg="add mod">
          <ac:chgData name="Marchewka, Lukasz (Nokia - PL/Krakow)" userId="d1ea0da8-3162-4822-a0fc-de2083c021fa" providerId="ADAL" clId="{591FE1B8-0295-403B-9867-245810744DDE}" dt="2020-02-26T10:50:04.430" v="4321" actId="1076"/>
          <ac:picMkLst>
            <pc:docMk/>
            <pc:sldMk cId="2620024864" sldId="1260"/>
            <ac:picMk id="8" creationId="{9C5AE4AA-F791-4E82-A6AF-AA6DA0C8F31A}"/>
          </ac:picMkLst>
        </pc:picChg>
      </pc:sldChg>
      <pc:sldChg chg="addSp delSp modSp add">
        <pc:chgData name="Marchewka, Lukasz (Nokia - PL/Krakow)" userId="d1ea0da8-3162-4822-a0fc-de2083c021fa" providerId="ADAL" clId="{591FE1B8-0295-403B-9867-245810744DDE}" dt="2020-02-26T10:57:42.879" v="4394"/>
        <pc:sldMkLst>
          <pc:docMk/>
          <pc:sldMk cId="1281393115" sldId="1261"/>
        </pc:sldMkLst>
        <pc:spChg chg="mod">
          <ac:chgData name="Marchewka, Lukasz (Nokia - PL/Krakow)" userId="d1ea0da8-3162-4822-a0fc-de2083c021fa" providerId="ADAL" clId="{591FE1B8-0295-403B-9867-245810744DDE}" dt="2020-02-26T10:57:42.879" v="4394"/>
          <ac:spMkLst>
            <pc:docMk/>
            <pc:sldMk cId="1281393115" sldId="1261"/>
            <ac:spMk id="5" creationId="{C2D28652-0338-4F61-98F9-5B26337E53A5}"/>
          </ac:spMkLst>
        </pc:spChg>
        <pc:picChg chg="del">
          <ac:chgData name="Marchewka, Lukasz (Nokia - PL/Krakow)" userId="d1ea0da8-3162-4822-a0fc-de2083c021fa" providerId="ADAL" clId="{591FE1B8-0295-403B-9867-245810744DDE}" dt="2020-02-26T10:55:30.005" v="4323" actId="478"/>
          <ac:picMkLst>
            <pc:docMk/>
            <pc:sldMk cId="1281393115" sldId="1261"/>
            <ac:picMk id="2" creationId="{E50969CF-5291-4D7E-A42A-5EAB7C4BFF5B}"/>
          </ac:picMkLst>
        </pc:picChg>
        <pc:picChg chg="add mod">
          <ac:chgData name="Marchewka, Lukasz (Nokia - PL/Krakow)" userId="d1ea0da8-3162-4822-a0fc-de2083c021fa" providerId="ADAL" clId="{591FE1B8-0295-403B-9867-245810744DDE}" dt="2020-02-26T10:55:33.543" v="4325" actId="1076"/>
          <ac:picMkLst>
            <pc:docMk/>
            <pc:sldMk cId="1281393115" sldId="1261"/>
            <ac:picMk id="3" creationId="{3A5F5A54-99F8-4580-BFCB-FBAD06F95472}"/>
          </ac:picMkLst>
        </pc:picChg>
        <pc:picChg chg="add mod">
          <ac:chgData name="Marchewka, Lukasz (Nokia - PL/Krakow)" userId="d1ea0da8-3162-4822-a0fc-de2083c021fa" providerId="ADAL" clId="{591FE1B8-0295-403B-9867-245810744DDE}" dt="2020-02-26T10:56:22.301" v="4377" actId="1076"/>
          <ac:picMkLst>
            <pc:docMk/>
            <pc:sldMk cId="1281393115" sldId="1261"/>
            <ac:picMk id="6" creationId="{CF8AEFCD-B7DB-4A74-B6B6-08FA16AC1179}"/>
          </ac:picMkLst>
        </pc:picChg>
        <pc:picChg chg="del">
          <ac:chgData name="Marchewka, Lukasz (Nokia - PL/Krakow)" userId="d1ea0da8-3162-4822-a0fc-de2083c021fa" providerId="ADAL" clId="{591FE1B8-0295-403B-9867-245810744DDE}" dt="2020-02-26T10:55:57.973" v="4375" actId="478"/>
          <ac:picMkLst>
            <pc:docMk/>
            <pc:sldMk cId="1281393115" sldId="1261"/>
            <ac:picMk id="8" creationId="{9C5AE4AA-F791-4E82-A6AF-AA6DA0C8F31A}"/>
          </ac:picMkLst>
        </pc:picChg>
      </pc:sldChg>
      <pc:sldChg chg="modSp add ord">
        <pc:chgData name="Marchewka, Lukasz (Nokia - PL/Krakow)" userId="d1ea0da8-3162-4822-a0fc-de2083c021fa" providerId="ADAL" clId="{591FE1B8-0295-403B-9867-245810744DDE}" dt="2020-02-26T10:58:03.827" v="4398" actId="5793"/>
        <pc:sldMkLst>
          <pc:docMk/>
          <pc:sldMk cId="2918109362" sldId="1262"/>
        </pc:sldMkLst>
        <pc:spChg chg="mod">
          <ac:chgData name="Marchewka, Lukasz (Nokia - PL/Krakow)" userId="d1ea0da8-3162-4822-a0fc-de2083c021fa" providerId="ADAL" clId="{591FE1B8-0295-403B-9867-245810744DDE}" dt="2020-02-26T10:57:02.559" v="4388" actId="20577"/>
          <ac:spMkLst>
            <pc:docMk/>
            <pc:sldMk cId="2918109362" sldId="1262"/>
            <ac:spMk id="4" creationId="{BE9FF795-3EF8-4013-AB23-66D625FE4566}"/>
          </ac:spMkLst>
        </pc:spChg>
        <pc:spChg chg="mod">
          <ac:chgData name="Marchewka, Lukasz (Nokia - PL/Krakow)" userId="d1ea0da8-3162-4822-a0fc-de2083c021fa" providerId="ADAL" clId="{591FE1B8-0295-403B-9867-245810744DDE}" dt="2020-02-26T10:58:03.827" v="4398" actId="5793"/>
          <ac:spMkLst>
            <pc:docMk/>
            <pc:sldMk cId="2918109362" sldId="1262"/>
            <ac:spMk id="5" creationId="{C2D28652-0338-4F61-98F9-5B26337E53A5}"/>
          </ac:spMkLst>
        </pc:spChg>
      </pc:sldChg>
    </pc:docChg>
  </pc:docChgLst>
  <pc:docChgLst>
    <pc:chgData name="Marchewka, Lukasz (Nokia - PL/Krakow)" userId="d1ea0da8-3162-4822-a0fc-de2083c021fa" providerId="ADAL" clId="{0328AFE5-BFD6-46C4-9C5F-F8C5F3F80560}"/>
    <pc:docChg chg="undo custSel addSld delSld modSld">
      <pc:chgData name="Marchewka, Lukasz (Nokia - PL/Krakow)" userId="d1ea0da8-3162-4822-a0fc-de2083c021fa" providerId="ADAL" clId="{0328AFE5-BFD6-46C4-9C5F-F8C5F3F80560}" dt="2019-02-25T08:58:26.505" v="331" actId="20577"/>
      <pc:docMkLst>
        <pc:docMk/>
      </pc:docMkLst>
      <pc:sldChg chg="modSp">
        <pc:chgData name="Marchewka, Lukasz (Nokia - PL/Krakow)" userId="d1ea0da8-3162-4822-a0fc-de2083c021fa" providerId="ADAL" clId="{0328AFE5-BFD6-46C4-9C5F-F8C5F3F80560}" dt="2019-02-25T08:36:34.253" v="8" actId="20577"/>
        <pc:sldMkLst>
          <pc:docMk/>
          <pc:sldMk cId="2950137589" sldId="257"/>
        </pc:sldMkLst>
        <pc:spChg chg="mod">
          <ac:chgData name="Marchewka, Lukasz (Nokia - PL/Krakow)" userId="d1ea0da8-3162-4822-a0fc-de2083c021fa" providerId="ADAL" clId="{0328AFE5-BFD6-46C4-9C5F-F8C5F3F80560}" dt="2019-02-25T08:36:34.253" v="8" actId="20577"/>
          <ac:spMkLst>
            <pc:docMk/>
            <pc:sldMk cId="2950137589" sldId="257"/>
            <ac:spMk id="3" creationId="{A4E748F3-52F3-4227-86AD-9C50826A6263}"/>
          </ac:spMkLst>
        </pc:spChg>
      </pc:sldChg>
      <pc:sldChg chg="modSp">
        <pc:chgData name="Marchewka, Lukasz (Nokia - PL/Krakow)" userId="d1ea0da8-3162-4822-a0fc-de2083c021fa" providerId="ADAL" clId="{0328AFE5-BFD6-46C4-9C5F-F8C5F3F80560}" dt="2019-02-25T08:37:13.233" v="14" actId="5793"/>
        <pc:sldMkLst>
          <pc:docMk/>
          <pc:sldMk cId="4174505542" sldId="1188"/>
        </pc:sldMkLst>
        <pc:spChg chg="mod">
          <ac:chgData name="Marchewka, Lukasz (Nokia - PL/Krakow)" userId="d1ea0da8-3162-4822-a0fc-de2083c021fa" providerId="ADAL" clId="{0328AFE5-BFD6-46C4-9C5F-F8C5F3F80560}" dt="2019-02-25T08:37:13.233" v="14" actId="5793"/>
          <ac:spMkLst>
            <pc:docMk/>
            <pc:sldMk cId="4174505542" sldId="1188"/>
            <ac:spMk id="5" creationId="{C2D28652-0338-4F61-98F9-5B26337E53A5}"/>
          </ac:spMkLst>
        </pc:spChg>
      </pc:sldChg>
      <pc:sldChg chg="modSp">
        <pc:chgData name="Marchewka, Lukasz (Nokia - PL/Krakow)" userId="d1ea0da8-3162-4822-a0fc-de2083c021fa" providerId="ADAL" clId="{0328AFE5-BFD6-46C4-9C5F-F8C5F3F80560}" dt="2019-02-25T08:52:57.208" v="186"/>
        <pc:sldMkLst>
          <pc:docMk/>
          <pc:sldMk cId="3182514991" sldId="1189"/>
        </pc:sldMkLst>
        <pc:spChg chg="mod">
          <ac:chgData name="Marchewka, Lukasz (Nokia - PL/Krakow)" userId="d1ea0da8-3162-4822-a0fc-de2083c021fa" providerId="ADAL" clId="{0328AFE5-BFD6-46C4-9C5F-F8C5F3F80560}" dt="2019-02-25T08:38:23.362" v="38" actId="20577"/>
          <ac:spMkLst>
            <pc:docMk/>
            <pc:sldMk cId="3182514991" sldId="1189"/>
            <ac:spMk id="4" creationId="{BE9FF795-3EF8-4013-AB23-66D625FE4566}"/>
          </ac:spMkLst>
        </pc:spChg>
        <pc:spChg chg="mod">
          <ac:chgData name="Marchewka, Lukasz (Nokia - PL/Krakow)" userId="d1ea0da8-3162-4822-a0fc-de2083c021fa" providerId="ADAL" clId="{0328AFE5-BFD6-46C4-9C5F-F8C5F3F80560}" dt="2019-02-25T08:52:57.208" v="186"/>
          <ac:spMkLst>
            <pc:docMk/>
            <pc:sldMk cId="3182514991" sldId="1189"/>
            <ac:spMk id="5" creationId="{C2D28652-0338-4F61-98F9-5B26337E53A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03831C-DEBA-4A3A-8C36-FD8115E217DA}" type="datetimeFigureOut">
              <a:rPr lang="en-US" smtClean="0"/>
              <a:t>2/27/2020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D4EF5B-ECC8-43EE-A509-D601DDF42AD0}" type="slidenum">
              <a:rPr lang="en-US" smtClean="0"/>
              <a:t>‹#›</a:t>
            </a:fld>
            <a:endParaRPr lang="en-US"/>
          </a:p>
        </p:txBody>
      </p:sp>
    </p:spTree>
    <p:extLst>
      <p:ext uri="{BB962C8B-B14F-4D97-AF65-F5344CB8AC3E}">
        <p14:creationId xmlns:p14="http://schemas.microsoft.com/office/powerpoint/2010/main" val="211518043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sz="900" b="0" i="0" kern="1200" dirty="0">
              <a:solidFill>
                <a:schemeClr val="tx1"/>
              </a:solidFill>
              <a:effectLst/>
              <a:latin typeface="+mn-lt"/>
              <a:ea typeface="ヒラギノ角ゴ Pro W3" charset="0"/>
              <a:cs typeface="ヒラギノ角ゴ Pro W3" charset="0"/>
            </a:endParaRPr>
          </a:p>
          <a:p>
            <a:endParaRPr lang="pl-PL" dirty="0"/>
          </a:p>
          <a:p>
            <a:endParaRPr lang="pl-PL" dirty="0"/>
          </a:p>
        </p:txBody>
      </p:sp>
      <p:sp>
        <p:nvSpPr>
          <p:cNvPr id="4" name="Slide Number Placeholder 3"/>
          <p:cNvSpPr>
            <a:spLocks noGrp="1"/>
          </p:cNvSpPr>
          <p:nvPr>
            <p:ph type="sldNum" sz="quarter" idx="5"/>
          </p:nvPr>
        </p:nvSpPr>
        <p:spPr/>
        <p:txBody>
          <a:bodyPr/>
          <a:lstStyle/>
          <a:p>
            <a:fld id="{58D4EF5B-ECC8-43EE-A509-D601DDF42AD0}" type="slidenum">
              <a:rPr lang="en-US" smtClean="0"/>
              <a:t>7</a:t>
            </a:fld>
            <a:endParaRPr lang="en-US"/>
          </a:p>
        </p:txBody>
      </p:sp>
    </p:spTree>
    <p:extLst>
      <p:ext uri="{BB962C8B-B14F-4D97-AF65-F5344CB8AC3E}">
        <p14:creationId xmlns:p14="http://schemas.microsoft.com/office/powerpoint/2010/main" val="663298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58D4EF5B-ECC8-43EE-A509-D601DDF42AD0}" type="slidenum">
              <a:rPr lang="en-US" smtClean="0"/>
              <a:t>20</a:t>
            </a:fld>
            <a:endParaRPr lang="en-US"/>
          </a:p>
        </p:txBody>
      </p:sp>
    </p:spTree>
    <p:extLst>
      <p:ext uri="{BB962C8B-B14F-4D97-AF65-F5344CB8AC3E}">
        <p14:creationId xmlns:p14="http://schemas.microsoft.com/office/powerpoint/2010/main" val="129046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58D4EF5B-ECC8-43EE-A509-D601DDF42AD0}" type="slidenum">
              <a:rPr lang="en-US" smtClean="0"/>
              <a:t>21</a:t>
            </a:fld>
            <a:endParaRPr lang="en-US"/>
          </a:p>
        </p:txBody>
      </p:sp>
    </p:spTree>
    <p:extLst>
      <p:ext uri="{BB962C8B-B14F-4D97-AF65-F5344CB8AC3E}">
        <p14:creationId xmlns:p14="http://schemas.microsoft.com/office/powerpoint/2010/main" val="3049665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fld id="{58D4EF5B-ECC8-43EE-A509-D601DDF42AD0}" type="slidenum">
              <a:rPr lang="en-US" smtClean="0"/>
              <a:t>27</a:t>
            </a:fld>
            <a:endParaRPr lang="en-US"/>
          </a:p>
        </p:txBody>
      </p:sp>
    </p:spTree>
    <p:extLst>
      <p:ext uri="{BB962C8B-B14F-4D97-AF65-F5344CB8AC3E}">
        <p14:creationId xmlns:p14="http://schemas.microsoft.com/office/powerpoint/2010/main" val="1103117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58D4EF5B-ECC8-43EE-A509-D601DDF42AD0}" type="slidenum">
              <a:rPr lang="en-US" smtClean="0"/>
              <a:t>34</a:t>
            </a:fld>
            <a:endParaRPr lang="en-US"/>
          </a:p>
        </p:txBody>
      </p:sp>
    </p:spTree>
    <p:extLst>
      <p:ext uri="{BB962C8B-B14F-4D97-AF65-F5344CB8AC3E}">
        <p14:creationId xmlns:p14="http://schemas.microsoft.com/office/powerpoint/2010/main" val="635671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_Blank Slid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D543A0E-70E6-46DB-8F7C-06A0214599E8}"/>
              </a:ext>
            </a:extLst>
          </p:cNvPr>
          <p:cNvSpPr>
            <a:spLocks noGrp="1"/>
          </p:cNvSpPr>
          <p:nvPr>
            <p:ph type="ftr" sz="quarter" idx="13"/>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958778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0_Four Column Text Layout">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4F384717-39C3-4AC7-9EA1-C3EA1A638B6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3" name="Text Placeholder 42">
            <a:extLst>
              <a:ext uri="{FF2B5EF4-FFF2-40B4-BE49-F238E27FC236}">
                <a16:creationId xmlns:a16="http://schemas.microsoft.com/office/drawing/2014/main" id="{6D6C4B20-F952-4A3C-AB73-2A06B8C3F696}"/>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8" name="Text Placeholder 3">
            <a:extLst>
              <a:ext uri="{FF2B5EF4-FFF2-40B4-BE49-F238E27FC236}">
                <a16:creationId xmlns:a16="http://schemas.microsoft.com/office/drawing/2014/main" id="{09C1B709-09CD-404B-B852-419096D0681C}"/>
              </a:ext>
            </a:extLst>
          </p:cNvPr>
          <p:cNvSpPr>
            <a:spLocks noGrp="1"/>
          </p:cNvSpPr>
          <p:nvPr>
            <p:ph type="body" sz="quarter" idx="12"/>
          </p:nvPr>
        </p:nvSpPr>
        <p:spPr>
          <a:xfrm>
            <a:off x="4176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3">
            <a:extLst>
              <a:ext uri="{FF2B5EF4-FFF2-40B4-BE49-F238E27FC236}">
                <a16:creationId xmlns:a16="http://schemas.microsoft.com/office/drawing/2014/main" id="{2D9B7F28-94B8-42B4-A97D-4EBCB20F679F}"/>
              </a:ext>
            </a:extLst>
          </p:cNvPr>
          <p:cNvSpPr>
            <a:spLocks noGrp="1"/>
          </p:cNvSpPr>
          <p:nvPr>
            <p:ph type="body" sz="quarter" idx="13"/>
          </p:nvPr>
        </p:nvSpPr>
        <p:spPr>
          <a:xfrm>
            <a:off x="25560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3">
            <a:extLst>
              <a:ext uri="{FF2B5EF4-FFF2-40B4-BE49-F238E27FC236}">
                <a16:creationId xmlns:a16="http://schemas.microsoft.com/office/drawing/2014/main" id="{7AB4DD6D-9400-4306-8B75-2CFF920828FC}"/>
              </a:ext>
            </a:extLst>
          </p:cNvPr>
          <p:cNvSpPr>
            <a:spLocks noGrp="1"/>
          </p:cNvSpPr>
          <p:nvPr>
            <p:ph type="body" sz="quarter" idx="14"/>
          </p:nvPr>
        </p:nvSpPr>
        <p:spPr>
          <a:xfrm>
            <a:off x="46944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Text Placeholder 3">
            <a:extLst>
              <a:ext uri="{FF2B5EF4-FFF2-40B4-BE49-F238E27FC236}">
                <a16:creationId xmlns:a16="http://schemas.microsoft.com/office/drawing/2014/main" id="{7D6FBD4C-557B-402F-9039-EF287BD8EA52}"/>
              </a:ext>
            </a:extLst>
          </p:cNvPr>
          <p:cNvSpPr>
            <a:spLocks noGrp="1"/>
          </p:cNvSpPr>
          <p:nvPr>
            <p:ph type="body" sz="quarter" idx="15"/>
          </p:nvPr>
        </p:nvSpPr>
        <p:spPr>
          <a:xfrm>
            <a:off x="68328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Footer Placeholder 3">
            <a:extLst>
              <a:ext uri="{FF2B5EF4-FFF2-40B4-BE49-F238E27FC236}">
                <a16:creationId xmlns:a16="http://schemas.microsoft.com/office/drawing/2014/main" id="{CCEF9DDB-0B87-42B5-98DF-391316BABF9E}"/>
              </a:ext>
            </a:extLst>
          </p:cNvPr>
          <p:cNvSpPr>
            <a:spLocks noGrp="1"/>
          </p:cNvSpPr>
          <p:nvPr>
            <p:ph type="ftr" sz="quarter" idx="16"/>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43493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1_White Title Slide">
    <p:spTree>
      <p:nvGrpSpPr>
        <p:cNvPr id="1" name=""/>
        <p:cNvGrpSpPr/>
        <p:nvPr/>
      </p:nvGrpSpPr>
      <p:grpSpPr>
        <a:xfrm>
          <a:off x="0" y="0"/>
          <a:ext cx="0" cy="0"/>
          <a:chOff x="0" y="0"/>
          <a:chExt cx="0" cy="0"/>
        </a:xfrm>
      </p:grpSpPr>
      <p:sp>
        <p:nvSpPr>
          <p:cNvPr id="7" name="Text Placeholder 42">
            <a:extLst>
              <a:ext uri="{FF2B5EF4-FFF2-40B4-BE49-F238E27FC236}">
                <a16:creationId xmlns:a16="http://schemas.microsoft.com/office/drawing/2014/main" id="{A4F04206-BA94-4881-BA5F-F4855044D621}"/>
              </a:ext>
            </a:extLst>
          </p:cNvPr>
          <p:cNvSpPr>
            <a:spLocks noGrp="1"/>
          </p:cNvSpPr>
          <p:nvPr>
            <p:ph type="body" sz="quarter" idx="11" hasCustomPrompt="1"/>
          </p:nvPr>
        </p:nvSpPr>
        <p:spPr>
          <a:xfrm>
            <a:off x="367200" y="900000"/>
            <a:ext cx="8359200" cy="1980000"/>
          </a:xfrm>
          <a:prstGeom prst="rect">
            <a:avLst/>
          </a:prstGeom>
        </p:spPr>
        <p:txBody>
          <a:bodyPr lIns="0" tIns="0" rIns="0" bIns="0"/>
          <a:lstStyle>
            <a:lvl1pPr marL="0" indent="0">
              <a:spcBef>
                <a:spcPts val="0"/>
              </a:spcBef>
              <a:spcAft>
                <a:spcPts val="600"/>
              </a:spcAft>
              <a:buNone/>
              <a:defRPr sz="6600" baseline="0">
                <a:solidFill>
                  <a:schemeClr val="tx1"/>
                </a:solidFill>
                <a:latin typeface="Nokia Pure Headline Ultra Light" panose="020B0204020202020204" pitchFamily="34" charset="0"/>
              </a:defRPr>
            </a:lvl1pPr>
          </a:lstStyle>
          <a:p>
            <a:pPr lvl="0"/>
            <a:r>
              <a:rPr lang="en-US" dirty="0"/>
              <a:t>Main headline in sentence case here</a:t>
            </a:r>
          </a:p>
        </p:txBody>
      </p:sp>
      <p:sp>
        <p:nvSpPr>
          <p:cNvPr id="8" name="Text Placeholder 3">
            <a:extLst>
              <a:ext uri="{FF2B5EF4-FFF2-40B4-BE49-F238E27FC236}">
                <a16:creationId xmlns:a16="http://schemas.microsoft.com/office/drawing/2014/main" id="{82395FE5-ACED-4CF9-93C7-742199141AC5}"/>
              </a:ext>
            </a:extLst>
          </p:cNvPr>
          <p:cNvSpPr>
            <a:spLocks noGrp="1"/>
          </p:cNvSpPr>
          <p:nvPr>
            <p:ph type="body" sz="quarter" idx="12"/>
          </p:nvPr>
        </p:nvSpPr>
        <p:spPr>
          <a:xfrm>
            <a:off x="434502" y="3060000"/>
            <a:ext cx="8291898" cy="1576800"/>
          </a:xfrm>
          <a:prstGeom prst="rect">
            <a:avLst/>
          </a:prstGeom>
        </p:spPr>
        <p:txBody>
          <a:bodyPr lIns="0" tIns="0" rIns="0" bIns="0">
            <a:normAutofit/>
          </a:bodyPr>
          <a:lstStyle>
            <a:lvl1pPr marL="0" indent="0">
              <a:spcBef>
                <a:spcPts val="0"/>
              </a:spcBef>
              <a:spcAft>
                <a:spcPts val="600"/>
              </a:spcAft>
              <a:buFont typeface="Arial" panose="020B0604020202020204" pitchFamily="34" charset="0"/>
              <a:buNone/>
              <a:defRPr sz="1600">
                <a:solidFill>
                  <a:schemeClr val="tx1"/>
                </a:solidFill>
                <a:latin typeface="Nokia Pure Text Light" panose="020B0403020202020204" pitchFamily="34" charset="0"/>
                <a:ea typeface="Nokia Pure Text Light" panose="020B0403020202020204" pitchFamily="34" charset="0"/>
              </a:defRPr>
            </a:lvl1pPr>
            <a:lvl2pPr marL="230400" indent="0">
              <a:spcBef>
                <a:spcPts val="0"/>
              </a:spcBef>
              <a:spcAft>
                <a:spcPts val="600"/>
              </a:spcAft>
              <a:buNone/>
              <a:defRPr sz="1400">
                <a:solidFill>
                  <a:schemeClr val="tx1"/>
                </a:solidFill>
                <a:latin typeface="Nokia Pure Text Light" panose="020B0403020202020204" pitchFamily="34" charset="0"/>
                <a:ea typeface="Nokia Pure Text Light" panose="020B0403020202020204" pitchFamily="34" charset="0"/>
              </a:defRPr>
            </a:lvl2pPr>
            <a:lvl3pPr marL="462600" indent="0">
              <a:spcBef>
                <a:spcPts val="0"/>
              </a:spcBef>
              <a:spcAft>
                <a:spcPts val="600"/>
              </a:spcAft>
              <a:buNone/>
              <a:defRPr sz="1200">
                <a:solidFill>
                  <a:schemeClr val="tx1"/>
                </a:solidFill>
                <a:latin typeface="Nokia Pure Text Light" panose="020B0403020202020204" pitchFamily="34" charset="0"/>
                <a:ea typeface="Nokia Pure Text Light" panose="020B0403020202020204" pitchFamily="34" charset="0"/>
              </a:defRPr>
            </a:lvl3pPr>
            <a:lvl4pPr marL="693000" indent="0">
              <a:spcBef>
                <a:spcPts val="0"/>
              </a:spcBef>
              <a:spcAft>
                <a:spcPts val="600"/>
              </a:spcAft>
              <a:buNone/>
              <a:defRPr sz="1000">
                <a:solidFill>
                  <a:schemeClr val="tx1"/>
                </a:solidFill>
                <a:latin typeface="Nokia Pure Text Light" panose="020B0403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900">
                <a:solidFill>
                  <a:schemeClr val="tx1"/>
                </a:solidFill>
                <a:latin typeface="Nokia Pure Text Light" panose="020B0403020202020204" pitchFamily="34" charset="0"/>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0">
            <a:extLst>
              <a:ext uri="{FF2B5EF4-FFF2-40B4-BE49-F238E27FC236}">
                <a16:creationId xmlns:a16="http://schemas.microsoft.com/office/drawing/2014/main" id="{441332EC-6B80-4828-AE81-B63F414EEB65}"/>
              </a:ext>
            </a:extLst>
          </p:cNvPr>
          <p:cNvSpPr>
            <a:spLocks noGrp="1"/>
          </p:cNvSpPr>
          <p:nvPr>
            <p:ph type="ftr" sz="quarter" idx="13"/>
          </p:nvPr>
        </p:nvSpPr>
        <p:spPr>
          <a:xfrm>
            <a:off x="2304000" y="4816800"/>
            <a:ext cx="4536000" cy="122400"/>
          </a:xfrm>
          <a:prstGeom prst="rect">
            <a:avLst/>
          </a:prstGeom>
        </p:spPr>
        <p:txBody>
          <a:bodyPr/>
          <a:lstStyle/>
          <a:p>
            <a:r>
              <a:rPr lang="en-GB"/>
              <a:t>&lt;Document ID: change ID in footer or remove&gt; &lt;Change information classification in footer&gt;</a:t>
            </a:r>
            <a:endParaRPr lang="en-US"/>
          </a:p>
        </p:txBody>
      </p:sp>
      <p:pic>
        <p:nvPicPr>
          <p:cNvPr id="9" name="Picture 8">
            <a:extLst>
              <a:ext uri="{FF2B5EF4-FFF2-40B4-BE49-F238E27FC236}">
                <a16:creationId xmlns:a16="http://schemas.microsoft.com/office/drawing/2014/main" id="{B2A079B4-2296-4AF6-9A4A-00A11E579D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9200" y="36000"/>
            <a:ext cx="1599250" cy="673200"/>
          </a:xfrm>
          <a:prstGeom prst="rect">
            <a:avLst/>
          </a:prstGeom>
        </p:spPr>
      </p:pic>
    </p:spTree>
    <p:extLst>
      <p:ext uri="{BB962C8B-B14F-4D97-AF65-F5344CB8AC3E}">
        <p14:creationId xmlns:p14="http://schemas.microsoft.com/office/powerpoint/2010/main" val="1486873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_Single Text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D5DDEE8-FF3C-4742-BB8C-B09BB2526ACE}"/>
              </a:ext>
            </a:extLst>
          </p:cNvPr>
          <p:cNvSpPr>
            <a:spLocks noGrp="1"/>
          </p:cNvSpPr>
          <p:nvPr>
            <p:ph type="ftr" sz="quarter" idx="10"/>
          </p:nvPr>
        </p:nvSpPr>
        <p:spPr/>
        <p:txBody>
          <a:bodyPr/>
          <a:lstStyle/>
          <a:p>
            <a:r>
              <a:rPr lang="en-GB"/>
              <a:t>&lt;Document ID: change ID in footer or remove&gt; &lt;Change information classification in footer&gt;</a:t>
            </a:r>
            <a:endParaRPr lang="en-US"/>
          </a:p>
        </p:txBody>
      </p:sp>
      <p:sp>
        <p:nvSpPr>
          <p:cNvPr id="4" name="Text Placeholder 12">
            <a:extLst>
              <a:ext uri="{FF2B5EF4-FFF2-40B4-BE49-F238E27FC236}">
                <a16:creationId xmlns:a16="http://schemas.microsoft.com/office/drawing/2014/main" id="{B4B383DF-E841-4958-AC70-1FE077578D06}"/>
              </a:ext>
            </a:extLst>
          </p:cNvPr>
          <p:cNvSpPr>
            <a:spLocks noGrp="1"/>
          </p:cNvSpPr>
          <p:nvPr>
            <p:ph type="body" sz="quarter" idx="11"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5" name="Text Placeholder 42">
            <a:extLst>
              <a:ext uri="{FF2B5EF4-FFF2-40B4-BE49-F238E27FC236}">
                <a16:creationId xmlns:a16="http://schemas.microsoft.com/office/drawing/2014/main" id="{6D425CB6-0BAB-4AB6-ADCE-D68F0C1DF88A}"/>
              </a:ext>
            </a:extLst>
          </p:cNvPr>
          <p:cNvSpPr>
            <a:spLocks noGrp="1"/>
          </p:cNvSpPr>
          <p:nvPr>
            <p:ph type="body" sz="quarter" idx="12"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6" name="Text Placeholder 3">
            <a:extLst>
              <a:ext uri="{FF2B5EF4-FFF2-40B4-BE49-F238E27FC236}">
                <a16:creationId xmlns:a16="http://schemas.microsoft.com/office/drawing/2014/main" id="{087D8427-6029-4956-BF93-C47F0DB87979}"/>
              </a:ext>
            </a:extLst>
          </p:cNvPr>
          <p:cNvSpPr>
            <a:spLocks noGrp="1"/>
          </p:cNvSpPr>
          <p:nvPr>
            <p:ph type="body" sz="quarter" idx="13"/>
          </p:nvPr>
        </p:nvSpPr>
        <p:spPr>
          <a:xfrm>
            <a:off x="417600" y="1080000"/>
            <a:ext cx="83088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578103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6_Two Column Text Layout">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4F384717-39C3-4AC7-9EA1-C3EA1A638B6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3" name="Text Placeholder 42">
            <a:extLst>
              <a:ext uri="{FF2B5EF4-FFF2-40B4-BE49-F238E27FC236}">
                <a16:creationId xmlns:a16="http://schemas.microsoft.com/office/drawing/2014/main" id="{6D6C4B20-F952-4A3C-AB73-2A06B8C3F696}"/>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6" name="Text Placeholder 3">
            <a:extLst>
              <a:ext uri="{FF2B5EF4-FFF2-40B4-BE49-F238E27FC236}">
                <a16:creationId xmlns:a16="http://schemas.microsoft.com/office/drawing/2014/main" id="{D48EFACD-CEB2-4692-815C-86D19FBB4A40}"/>
              </a:ext>
            </a:extLst>
          </p:cNvPr>
          <p:cNvSpPr>
            <a:spLocks noGrp="1"/>
          </p:cNvSpPr>
          <p:nvPr>
            <p:ph type="body" sz="quarter" idx="12"/>
          </p:nvPr>
        </p:nvSpPr>
        <p:spPr>
          <a:xfrm>
            <a:off x="4176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3">
            <a:extLst>
              <a:ext uri="{FF2B5EF4-FFF2-40B4-BE49-F238E27FC236}">
                <a16:creationId xmlns:a16="http://schemas.microsoft.com/office/drawing/2014/main" id="{3CBCB907-9E7B-4CB2-B9DE-4FC3076D2A87}"/>
              </a:ext>
            </a:extLst>
          </p:cNvPr>
          <p:cNvSpPr>
            <a:spLocks noGrp="1"/>
          </p:cNvSpPr>
          <p:nvPr>
            <p:ph type="body" sz="quarter" idx="13"/>
          </p:nvPr>
        </p:nvSpPr>
        <p:spPr>
          <a:xfrm>
            <a:off x="47160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Footer Placeholder 3">
            <a:extLst>
              <a:ext uri="{FF2B5EF4-FFF2-40B4-BE49-F238E27FC236}">
                <a16:creationId xmlns:a16="http://schemas.microsoft.com/office/drawing/2014/main" id="{1E14DFDF-6038-42CF-9F88-F60BDA6A7F2B}"/>
              </a:ext>
            </a:extLst>
          </p:cNvPr>
          <p:cNvSpPr>
            <a:spLocks noGrp="1"/>
          </p:cNvSpPr>
          <p:nvPr>
            <p:ph type="ftr" sz="quarter" idx="14"/>
          </p:nvPr>
        </p:nvSpPr>
        <p:spPr/>
        <p:txBody>
          <a:bodyPr/>
          <a:lstStyle/>
          <a:p>
            <a:r>
              <a:rPr lang="en-GB" dirty="0"/>
              <a:t>&lt;Document ID: change ID in footer or remove&gt;</a:t>
            </a:r>
            <a:endParaRPr lang="en-US" dirty="0"/>
          </a:p>
        </p:txBody>
      </p:sp>
    </p:spTree>
    <p:extLst>
      <p:ext uri="{BB962C8B-B14F-4D97-AF65-F5344CB8AC3E}">
        <p14:creationId xmlns:p14="http://schemas.microsoft.com/office/powerpoint/2010/main" val="702208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1_Blue Title Slide">
    <p:bg>
      <p:bgPr>
        <a:solidFill>
          <a:schemeClr val="tx1"/>
        </a:solidFill>
        <a:effectLst/>
      </p:bgPr>
    </p:bg>
    <p:spTree>
      <p:nvGrpSpPr>
        <p:cNvPr id="1" name=""/>
        <p:cNvGrpSpPr/>
        <p:nvPr/>
      </p:nvGrpSpPr>
      <p:grpSpPr>
        <a:xfrm>
          <a:off x="0" y="0"/>
          <a:ext cx="0" cy="0"/>
          <a:chOff x="0" y="0"/>
          <a:chExt cx="0" cy="0"/>
        </a:xfrm>
      </p:grpSpPr>
      <p:sp>
        <p:nvSpPr>
          <p:cNvPr id="7" name="Text Placeholder 42">
            <a:extLst>
              <a:ext uri="{FF2B5EF4-FFF2-40B4-BE49-F238E27FC236}">
                <a16:creationId xmlns:a16="http://schemas.microsoft.com/office/drawing/2014/main" id="{A4F04206-BA94-4881-BA5F-F4855044D621}"/>
              </a:ext>
            </a:extLst>
          </p:cNvPr>
          <p:cNvSpPr>
            <a:spLocks noGrp="1"/>
          </p:cNvSpPr>
          <p:nvPr>
            <p:ph type="body" sz="quarter" idx="11" hasCustomPrompt="1"/>
          </p:nvPr>
        </p:nvSpPr>
        <p:spPr>
          <a:xfrm>
            <a:off x="367200" y="900000"/>
            <a:ext cx="8359200" cy="1980000"/>
          </a:xfrm>
          <a:prstGeom prst="rect">
            <a:avLst/>
          </a:prstGeom>
        </p:spPr>
        <p:txBody>
          <a:bodyPr lIns="0" tIns="0" rIns="0" bIns="0"/>
          <a:lstStyle>
            <a:lvl1pPr marL="0" indent="0">
              <a:spcBef>
                <a:spcPts val="0"/>
              </a:spcBef>
              <a:spcAft>
                <a:spcPts val="600"/>
              </a:spcAft>
              <a:buNone/>
              <a:defRPr sz="6600" baseline="0">
                <a:solidFill>
                  <a:schemeClr val="bg1"/>
                </a:solidFill>
                <a:latin typeface="Nokia Pure Headline Ultra Light" panose="020B0204020202020204" pitchFamily="34" charset="0"/>
              </a:defRPr>
            </a:lvl1pPr>
          </a:lstStyle>
          <a:p>
            <a:pPr lvl="0"/>
            <a:r>
              <a:rPr lang="en-US" dirty="0"/>
              <a:t>Main headline in sentence case here</a:t>
            </a:r>
          </a:p>
        </p:txBody>
      </p:sp>
      <p:sp>
        <p:nvSpPr>
          <p:cNvPr id="8" name="Text Placeholder 3">
            <a:extLst>
              <a:ext uri="{FF2B5EF4-FFF2-40B4-BE49-F238E27FC236}">
                <a16:creationId xmlns:a16="http://schemas.microsoft.com/office/drawing/2014/main" id="{82395FE5-ACED-4CF9-93C7-742199141AC5}"/>
              </a:ext>
            </a:extLst>
          </p:cNvPr>
          <p:cNvSpPr>
            <a:spLocks noGrp="1"/>
          </p:cNvSpPr>
          <p:nvPr>
            <p:ph type="body" sz="quarter" idx="12"/>
          </p:nvPr>
        </p:nvSpPr>
        <p:spPr>
          <a:xfrm>
            <a:off x="417600" y="3060000"/>
            <a:ext cx="8308800" cy="1576800"/>
          </a:xfrm>
          <a:prstGeom prst="rect">
            <a:avLst/>
          </a:prstGeom>
        </p:spPr>
        <p:txBody>
          <a:bodyPr lIns="0" tIns="0" rIns="0" bIns="0">
            <a:normAutofit/>
          </a:bodyPr>
          <a:lstStyle>
            <a:lvl1pPr marL="0" indent="0">
              <a:spcBef>
                <a:spcPts val="0"/>
              </a:spcBef>
              <a:spcAft>
                <a:spcPts val="600"/>
              </a:spcAft>
              <a:buFont typeface="Arial" panose="020B0604020202020204" pitchFamily="34" charset="0"/>
              <a:buNone/>
              <a:defRPr sz="1600">
                <a:solidFill>
                  <a:schemeClr val="bg1"/>
                </a:solidFill>
                <a:latin typeface="Nokia Pure Text Light" panose="020B0403020202020204" pitchFamily="34" charset="0"/>
                <a:ea typeface="Nokia Pure Text Light" panose="020B0403020202020204" pitchFamily="34" charset="0"/>
              </a:defRPr>
            </a:lvl1pPr>
            <a:lvl2pPr marL="230400" indent="0">
              <a:spcBef>
                <a:spcPts val="0"/>
              </a:spcBef>
              <a:spcAft>
                <a:spcPts val="600"/>
              </a:spcAft>
              <a:buNone/>
              <a:defRPr sz="1400">
                <a:solidFill>
                  <a:schemeClr val="bg1"/>
                </a:solidFill>
                <a:latin typeface="Nokia Pure Text Light" panose="020B0403020202020204" pitchFamily="34" charset="0"/>
                <a:ea typeface="Nokia Pure Text Light" panose="020B0403020202020204" pitchFamily="34" charset="0"/>
              </a:defRPr>
            </a:lvl2pPr>
            <a:lvl3pPr marL="462600" indent="0">
              <a:spcBef>
                <a:spcPts val="0"/>
              </a:spcBef>
              <a:spcAft>
                <a:spcPts val="600"/>
              </a:spcAft>
              <a:buNone/>
              <a:defRPr sz="1200">
                <a:solidFill>
                  <a:schemeClr val="bg1"/>
                </a:solidFill>
                <a:latin typeface="Nokia Pure Text Light" panose="020B0403020202020204" pitchFamily="34" charset="0"/>
                <a:ea typeface="Nokia Pure Text Light" panose="020B0403020202020204" pitchFamily="34" charset="0"/>
              </a:defRPr>
            </a:lvl3pPr>
            <a:lvl4pPr marL="693000" indent="0">
              <a:spcBef>
                <a:spcPts val="0"/>
              </a:spcBef>
              <a:spcAft>
                <a:spcPts val="600"/>
              </a:spcAft>
              <a:buNone/>
              <a:defRPr sz="1000">
                <a:solidFill>
                  <a:schemeClr val="bg1"/>
                </a:solidFill>
                <a:latin typeface="Nokia Pure Text Light" panose="020B0403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900">
                <a:solidFill>
                  <a:schemeClr val="bg1"/>
                </a:solidFill>
                <a:latin typeface="Nokia Pure Text Light" panose="020B0403020202020204" pitchFamily="34" charset="0"/>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37354AD9-06FB-4C15-A48D-5001BBC6FF5E}"/>
              </a:ext>
            </a:extLst>
          </p:cNvPr>
          <p:cNvSpPr>
            <a:spLocks noGrp="1"/>
          </p:cNvSpPr>
          <p:nvPr>
            <p:ph type="ftr" sz="quarter" idx="13"/>
          </p:nvPr>
        </p:nvSpPr>
        <p:spPr/>
        <p:txBody>
          <a:bodyPr/>
          <a:lstStyle/>
          <a:p>
            <a:r>
              <a:rPr lang="en-GB"/>
              <a:t>&lt;Document ID: change ID in footer or remove&gt; &lt;Change information classification in footer&gt;</a:t>
            </a:r>
            <a:endParaRPr lang="en-US"/>
          </a:p>
        </p:txBody>
      </p:sp>
      <p:pic>
        <p:nvPicPr>
          <p:cNvPr id="6" name="Picture 5">
            <a:extLst>
              <a:ext uri="{FF2B5EF4-FFF2-40B4-BE49-F238E27FC236}">
                <a16:creationId xmlns:a16="http://schemas.microsoft.com/office/drawing/2014/main" id="{881DDC49-8DAE-42EA-847C-6ED7E3A1DD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9988" y="34045"/>
            <a:ext cx="1589956" cy="669288"/>
          </a:xfrm>
          <a:prstGeom prst="rect">
            <a:avLst/>
          </a:prstGeom>
        </p:spPr>
      </p:pic>
    </p:spTree>
    <p:extLst>
      <p:ext uri="{BB962C8B-B14F-4D97-AF65-F5344CB8AC3E}">
        <p14:creationId xmlns:p14="http://schemas.microsoft.com/office/powerpoint/2010/main" val="578186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2_Blue Text Layout">
    <p:bg>
      <p:bgPr>
        <a:solidFill>
          <a:schemeClr val="tx1"/>
        </a:solidFill>
        <a:effectLst/>
      </p:bgPr>
    </p:bg>
    <p:spTree>
      <p:nvGrpSpPr>
        <p:cNvPr id="1" name=""/>
        <p:cNvGrpSpPr/>
        <p:nvPr/>
      </p:nvGrpSpPr>
      <p:grpSpPr>
        <a:xfrm>
          <a:off x="0" y="0"/>
          <a:ext cx="0" cy="0"/>
          <a:chOff x="0" y="0"/>
          <a:chExt cx="0" cy="0"/>
        </a:xfrm>
      </p:grpSpPr>
      <p:sp>
        <p:nvSpPr>
          <p:cNvPr id="11" name="Text Placeholder 12">
            <a:extLst>
              <a:ext uri="{FF2B5EF4-FFF2-40B4-BE49-F238E27FC236}">
                <a16:creationId xmlns:a16="http://schemas.microsoft.com/office/drawing/2014/main" id="{201F9EFC-1397-476F-AC8D-B29C394E445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1"/>
                </a:solidFill>
                <a:latin typeface="Nokia Pure Headline Light" panose="020B0304020202020204" pitchFamily="34" charset="0"/>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dirty="0"/>
              <a:t>Click to edit secondary headline</a:t>
            </a:r>
          </a:p>
        </p:txBody>
      </p:sp>
      <p:sp>
        <p:nvSpPr>
          <p:cNvPr id="12" name="Text Placeholder 42">
            <a:extLst>
              <a:ext uri="{FF2B5EF4-FFF2-40B4-BE49-F238E27FC236}">
                <a16:creationId xmlns:a16="http://schemas.microsoft.com/office/drawing/2014/main" id="{B5196263-821B-4B0A-B8F0-F314EF3ADF08}"/>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bg1"/>
                </a:solidFill>
                <a:latin typeface="Nokia Pure Headline Light" panose="020B0304020202020204" pitchFamily="34" charset="0"/>
              </a:defRPr>
            </a:lvl1pPr>
          </a:lstStyle>
          <a:p>
            <a:pPr lvl="0"/>
            <a:r>
              <a:rPr lang="en-US" dirty="0"/>
              <a:t>Click to edit headline</a:t>
            </a:r>
          </a:p>
        </p:txBody>
      </p:sp>
      <p:sp>
        <p:nvSpPr>
          <p:cNvPr id="13" name="Text Placeholder 3">
            <a:extLst>
              <a:ext uri="{FF2B5EF4-FFF2-40B4-BE49-F238E27FC236}">
                <a16:creationId xmlns:a16="http://schemas.microsoft.com/office/drawing/2014/main" id="{1252EEB5-B067-4FF5-9D6E-45AD7724914D}"/>
              </a:ext>
            </a:extLst>
          </p:cNvPr>
          <p:cNvSpPr>
            <a:spLocks noGrp="1"/>
          </p:cNvSpPr>
          <p:nvPr>
            <p:ph type="body" sz="quarter" idx="12"/>
          </p:nvPr>
        </p:nvSpPr>
        <p:spPr>
          <a:xfrm>
            <a:off x="417600" y="1080000"/>
            <a:ext cx="8308800" cy="3560400"/>
          </a:xfrm>
          <a:prstGeom prst="rect">
            <a:avLst/>
          </a:prstGeom>
        </p:spPr>
        <p:txBody>
          <a:bodyPr lIns="0" tIns="0" rIns="0" bIns="0">
            <a:normAutofit/>
          </a:bodyPr>
          <a:lstStyle>
            <a:lvl1pPr marL="0" indent="0">
              <a:spcBef>
                <a:spcPts val="0"/>
              </a:spcBef>
              <a:spcAft>
                <a:spcPts val="600"/>
              </a:spcAft>
              <a:buNone/>
              <a:defRPr sz="1600">
                <a:solidFill>
                  <a:schemeClr val="bg1"/>
                </a:solidFill>
                <a:latin typeface="Nokia Pure Text Light" panose="020B0403020202020204" pitchFamily="34" charset="0"/>
                <a:ea typeface="Nokia Pure Text Light" panose="020B0403020202020204" pitchFamily="34" charset="0"/>
              </a:defRPr>
            </a:lvl1pPr>
            <a:lvl2pPr marL="230400" indent="0">
              <a:spcBef>
                <a:spcPts val="0"/>
              </a:spcBef>
              <a:spcAft>
                <a:spcPts val="600"/>
              </a:spcAft>
              <a:buNone/>
              <a:defRPr sz="1400">
                <a:solidFill>
                  <a:schemeClr val="bg1"/>
                </a:solidFill>
                <a:latin typeface="Nokia Pure Text Light" panose="020B0403020202020204" pitchFamily="34" charset="0"/>
                <a:ea typeface="Nokia Pure Text Light" panose="020B0403020202020204" pitchFamily="34" charset="0"/>
              </a:defRPr>
            </a:lvl2pPr>
            <a:lvl3pPr marL="462600" indent="0">
              <a:spcBef>
                <a:spcPts val="0"/>
              </a:spcBef>
              <a:spcAft>
                <a:spcPts val="600"/>
              </a:spcAft>
              <a:buNone/>
              <a:defRPr sz="1200">
                <a:solidFill>
                  <a:schemeClr val="bg1"/>
                </a:solidFill>
                <a:latin typeface="Nokia Pure Text Light" panose="020B0403020202020204" pitchFamily="34" charset="0"/>
                <a:ea typeface="Nokia Pure Text Light" panose="020B0403020202020204" pitchFamily="34" charset="0"/>
              </a:defRPr>
            </a:lvl3pPr>
            <a:lvl4pPr marL="693000" indent="0">
              <a:spcBef>
                <a:spcPts val="0"/>
              </a:spcBef>
              <a:spcAft>
                <a:spcPts val="600"/>
              </a:spcAft>
              <a:buNone/>
              <a:defRPr sz="1000">
                <a:solidFill>
                  <a:schemeClr val="bg1"/>
                </a:solidFill>
                <a:latin typeface="Nokia Pure Text Light" panose="020B0403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800">
                <a:solidFill>
                  <a:schemeClr val="bg1"/>
                </a:solidFill>
                <a:latin typeface="Nokia Pure Text Light" panose="020B0403020202020204" pitchFamily="34" charset="0"/>
                <a:ea typeface="Nokia Pure Text Light" panose="020B04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0A9673B1-D3FB-43B2-8D91-D053CDDCAFBD}"/>
              </a:ext>
            </a:extLst>
          </p:cNvPr>
          <p:cNvSpPr>
            <a:spLocks noGrp="1"/>
          </p:cNvSpPr>
          <p:nvPr>
            <p:ph type="ftr" sz="quarter" idx="13"/>
          </p:nvPr>
        </p:nvSpPr>
        <p:spPr/>
        <p:txBody>
          <a:bodyPr/>
          <a:lstStyle/>
          <a:p>
            <a:r>
              <a:rPr lang="en-GB"/>
              <a:t>&lt;Document ID: change ID in footer or remove&gt; &lt;Change information classification in footer&gt;</a:t>
            </a:r>
            <a:endParaRPr lang="en-US"/>
          </a:p>
        </p:txBody>
      </p:sp>
      <p:pic>
        <p:nvPicPr>
          <p:cNvPr id="8" name="Picture 7">
            <a:extLst>
              <a:ext uri="{FF2B5EF4-FFF2-40B4-BE49-F238E27FC236}">
                <a16:creationId xmlns:a16="http://schemas.microsoft.com/office/drawing/2014/main" id="{A29504A1-6308-446D-B073-C43CF250BB6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75813" y="4648933"/>
            <a:ext cx="1009152" cy="424800"/>
          </a:xfrm>
          <a:prstGeom prst="rect">
            <a:avLst/>
          </a:prstGeom>
        </p:spPr>
      </p:pic>
    </p:spTree>
    <p:extLst>
      <p:ext uri="{BB962C8B-B14F-4D97-AF65-F5344CB8AC3E}">
        <p14:creationId xmlns:p14="http://schemas.microsoft.com/office/powerpoint/2010/main" val="4177690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1_Blue End Slid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49010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1_White End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39167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1_Gray Text Layout">
    <p:bg>
      <p:bgPr>
        <a:solidFill>
          <a:schemeClr val="accent1"/>
        </a:solidFill>
        <a:effectLst/>
      </p:bgPr>
    </p:bg>
    <p:spTree>
      <p:nvGrpSpPr>
        <p:cNvPr id="1" name=""/>
        <p:cNvGrpSpPr/>
        <p:nvPr/>
      </p:nvGrpSpPr>
      <p:grpSpPr>
        <a:xfrm>
          <a:off x="0" y="0"/>
          <a:ext cx="0" cy="0"/>
          <a:chOff x="0" y="0"/>
          <a:chExt cx="0" cy="0"/>
        </a:xfrm>
      </p:grpSpPr>
      <p:sp>
        <p:nvSpPr>
          <p:cNvPr id="11" name="Text Placeholder 12">
            <a:extLst>
              <a:ext uri="{FF2B5EF4-FFF2-40B4-BE49-F238E27FC236}">
                <a16:creationId xmlns:a16="http://schemas.microsoft.com/office/drawing/2014/main" id="{201F9EFC-1397-476F-AC8D-B29C394E445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1"/>
                </a:solidFill>
                <a:latin typeface="Nokia Pure Headline Light" panose="020B0304020202020204" pitchFamily="34" charset="0"/>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dirty="0"/>
              <a:t>Click to edit secondary headline</a:t>
            </a:r>
          </a:p>
        </p:txBody>
      </p:sp>
      <p:sp>
        <p:nvSpPr>
          <p:cNvPr id="12" name="Text Placeholder 42">
            <a:extLst>
              <a:ext uri="{FF2B5EF4-FFF2-40B4-BE49-F238E27FC236}">
                <a16:creationId xmlns:a16="http://schemas.microsoft.com/office/drawing/2014/main" id="{B5196263-821B-4B0A-B8F0-F314EF3ADF08}"/>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bg1"/>
                </a:solidFill>
                <a:latin typeface="Nokia Pure Headline Light" panose="020B0304020202020204" pitchFamily="34" charset="0"/>
              </a:defRPr>
            </a:lvl1pPr>
          </a:lstStyle>
          <a:p>
            <a:pPr lvl="0"/>
            <a:r>
              <a:rPr lang="en-US" dirty="0"/>
              <a:t>Click to edit headline</a:t>
            </a:r>
          </a:p>
        </p:txBody>
      </p:sp>
      <p:sp>
        <p:nvSpPr>
          <p:cNvPr id="13" name="Text Placeholder 3">
            <a:extLst>
              <a:ext uri="{FF2B5EF4-FFF2-40B4-BE49-F238E27FC236}">
                <a16:creationId xmlns:a16="http://schemas.microsoft.com/office/drawing/2014/main" id="{1252EEB5-B067-4FF5-9D6E-45AD7724914D}"/>
              </a:ext>
            </a:extLst>
          </p:cNvPr>
          <p:cNvSpPr>
            <a:spLocks noGrp="1"/>
          </p:cNvSpPr>
          <p:nvPr>
            <p:ph type="body" sz="quarter" idx="12"/>
          </p:nvPr>
        </p:nvSpPr>
        <p:spPr>
          <a:xfrm>
            <a:off x="417600" y="1080000"/>
            <a:ext cx="8308800" cy="3560400"/>
          </a:xfrm>
          <a:prstGeom prst="rect">
            <a:avLst/>
          </a:prstGeom>
        </p:spPr>
        <p:txBody>
          <a:bodyPr lIns="0" tIns="0" rIns="0" bIns="0">
            <a:normAutofit/>
          </a:bodyPr>
          <a:lstStyle>
            <a:lvl1pPr marL="0" indent="0">
              <a:spcBef>
                <a:spcPts val="0"/>
              </a:spcBef>
              <a:spcAft>
                <a:spcPts val="600"/>
              </a:spcAft>
              <a:buNone/>
              <a:defRPr sz="1600">
                <a:solidFill>
                  <a:schemeClr val="bg1"/>
                </a:solidFill>
                <a:latin typeface="Nokia Pure Text Light" panose="020B0403020202020204" pitchFamily="34" charset="0"/>
                <a:ea typeface="Nokia Pure Text Light" panose="020B0403020202020204" pitchFamily="34" charset="0"/>
              </a:defRPr>
            </a:lvl1pPr>
            <a:lvl2pPr marL="230400" indent="0">
              <a:spcBef>
                <a:spcPts val="0"/>
              </a:spcBef>
              <a:spcAft>
                <a:spcPts val="600"/>
              </a:spcAft>
              <a:buNone/>
              <a:defRPr sz="1400">
                <a:solidFill>
                  <a:schemeClr val="bg1"/>
                </a:solidFill>
                <a:latin typeface="Nokia Pure Text Light" panose="020B0403020202020204" pitchFamily="34" charset="0"/>
                <a:ea typeface="Nokia Pure Text Light" panose="020B0403020202020204" pitchFamily="34" charset="0"/>
              </a:defRPr>
            </a:lvl2pPr>
            <a:lvl3pPr marL="462600" indent="0">
              <a:spcBef>
                <a:spcPts val="0"/>
              </a:spcBef>
              <a:spcAft>
                <a:spcPts val="600"/>
              </a:spcAft>
              <a:buNone/>
              <a:defRPr sz="1200">
                <a:solidFill>
                  <a:schemeClr val="bg1"/>
                </a:solidFill>
                <a:latin typeface="Nokia Pure Text Light" panose="020B0403020202020204" pitchFamily="34" charset="0"/>
                <a:ea typeface="Nokia Pure Text Light" panose="020B0403020202020204" pitchFamily="34" charset="0"/>
              </a:defRPr>
            </a:lvl3pPr>
            <a:lvl4pPr marL="693000" indent="0">
              <a:spcBef>
                <a:spcPts val="0"/>
              </a:spcBef>
              <a:spcAft>
                <a:spcPts val="600"/>
              </a:spcAft>
              <a:buNone/>
              <a:defRPr sz="1000">
                <a:solidFill>
                  <a:schemeClr val="bg1"/>
                </a:solidFill>
                <a:latin typeface="Nokia Pure Text Light" panose="020B0403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800">
                <a:solidFill>
                  <a:schemeClr val="bg1"/>
                </a:solidFill>
                <a:latin typeface="Nokia Pure Text Light" panose="020B0403020202020204" pitchFamily="34" charset="0"/>
                <a:ea typeface="Nokia Pure Text Light" panose="020B04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422E6FA3-ED47-4E0C-B044-550E170D1A0B}"/>
              </a:ext>
            </a:extLst>
          </p:cNvPr>
          <p:cNvSpPr>
            <a:spLocks noGrp="1"/>
          </p:cNvSpPr>
          <p:nvPr>
            <p:ph type="ftr" sz="quarter" idx="13"/>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38541496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2_Gray Blank">
    <p:bg>
      <p:bgPr>
        <a:solidFill>
          <a:schemeClr val="accent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E24E133-AF05-4EA9-B8C1-517DA46C9D21}"/>
              </a:ext>
            </a:extLst>
          </p:cNvPr>
          <p:cNvSpPr>
            <a:spLocks noGrp="1"/>
          </p:cNvSpPr>
          <p:nvPr>
            <p:ph type="ftr" sz="quarter" idx="12"/>
          </p:nvPr>
        </p:nvSpPr>
        <p:spPr/>
        <p:txBody>
          <a:bodyPr/>
          <a:lstStyle/>
          <a:p>
            <a:r>
              <a:rPr lang="en-GB" dirty="0"/>
              <a:t>&lt;Document ID: change ID in footer or remove&gt; &lt;Change information classification in footer&gt;</a:t>
            </a:r>
            <a:endParaRPr lang="en-US" dirty="0"/>
          </a:p>
        </p:txBody>
      </p:sp>
    </p:spTree>
    <p:extLst>
      <p:ext uri="{BB962C8B-B14F-4D97-AF65-F5344CB8AC3E}">
        <p14:creationId xmlns:p14="http://schemas.microsoft.com/office/powerpoint/2010/main" val="1935486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_Titl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A1D69DC-9F16-4CA4-A0E0-1872B8AD5DBC}"/>
              </a:ext>
            </a:extLst>
          </p:cNvPr>
          <p:cNvSpPr>
            <a:spLocks noGrp="1"/>
          </p:cNvSpPr>
          <p:nvPr>
            <p:ph type="ftr" sz="quarter" idx="10"/>
          </p:nvPr>
        </p:nvSpPr>
        <p:spPr/>
        <p:txBody>
          <a:bodyPr/>
          <a:lstStyle/>
          <a:p>
            <a:r>
              <a:rPr lang="en-GB"/>
              <a:t>&lt;Document ID: change ID in footer or remove&gt; &lt;Change information classification in footer&gt;</a:t>
            </a:r>
            <a:endParaRPr lang="en-US"/>
          </a:p>
        </p:txBody>
      </p:sp>
      <p:sp>
        <p:nvSpPr>
          <p:cNvPr id="4" name="Text Placeholder 12">
            <a:extLst>
              <a:ext uri="{FF2B5EF4-FFF2-40B4-BE49-F238E27FC236}">
                <a16:creationId xmlns:a16="http://schemas.microsoft.com/office/drawing/2014/main" id="{99A4E175-66C0-4DDD-AA07-5D4B03CEA1D0}"/>
              </a:ext>
            </a:extLst>
          </p:cNvPr>
          <p:cNvSpPr>
            <a:spLocks noGrp="1"/>
          </p:cNvSpPr>
          <p:nvPr>
            <p:ph type="body" sz="quarter" idx="11"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5" name="Text Placeholder 42">
            <a:extLst>
              <a:ext uri="{FF2B5EF4-FFF2-40B4-BE49-F238E27FC236}">
                <a16:creationId xmlns:a16="http://schemas.microsoft.com/office/drawing/2014/main" id="{F4102E0A-65A1-4E0C-ABCA-2CEBB8D5BF5D}"/>
              </a:ext>
            </a:extLst>
          </p:cNvPr>
          <p:cNvSpPr>
            <a:spLocks noGrp="1"/>
          </p:cNvSpPr>
          <p:nvPr>
            <p:ph type="body" sz="quarter" idx="12"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Tree>
    <p:extLst>
      <p:ext uri="{BB962C8B-B14F-4D97-AF65-F5344CB8AC3E}">
        <p14:creationId xmlns:p14="http://schemas.microsoft.com/office/powerpoint/2010/main" val="36528516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3_Gray Divider Slide">
    <p:bg>
      <p:bgPr>
        <a:solidFill>
          <a:schemeClr val="accent1"/>
        </a:solidFill>
        <a:effectLst/>
      </p:bgPr>
    </p:bg>
    <p:spTree>
      <p:nvGrpSpPr>
        <p:cNvPr id="1" name=""/>
        <p:cNvGrpSpPr/>
        <p:nvPr/>
      </p:nvGrpSpPr>
      <p:grpSpPr>
        <a:xfrm>
          <a:off x="0" y="0"/>
          <a:ext cx="0" cy="0"/>
          <a:chOff x="0" y="0"/>
          <a:chExt cx="0" cy="0"/>
        </a:xfrm>
      </p:grpSpPr>
      <p:sp>
        <p:nvSpPr>
          <p:cNvPr id="12" name="Text Placeholder 42">
            <a:extLst>
              <a:ext uri="{FF2B5EF4-FFF2-40B4-BE49-F238E27FC236}">
                <a16:creationId xmlns:a16="http://schemas.microsoft.com/office/drawing/2014/main" id="{B5196263-821B-4B0A-B8F0-F314EF3ADF08}"/>
              </a:ext>
            </a:extLst>
          </p:cNvPr>
          <p:cNvSpPr>
            <a:spLocks noGrp="1"/>
          </p:cNvSpPr>
          <p:nvPr>
            <p:ph type="body" sz="quarter" idx="11" hasCustomPrompt="1"/>
          </p:nvPr>
        </p:nvSpPr>
        <p:spPr>
          <a:xfrm>
            <a:off x="417600" y="280799"/>
            <a:ext cx="8308800" cy="1760501"/>
          </a:xfrm>
          <a:prstGeom prst="rect">
            <a:avLst/>
          </a:prstGeom>
        </p:spPr>
        <p:txBody>
          <a:bodyPr lIns="0" tIns="0" rIns="0" bIns="0"/>
          <a:lstStyle>
            <a:lvl1pPr marL="0" indent="0">
              <a:buNone/>
              <a:defRPr sz="4400" baseline="0">
                <a:solidFill>
                  <a:schemeClr val="bg1"/>
                </a:solidFill>
                <a:latin typeface="Nokia Pure Headline Ultra Light" panose="020B0204020202020204" pitchFamily="34" charset="0"/>
              </a:defRPr>
            </a:lvl1pPr>
          </a:lstStyle>
          <a:p>
            <a:pPr lvl="0"/>
            <a:r>
              <a:rPr lang="en-US" dirty="0"/>
              <a:t>Click to edit headline</a:t>
            </a:r>
          </a:p>
        </p:txBody>
      </p:sp>
      <p:sp>
        <p:nvSpPr>
          <p:cNvPr id="4" name="Footer Placeholder 3">
            <a:extLst>
              <a:ext uri="{FF2B5EF4-FFF2-40B4-BE49-F238E27FC236}">
                <a16:creationId xmlns:a16="http://schemas.microsoft.com/office/drawing/2014/main" id="{8E24E133-AF05-4EA9-B8C1-517DA46C9D21}"/>
              </a:ext>
            </a:extLst>
          </p:cNvPr>
          <p:cNvSpPr>
            <a:spLocks noGrp="1"/>
          </p:cNvSpPr>
          <p:nvPr>
            <p:ph type="ftr" sz="quarter" idx="12"/>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203247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3_Single Text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D5DDEE8-FF3C-4742-BB8C-B09BB2526ACE}"/>
              </a:ext>
            </a:extLst>
          </p:cNvPr>
          <p:cNvSpPr>
            <a:spLocks noGrp="1"/>
          </p:cNvSpPr>
          <p:nvPr>
            <p:ph type="ftr" sz="quarter" idx="10"/>
          </p:nvPr>
        </p:nvSpPr>
        <p:spPr/>
        <p:txBody>
          <a:bodyPr/>
          <a:lstStyle/>
          <a:p>
            <a:r>
              <a:rPr lang="en-GB"/>
              <a:t>&lt;Document ID: change ID in footer or remove&gt; &lt;Change information classification in footer&gt;</a:t>
            </a:r>
            <a:endParaRPr lang="en-US"/>
          </a:p>
        </p:txBody>
      </p:sp>
      <p:sp>
        <p:nvSpPr>
          <p:cNvPr id="4" name="Text Placeholder 12">
            <a:extLst>
              <a:ext uri="{FF2B5EF4-FFF2-40B4-BE49-F238E27FC236}">
                <a16:creationId xmlns:a16="http://schemas.microsoft.com/office/drawing/2014/main" id="{B4B383DF-E841-4958-AC70-1FE077578D06}"/>
              </a:ext>
            </a:extLst>
          </p:cNvPr>
          <p:cNvSpPr>
            <a:spLocks noGrp="1"/>
          </p:cNvSpPr>
          <p:nvPr>
            <p:ph type="body" sz="quarter" idx="11"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5" name="Text Placeholder 42">
            <a:extLst>
              <a:ext uri="{FF2B5EF4-FFF2-40B4-BE49-F238E27FC236}">
                <a16:creationId xmlns:a16="http://schemas.microsoft.com/office/drawing/2014/main" id="{6D425CB6-0BAB-4AB6-ADCE-D68F0C1DF88A}"/>
              </a:ext>
            </a:extLst>
          </p:cNvPr>
          <p:cNvSpPr>
            <a:spLocks noGrp="1"/>
          </p:cNvSpPr>
          <p:nvPr>
            <p:ph type="body" sz="quarter" idx="12"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6" name="Text Placeholder 3">
            <a:extLst>
              <a:ext uri="{FF2B5EF4-FFF2-40B4-BE49-F238E27FC236}">
                <a16:creationId xmlns:a16="http://schemas.microsoft.com/office/drawing/2014/main" id="{087D8427-6029-4956-BF93-C47F0DB87979}"/>
              </a:ext>
            </a:extLst>
          </p:cNvPr>
          <p:cNvSpPr>
            <a:spLocks noGrp="1"/>
          </p:cNvSpPr>
          <p:nvPr>
            <p:ph type="body" sz="quarter" idx="13"/>
          </p:nvPr>
        </p:nvSpPr>
        <p:spPr>
          <a:xfrm>
            <a:off x="417600" y="1080000"/>
            <a:ext cx="83088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585524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4_Single Table">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4F384717-39C3-4AC7-9EA1-C3EA1A638B6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3" name="Text Placeholder 42">
            <a:extLst>
              <a:ext uri="{FF2B5EF4-FFF2-40B4-BE49-F238E27FC236}">
                <a16:creationId xmlns:a16="http://schemas.microsoft.com/office/drawing/2014/main" id="{6D6C4B20-F952-4A3C-AB73-2A06B8C3F696}"/>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6" name="Table Placeholder 2">
            <a:extLst>
              <a:ext uri="{FF2B5EF4-FFF2-40B4-BE49-F238E27FC236}">
                <a16:creationId xmlns:a16="http://schemas.microsoft.com/office/drawing/2014/main" id="{1CF4B30C-BC0A-4BED-8EEF-4DDEF7B9FABC}"/>
              </a:ext>
            </a:extLst>
          </p:cNvPr>
          <p:cNvSpPr>
            <a:spLocks noGrp="1"/>
          </p:cNvSpPr>
          <p:nvPr>
            <p:ph type="tbl" sz="quarter" idx="13"/>
          </p:nvPr>
        </p:nvSpPr>
        <p:spPr>
          <a:xfrm>
            <a:off x="417600" y="1076400"/>
            <a:ext cx="8308800" cy="3564000"/>
          </a:xfrm>
          <a:prstGeom prst="rect">
            <a:avLst/>
          </a:prstGeom>
        </p:spPr>
        <p:txBody>
          <a:bodyPr/>
          <a:lstStyle>
            <a:lvl1pPr marL="0" indent="0">
              <a:buNone/>
              <a:defRPr sz="1000">
                <a:solidFill>
                  <a:schemeClr val="tx2"/>
                </a:solidFill>
                <a:latin typeface="+mn-lt"/>
              </a:defRPr>
            </a:lvl1pPr>
          </a:lstStyle>
          <a:p>
            <a:r>
              <a:rPr lang="en-US"/>
              <a:t>Click icon to add table</a:t>
            </a:r>
            <a:endParaRPr lang="en-US" dirty="0"/>
          </a:p>
        </p:txBody>
      </p:sp>
      <p:sp>
        <p:nvSpPr>
          <p:cNvPr id="4" name="Footer Placeholder 3">
            <a:extLst>
              <a:ext uri="{FF2B5EF4-FFF2-40B4-BE49-F238E27FC236}">
                <a16:creationId xmlns:a16="http://schemas.microsoft.com/office/drawing/2014/main" id="{D6746ED1-96F6-4AE8-9D3A-0266CB4B7380}"/>
              </a:ext>
            </a:extLst>
          </p:cNvPr>
          <p:cNvSpPr>
            <a:spLocks noGrp="1"/>
          </p:cNvSpPr>
          <p:nvPr>
            <p:ph type="ftr" sz="quarter" idx="14"/>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212641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5_Single SmartArt">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4F384717-39C3-4AC7-9EA1-C3EA1A638B6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3" name="Text Placeholder 42">
            <a:extLst>
              <a:ext uri="{FF2B5EF4-FFF2-40B4-BE49-F238E27FC236}">
                <a16:creationId xmlns:a16="http://schemas.microsoft.com/office/drawing/2014/main" id="{6D6C4B20-F952-4A3C-AB73-2A06B8C3F696}"/>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7" name="SmartArt Placeholder 2">
            <a:extLst>
              <a:ext uri="{FF2B5EF4-FFF2-40B4-BE49-F238E27FC236}">
                <a16:creationId xmlns:a16="http://schemas.microsoft.com/office/drawing/2014/main" id="{9E969AE7-D418-4354-A166-2D9EC9AFFBD5}"/>
              </a:ext>
            </a:extLst>
          </p:cNvPr>
          <p:cNvSpPr>
            <a:spLocks noGrp="1"/>
          </p:cNvSpPr>
          <p:nvPr>
            <p:ph type="dgm" sz="quarter" idx="14"/>
          </p:nvPr>
        </p:nvSpPr>
        <p:spPr>
          <a:xfrm>
            <a:off x="417600" y="1076400"/>
            <a:ext cx="8308800" cy="3564000"/>
          </a:xfrm>
          <a:prstGeom prst="rect">
            <a:avLst/>
          </a:prstGeom>
        </p:spPr>
        <p:txBody>
          <a:bodyPr/>
          <a:lstStyle>
            <a:lvl1pPr marL="0" indent="0">
              <a:buNone/>
              <a:defRPr sz="1000">
                <a:solidFill>
                  <a:schemeClr val="tx2"/>
                </a:solidFill>
              </a:defRPr>
            </a:lvl1pPr>
          </a:lstStyle>
          <a:p>
            <a:r>
              <a:rPr lang="en-US"/>
              <a:t>Click icon to add SmartArt graphic</a:t>
            </a:r>
            <a:endParaRPr lang="en-US" dirty="0"/>
          </a:p>
        </p:txBody>
      </p:sp>
      <p:sp>
        <p:nvSpPr>
          <p:cNvPr id="4" name="Footer Placeholder 3">
            <a:extLst>
              <a:ext uri="{FF2B5EF4-FFF2-40B4-BE49-F238E27FC236}">
                <a16:creationId xmlns:a16="http://schemas.microsoft.com/office/drawing/2014/main" id="{5EB72D45-B478-45D6-BC5D-D958ACDFA9E3}"/>
              </a:ext>
            </a:extLst>
          </p:cNvPr>
          <p:cNvSpPr>
            <a:spLocks noGrp="1"/>
          </p:cNvSpPr>
          <p:nvPr>
            <p:ph type="ftr" sz="quarter" idx="15"/>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3223460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6_Two Column Text Layout">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4F384717-39C3-4AC7-9EA1-C3EA1A638B6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3" name="Text Placeholder 42">
            <a:extLst>
              <a:ext uri="{FF2B5EF4-FFF2-40B4-BE49-F238E27FC236}">
                <a16:creationId xmlns:a16="http://schemas.microsoft.com/office/drawing/2014/main" id="{6D6C4B20-F952-4A3C-AB73-2A06B8C3F696}"/>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6" name="Text Placeholder 3">
            <a:extLst>
              <a:ext uri="{FF2B5EF4-FFF2-40B4-BE49-F238E27FC236}">
                <a16:creationId xmlns:a16="http://schemas.microsoft.com/office/drawing/2014/main" id="{D48EFACD-CEB2-4692-815C-86D19FBB4A40}"/>
              </a:ext>
            </a:extLst>
          </p:cNvPr>
          <p:cNvSpPr>
            <a:spLocks noGrp="1"/>
          </p:cNvSpPr>
          <p:nvPr>
            <p:ph type="body" sz="quarter" idx="12"/>
          </p:nvPr>
        </p:nvSpPr>
        <p:spPr>
          <a:xfrm>
            <a:off x="4176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3">
            <a:extLst>
              <a:ext uri="{FF2B5EF4-FFF2-40B4-BE49-F238E27FC236}">
                <a16:creationId xmlns:a16="http://schemas.microsoft.com/office/drawing/2014/main" id="{3CBCB907-9E7B-4CB2-B9DE-4FC3076D2A87}"/>
              </a:ext>
            </a:extLst>
          </p:cNvPr>
          <p:cNvSpPr>
            <a:spLocks noGrp="1"/>
          </p:cNvSpPr>
          <p:nvPr>
            <p:ph type="body" sz="quarter" idx="13"/>
          </p:nvPr>
        </p:nvSpPr>
        <p:spPr>
          <a:xfrm>
            <a:off x="47160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Footer Placeholder 3">
            <a:extLst>
              <a:ext uri="{FF2B5EF4-FFF2-40B4-BE49-F238E27FC236}">
                <a16:creationId xmlns:a16="http://schemas.microsoft.com/office/drawing/2014/main" id="{1E14DFDF-6038-42CF-9F88-F60BDA6A7F2B}"/>
              </a:ext>
            </a:extLst>
          </p:cNvPr>
          <p:cNvSpPr>
            <a:spLocks noGrp="1"/>
          </p:cNvSpPr>
          <p:nvPr>
            <p:ph type="ftr" sz="quarter" idx="14"/>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522147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7_Two Column Mixed">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4F384717-39C3-4AC7-9EA1-C3EA1A638B6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3" name="Text Placeholder 42">
            <a:extLst>
              <a:ext uri="{FF2B5EF4-FFF2-40B4-BE49-F238E27FC236}">
                <a16:creationId xmlns:a16="http://schemas.microsoft.com/office/drawing/2014/main" id="{6D6C4B20-F952-4A3C-AB73-2A06B8C3F696}"/>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7" name="Text Placeholder 3">
            <a:extLst>
              <a:ext uri="{FF2B5EF4-FFF2-40B4-BE49-F238E27FC236}">
                <a16:creationId xmlns:a16="http://schemas.microsoft.com/office/drawing/2014/main" id="{8C469832-DACB-40B0-988E-5D708FA93741}"/>
              </a:ext>
            </a:extLst>
          </p:cNvPr>
          <p:cNvSpPr>
            <a:spLocks noGrp="1"/>
          </p:cNvSpPr>
          <p:nvPr>
            <p:ph type="body" sz="quarter" idx="13"/>
          </p:nvPr>
        </p:nvSpPr>
        <p:spPr>
          <a:xfrm>
            <a:off x="47160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able Placeholder 4">
            <a:extLst>
              <a:ext uri="{FF2B5EF4-FFF2-40B4-BE49-F238E27FC236}">
                <a16:creationId xmlns:a16="http://schemas.microsoft.com/office/drawing/2014/main" id="{B3F0CABE-2F16-456A-A120-390FEDFE43A9}"/>
              </a:ext>
            </a:extLst>
          </p:cNvPr>
          <p:cNvSpPr>
            <a:spLocks noGrp="1"/>
          </p:cNvSpPr>
          <p:nvPr>
            <p:ph type="tbl" sz="quarter" idx="14"/>
          </p:nvPr>
        </p:nvSpPr>
        <p:spPr>
          <a:xfrm>
            <a:off x="417600" y="1080000"/>
            <a:ext cx="4010400" cy="3560400"/>
          </a:xfrm>
          <a:prstGeom prst="rect">
            <a:avLst/>
          </a:prstGeom>
        </p:spPr>
        <p:txBody>
          <a:bodyPr>
            <a:normAutofit/>
          </a:bodyPr>
          <a:lstStyle>
            <a:lvl1pPr marL="0" indent="0">
              <a:buNone/>
              <a:defRPr sz="1600">
                <a:solidFill>
                  <a:schemeClr val="tx2"/>
                </a:solidFill>
                <a:latin typeface="+mn-lt"/>
              </a:defRPr>
            </a:lvl1pPr>
          </a:lstStyle>
          <a:p>
            <a:r>
              <a:rPr lang="en-US" noProof="0"/>
              <a:t>Click icon to add table</a:t>
            </a:r>
            <a:endParaRPr lang="en-US" noProof="0" dirty="0"/>
          </a:p>
        </p:txBody>
      </p:sp>
      <p:sp>
        <p:nvSpPr>
          <p:cNvPr id="4" name="Footer Placeholder 3">
            <a:extLst>
              <a:ext uri="{FF2B5EF4-FFF2-40B4-BE49-F238E27FC236}">
                <a16:creationId xmlns:a16="http://schemas.microsoft.com/office/drawing/2014/main" id="{5828BA92-8F61-4F9A-B36F-9769D72C71AE}"/>
              </a:ext>
            </a:extLst>
          </p:cNvPr>
          <p:cNvSpPr>
            <a:spLocks noGrp="1"/>
          </p:cNvSpPr>
          <p:nvPr>
            <p:ph type="ftr" sz="quarter" idx="15"/>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2321535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8_Three Column Text Layout">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4F384717-39C3-4AC7-9EA1-C3EA1A638B6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3" name="Text Placeholder 42">
            <a:extLst>
              <a:ext uri="{FF2B5EF4-FFF2-40B4-BE49-F238E27FC236}">
                <a16:creationId xmlns:a16="http://schemas.microsoft.com/office/drawing/2014/main" id="{6D6C4B20-F952-4A3C-AB73-2A06B8C3F696}"/>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8" name="Text Placeholder 3">
            <a:extLst>
              <a:ext uri="{FF2B5EF4-FFF2-40B4-BE49-F238E27FC236}">
                <a16:creationId xmlns:a16="http://schemas.microsoft.com/office/drawing/2014/main" id="{2B478DF6-0668-488C-9E0C-4567E0DE8FCC}"/>
              </a:ext>
            </a:extLst>
          </p:cNvPr>
          <p:cNvSpPr>
            <a:spLocks noGrp="1"/>
          </p:cNvSpPr>
          <p:nvPr>
            <p:ph type="body" sz="quarter" idx="12"/>
          </p:nvPr>
        </p:nvSpPr>
        <p:spPr>
          <a:xfrm>
            <a:off x="417600"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3">
            <a:extLst>
              <a:ext uri="{FF2B5EF4-FFF2-40B4-BE49-F238E27FC236}">
                <a16:creationId xmlns:a16="http://schemas.microsoft.com/office/drawing/2014/main" id="{2EC091DE-89A6-4271-8BB9-BAB40C67B3E9}"/>
              </a:ext>
            </a:extLst>
          </p:cNvPr>
          <p:cNvSpPr>
            <a:spLocks noGrp="1"/>
          </p:cNvSpPr>
          <p:nvPr>
            <p:ph type="body" sz="quarter" idx="13"/>
          </p:nvPr>
        </p:nvSpPr>
        <p:spPr>
          <a:xfrm>
            <a:off x="3275856"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3">
            <a:extLst>
              <a:ext uri="{FF2B5EF4-FFF2-40B4-BE49-F238E27FC236}">
                <a16:creationId xmlns:a16="http://schemas.microsoft.com/office/drawing/2014/main" id="{4D1772D9-E08D-420E-AB34-CCAC26D77FE0}"/>
              </a:ext>
            </a:extLst>
          </p:cNvPr>
          <p:cNvSpPr>
            <a:spLocks noGrp="1"/>
          </p:cNvSpPr>
          <p:nvPr>
            <p:ph type="body" sz="quarter" idx="14"/>
          </p:nvPr>
        </p:nvSpPr>
        <p:spPr>
          <a:xfrm>
            <a:off x="6134400"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Footer Placeholder 3">
            <a:extLst>
              <a:ext uri="{FF2B5EF4-FFF2-40B4-BE49-F238E27FC236}">
                <a16:creationId xmlns:a16="http://schemas.microsoft.com/office/drawing/2014/main" id="{1ED23F99-89E3-4290-B5FE-D72F99F36EA5}"/>
              </a:ext>
            </a:extLst>
          </p:cNvPr>
          <p:cNvSpPr>
            <a:spLocks noGrp="1"/>
          </p:cNvSpPr>
          <p:nvPr>
            <p:ph type="ftr" sz="quarter" idx="15"/>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1572495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9_Three Column Table">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4F384717-39C3-4AC7-9EA1-C3EA1A638B6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3" name="Text Placeholder 42">
            <a:extLst>
              <a:ext uri="{FF2B5EF4-FFF2-40B4-BE49-F238E27FC236}">
                <a16:creationId xmlns:a16="http://schemas.microsoft.com/office/drawing/2014/main" id="{6D6C4B20-F952-4A3C-AB73-2A06B8C3F696}"/>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9" name="Table Placeholder 2">
            <a:extLst>
              <a:ext uri="{FF2B5EF4-FFF2-40B4-BE49-F238E27FC236}">
                <a16:creationId xmlns:a16="http://schemas.microsoft.com/office/drawing/2014/main" id="{D0874136-2C1C-4222-98DA-D238FBD9743F}"/>
              </a:ext>
            </a:extLst>
          </p:cNvPr>
          <p:cNvSpPr>
            <a:spLocks noGrp="1"/>
          </p:cNvSpPr>
          <p:nvPr>
            <p:ph type="tbl" sz="quarter" idx="15"/>
          </p:nvPr>
        </p:nvSpPr>
        <p:spPr>
          <a:xfrm>
            <a:off x="417312" y="1080000"/>
            <a:ext cx="2592000" cy="3560400"/>
          </a:xfrm>
          <a:prstGeom prst="rect">
            <a:avLst/>
          </a:prstGeom>
        </p:spPr>
        <p:txBody>
          <a:bodyPr>
            <a:normAutofit/>
          </a:bodyPr>
          <a:lstStyle>
            <a:lvl1pPr marL="0" indent="0">
              <a:buNone/>
              <a:defRPr sz="1600">
                <a:solidFill>
                  <a:schemeClr val="tx2"/>
                </a:solidFill>
              </a:defRPr>
            </a:lvl1pPr>
          </a:lstStyle>
          <a:p>
            <a:r>
              <a:rPr lang="en-US"/>
              <a:t>Click icon to add table</a:t>
            </a:r>
            <a:endParaRPr lang="en-US" dirty="0"/>
          </a:p>
        </p:txBody>
      </p:sp>
      <p:sp>
        <p:nvSpPr>
          <p:cNvPr id="12" name="Table Placeholder 2">
            <a:extLst>
              <a:ext uri="{FF2B5EF4-FFF2-40B4-BE49-F238E27FC236}">
                <a16:creationId xmlns:a16="http://schemas.microsoft.com/office/drawing/2014/main" id="{B9EA6A3E-9087-42C1-89A6-8204E100E361}"/>
              </a:ext>
            </a:extLst>
          </p:cNvPr>
          <p:cNvSpPr>
            <a:spLocks noGrp="1"/>
          </p:cNvSpPr>
          <p:nvPr>
            <p:ph type="tbl" sz="quarter" idx="16"/>
          </p:nvPr>
        </p:nvSpPr>
        <p:spPr>
          <a:xfrm>
            <a:off x="6132423" y="1080000"/>
            <a:ext cx="2592000" cy="3560400"/>
          </a:xfrm>
          <a:prstGeom prst="rect">
            <a:avLst/>
          </a:prstGeom>
        </p:spPr>
        <p:txBody>
          <a:bodyPr>
            <a:normAutofit/>
          </a:bodyPr>
          <a:lstStyle>
            <a:lvl1pPr marL="0" indent="0">
              <a:buNone/>
              <a:defRPr sz="1600">
                <a:solidFill>
                  <a:schemeClr val="tx2"/>
                </a:solidFill>
              </a:defRPr>
            </a:lvl1pPr>
          </a:lstStyle>
          <a:p>
            <a:r>
              <a:rPr lang="en-US"/>
              <a:t>Click icon to add table</a:t>
            </a:r>
            <a:endParaRPr lang="en-US" dirty="0"/>
          </a:p>
        </p:txBody>
      </p:sp>
      <p:sp>
        <p:nvSpPr>
          <p:cNvPr id="13" name="Table Placeholder 2">
            <a:extLst>
              <a:ext uri="{FF2B5EF4-FFF2-40B4-BE49-F238E27FC236}">
                <a16:creationId xmlns:a16="http://schemas.microsoft.com/office/drawing/2014/main" id="{98BD97D8-C9D8-4E9B-90F2-C010D6EE811E}"/>
              </a:ext>
            </a:extLst>
          </p:cNvPr>
          <p:cNvSpPr>
            <a:spLocks noGrp="1"/>
          </p:cNvSpPr>
          <p:nvPr>
            <p:ph type="tbl" sz="quarter" idx="17"/>
          </p:nvPr>
        </p:nvSpPr>
        <p:spPr>
          <a:xfrm>
            <a:off x="3273879" y="1080000"/>
            <a:ext cx="2592000" cy="3560400"/>
          </a:xfrm>
          <a:prstGeom prst="rect">
            <a:avLst/>
          </a:prstGeom>
        </p:spPr>
        <p:txBody>
          <a:bodyPr>
            <a:normAutofit/>
          </a:bodyPr>
          <a:lstStyle>
            <a:lvl1pPr marL="0" indent="0">
              <a:buNone/>
              <a:defRPr sz="1600">
                <a:solidFill>
                  <a:schemeClr val="tx2"/>
                </a:solidFill>
              </a:defRPr>
            </a:lvl1pPr>
          </a:lstStyle>
          <a:p>
            <a:r>
              <a:rPr lang="en-US"/>
              <a:t>Click icon to add table</a:t>
            </a:r>
            <a:endParaRPr lang="en-US" dirty="0"/>
          </a:p>
        </p:txBody>
      </p:sp>
      <p:sp>
        <p:nvSpPr>
          <p:cNvPr id="4" name="Footer Placeholder 3">
            <a:extLst>
              <a:ext uri="{FF2B5EF4-FFF2-40B4-BE49-F238E27FC236}">
                <a16:creationId xmlns:a16="http://schemas.microsoft.com/office/drawing/2014/main" id="{7BC81E09-B357-4439-BD31-02945978E3D5}"/>
              </a:ext>
            </a:extLst>
          </p:cNvPr>
          <p:cNvSpPr>
            <a:spLocks noGrp="1"/>
          </p:cNvSpPr>
          <p:nvPr>
            <p:ph type="ftr" sz="quarter" idx="18"/>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446790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4.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17.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7D0E1A0-C19A-4DB8-BA1F-3D71830D1A93}"/>
              </a:ext>
            </a:extLst>
          </p:cNvPr>
          <p:cNvSpPr txBox="1"/>
          <p:nvPr userDrawn="1"/>
        </p:nvSpPr>
        <p:spPr>
          <a:xfrm>
            <a:off x="755776" y="4816800"/>
            <a:ext cx="1800000" cy="122237"/>
          </a:xfrm>
          <a:prstGeom prst="rect">
            <a:avLst/>
          </a:prstGeom>
          <a:noFill/>
        </p:spPr>
        <p:txBody>
          <a:bodyPr wrap="square" lIns="0" tIns="0" rIns="0" bIns="0" anchor="b">
            <a:spAutoFit/>
          </a:bodyPr>
          <a:lstStyle/>
          <a:p>
            <a:r>
              <a:rPr lang="en-US" sz="80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2019 Nokia</a:t>
            </a:r>
          </a:p>
        </p:txBody>
      </p:sp>
      <p:sp>
        <p:nvSpPr>
          <p:cNvPr id="12" name="Slide Number Placeholder 5">
            <a:extLst>
              <a:ext uri="{FF2B5EF4-FFF2-40B4-BE49-F238E27FC236}">
                <a16:creationId xmlns:a16="http://schemas.microsoft.com/office/drawing/2014/main" id="{7920C8E0-2BA3-45B9-8A9F-1B9E59157439}"/>
              </a:ext>
            </a:extLst>
          </p:cNvPr>
          <p:cNvSpPr txBox="1">
            <a:spLocks/>
          </p:cNvSpPr>
          <p:nvPr userDrawn="1"/>
        </p:nvSpPr>
        <p:spPr>
          <a:xfrm>
            <a:off x="419102" y="4816800"/>
            <a:ext cx="252000"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5" name="Footer Placeholder 14">
            <a:extLst>
              <a:ext uri="{FF2B5EF4-FFF2-40B4-BE49-F238E27FC236}">
                <a16:creationId xmlns:a16="http://schemas.microsoft.com/office/drawing/2014/main" id="{141D57DB-1EB7-4DFA-9100-436A54579F68}"/>
              </a:ext>
            </a:extLst>
          </p:cNvPr>
          <p:cNvSpPr>
            <a:spLocks noGrp="1"/>
          </p:cNvSpPr>
          <p:nvPr>
            <p:ph type="ftr" sz="quarter" idx="3"/>
          </p:nvPr>
        </p:nvSpPr>
        <p:spPr>
          <a:xfrm>
            <a:off x="2304000" y="4816800"/>
            <a:ext cx="4536000" cy="122400"/>
          </a:xfrm>
          <a:prstGeom prst="rect">
            <a:avLst/>
          </a:prstGeom>
        </p:spPr>
        <p:txBody>
          <a:bodyPr vert="horz" lIns="0" tIns="0" rIns="0" bIns="0" rtlCol="0" anchor="ctr"/>
          <a:lstStyle>
            <a:lvl1pPr algn="ctr">
              <a:defRPr sz="800">
                <a:solidFill>
                  <a:schemeClr val="tx2"/>
                </a:solidFill>
              </a:defRPr>
            </a:lvl1pPr>
          </a:lstStyle>
          <a:p>
            <a:r>
              <a:rPr lang="en-GB"/>
              <a:t>&lt;Document ID: change ID in footer or remove&gt; &lt;Change information classification in footer&gt;</a:t>
            </a:r>
            <a:endParaRPr lang="en-US" dirty="0"/>
          </a:p>
        </p:txBody>
      </p:sp>
      <p:pic>
        <p:nvPicPr>
          <p:cNvPr id="7" name="Picture 6">
            <a:extLst>
              <a:ext uri="{FF2B5EF4-FFF2-40B4-BE49-F238E27FC236}">
                <a16:creationId xmlns:a16="http://schemas.microsoft.com/office/drawing/2014/main" id="{A8C5FB64-385A-4093-B8B2-2F00FF978275}"/>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877226" y="4651000"/>
            <a:ext cx="1008112" cy="424363"/>
          </a:xfrm>
          <a:prstGeom prst="rect">
            <a:avLst/>
          </a:prstGeom>
        </p:spPr>
      </p:pic>
    </p:spTree>
    <p:extLst>
      <p:ext uri="{BB962C8B-B14F-4D97-AF65-F5344CB8AC3E}">
        <p14:creationId xmlns:p14="http://schemas.microsoft.com/office/powerpoint/2010/main" val="4241891639"/>
      </p:ext>
    </p:extLst>
  </p:cSld>
  <p:clrMap bg1="lt1" tx1="dk1" bg2="lt2" tx2="dk2" accent1="accent1" accent2="accent2" accent3="accent3" accent4="accent4" accent5="accent5" accent6="accent6" hlink="hlink" folHlink="folHlink"/>
  <p:sldLayoutIdLst>
    <p:sldLayoutId id="2147483663" r:id="rId1"/>
    <p:sldLayoutId id="2147483685" r:id="rId2"/>
    <p:sldLayoutId id="2147483686"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AC1947E-906A-46AD-9413-1921F00F19AB}"/>
              </a:ext>
            </a:extLst>
          </p:cNvPr>
          <p:cNvSpPr txBox="1"/>
          <p:nvPr userDrawn="1"/>
        </p:nvSpPr>
        <p:spPr>
          <a:xfrm>
            <a:off x="755776" y="4816800"/>
            <a:ext cx="1800000" cy="122237"/>
          </a:xfrm>
          <a:prstGeom prst="rect">
            <a:avLst/>
          </a:prstGeom>
          <a:noFill/>
        </p:spPr>
        <p:txBody>
          <a:bodyPr wrap="square" lIns="0" tIns="0" rIns="0" bIns="0" anchor="b">
            <a:spAutoFit/>
          </a:bodyPr>
          <a:lstStyle/>
          <a:p>
            <a:r>
              <a:rPr lang="en-US" sz="80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2019 Nokia</a:t>
            </a:r>
          </a:p>
        </p:txBody>
      </p:sp>
      <p:sp>
        <p:nvSpPr>
          <p:cNvPr id="9" name="Slide Number Placeholder 5">
            <a:extLst>
              <a:ext uri="{FF2B5EF4-FFF2-40B4-BE49-F238E27FC236}">
                <a16:creationId xmlns:a16="http://schemas.microsoft.com/office/drawing/2014/main" id="{BA0CA059-29E1-450A-A218-D27AB73F8070}"/>
              </a:ext>
            </a:extLst>
          </p:cNvPr>
          <p:cNvSpPr txBox="1">
            <a:spLocks/>
          </p:cNvSpPr>
          <p:nvPr userDrawn="1"/>
        </p:nvSpPr>
        <p:spPr>
          <a:xfrm>
            <a:off x="419102" y="4816800"/>
            <a:ext cx="252000"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0" name="Footer Placeholder 14">
            <a:extLst>
              <a:ext uri="{FF2B5EF4-FFF2-40B4-BE49-F238E27FC236}">
                <a16:creationId xmlns:a16="http://schemas.microsoft.com/office/drawing/2014/main" id="{80DAFA2C-A5B7-47BD-9867-3032BEE127ED}"/>
              </a:ext>
            </a:extLst>
          </p:cNvPr>
          <p:cNvSpPr>
            <a:spLocks noGrp="1"/>
          </p:cNvSpPr>
          <p:nvPr>
            <p:ph type="ftr" sz="quarter" idx="3"/>
          </p:nvPr>
        </p:nvSpPr>
        <p:spPr>
          <a:xfrm>
            <a:off x="2304000" y="4816800"/>
            <a:ext cx="4536000" cy="122400"/>
          </a:xfrm>
          <a:prstGeom prst="rect">
            <a:avLst/>
          </a:prstGeom>
        </p:spPr>
        <p:txBody>
          <a:bodyPr vert="horz" lIns="0" tIns="0" rIns="0" bIns="0" rtlCol="0" anchor="ctr"/>
          <a:lstStyle>
            <a:lvl1pPr algn="ctr">
              <a:defRPr sz="800">
                <a:solidFill>
                  <a:schemeClr val="tx2"/>
                </a:solidFill>
              </a:defRPr>
            </a:lvl1pPr>
          </a:lstStyle>
          <a:p>
            <a:r>
              <a:rPr lang="en-GB"/>
              <a:t>&lt;Document ID: change ID in footer or remove&gt; &lt;Change information classification in footer&gt;</a:t>
            </a:r>
            <a:endParaRPr lang="en-US" dirty="0"/>
          </a:p>
        </p:txBody>
      </p:sp>
    </p:spTree>
    <p:extLst>
      <p:ext uri="{BB962C8B-B14F-4D97-AF65-F5344CB8AC3E}">
        <p14:creationId xmlns:p14="http://schemas.microsoft.com/office/powerpoint/2010/main" val="2753873327"/>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5D8FD1-98D9-47C9-885D-370F1B25E0D7}"/>
              </a:ext>
            </a:extLst>
          </p:cNvPr>
          <p:cNvSpPr txBox="1"/>
          <p:nvPr userDrawn="1"/>
        </p:nvSpPr>
        <p:spPr>
          <a:xfrm>
            <a:off x="755776" y="4816800"/>
            <a:ext cx="1800000" cy="122237"/>
          </a:xfrm>
          <a:prstGeom prst="rect">
            <a:avLst/>
          </a:prstGeom>
          <a:noFill/>
        </p:spPr>
        <p:txBody>
          <a:bodyPr wrap="square" lIns="0" tIns="0" rIns="0" bIns="0" anchor="b">
            <a:sp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2019 Nokia</a:t>
            </a:r>
          </a:p>
        </p:txBody>
      </p:sp>
      <p:sp>
        <p:nvSpPr>
          <p:cNvPr id="8" name="Slide Number Placeholder 5">
            <a:extLst>
              <a:ext uri="{FF2B5EF4-FFF2-40B4-BE49-F238E27FC236}">
                <a16:creationId xmlns:a16="http://schemas.microsoft.com/office/drawing/2014/main" id="{DD45D477-1173-4B46-833F-F999BFE93809}"/>
              </a:ext>
            </a:extLst>
          </p:cNvPr>
          <p:cNvSpPr txBox="1">
            <a:spLocks/>
          </p:cNvSpPr>
          <p:nvPr userDrawn="1"/>
        </p:nvSpPr>
        <p:spPr>
          <a:xfrm>
            <a:off x="419102" y="4816800"/>
            <a:ext cx="252000"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5" name="Footer Placeholder 14">
            <a:extLst>
              <a:ext uri="{FF2B5EF4-FFF2-40B4-BE49-F238E27FC236}">
                <a16:creationId xmlns:a16="http://schemas.microsoft.com/office/drawing/2014/main" id="{9EA08E70-E40A-4C76-ADD7-CA63C95746CA}"/>
              </a:ext>
            </a:extLst>
          </p:cNvPr>
          <p:cNvSpPr>
            <a:spLocks noGrp="1"/>
          </p:cNvSpPr>
          <p:nvPr>
            <p:ph type="ftr" sz="quarter" idx="3"/>
          </p:nvPr>
        </p:nvSpPr>
        <p:spPr>
          <a:xfrm>
            <a:off x="2304000" y="4816800"/>
            <a:ext cx="4536000" cy="122400"/>
          </a:xfrm>
          <a:prstGeom prst="rect">
            <a:avLst/>
          </a:prstGeom>
        </p:spPr>
        <p:txBody>
          <a:bodyPr vert="horz" lIns="0" tIns="0" rIns="0" bIns="0" rtlCol="0" anchor="ctr"/>
          <a:lstStyle>
            <a:lvl1pPr algn="ctr">
              <a:defRPr sz="800">
                <a:solidFill>
                  <a:schemeClr val="bg1"/>
                </a:solidFill>
                <a:latin typeface="Nokia Pure Text Light" panose="020B0403020202020204" pitchFamily="34" charset="0"/>
                <a:ea typeface="Nokia Pure Text Light" panose="020B0403020202020204" pitchFamily="34" charset="0"/>
              </a:defRPr>
            </a:lvl1pPr>
          </a:lstStyle>
          <a:p>
            <a:r>
              <a:rPr lang="en-GB"/>
              <a:t>&lt;Document ID: change ID in footer or remove&gt; &lt;Change information classification in footer&gt;</a:t>
            </a:r>
            <a:endParaRPr lang="en-US" dirty="0"/>
          </a:p>
        </p:txBody>
      </p:sp>
    </p:spTree>
    <p:extLst>
      <p:ext uri="{BB962C8B-B14F-4D97-AF65-F5344CB8AC3E}">
        <p14:creationId xmlns:p14="http://schemas.microsoft.com/office/powerpoint/2010/main" val="1928352381"/>
      </p:ext>
    </p:extLst>
  </p:cSld>
  <p:clrMap bg1="lt1" tx1="dk1" bg2="lt2" tx2="dk2" accent1="accent1" accent2="accent2" accent3="accent3" accent4="accent4" accent5="accent5" accent6="accent6" hlink="hlink" folHlink="folHlink"/>
  <p:sldLayoutIdLst>
    <p:sldLayoutId id="2147483674" r:id="rId1"/>
    <p:sldLayoutId id="2147483675" r:id="rId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76398D-C6B9-4EAD-A887-41ECEA7F301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89180" y="2031750"/>
            <a:ext cx="2565641" cy="1080000"/>
          </a:xfrm>
          <a:prstGeom prst="rect">
            <a:avLst/>
          </a:prstGeom>
        </p:spPr>
      </p:pic>
    </p:spTree>
    <p:extLst>
      <p:ext uri="{BB962C8B-B14F-4D97-AF65-F5344CB8AC3E}">
        <p14:creationId xmlns:p14="http://schemas.microsoft.com/office/powerpoint/2010/main" val="3644516792"/>
      </p:ext>
    </p:extLst>
  </p:cSld>
  <p:clrMap bg1="lt1" tx1="dk1" bg2="lt2" tx2="dk2" accent1="accent1" accent2="accent2" accent3="accent3" accent4="accent4" accent5="accent5" accent6="accent6" hlink="hlink" folHlink="folHlink"/>
  <p:sldLayoutIdLst>
    <p:sldLayoutId id="2147483677"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C1C3A2-73EF-4E4E-97C2-1C446243E8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89180" y="2031750"/>
            <a:ext cx="2565641" cy="1080000"/>
          </a:xfrm>
          <a:prstGeom prst="rect">
            <a:avLst/>
          </a:prstGeom>
        </p:spPr>
      </p:pic>
    </p:spTree>
    <p:extLst>
      <p:ext uri="{BB962C8B-B14F-4D97-AF65-F5344CB8AC3E}">
        <p14:creationId xmlns:p14="http://schemas.microsoft.com/office/powerpoint/2010/main" val="1710388094"/>
      </p:ext>
    </p:extLst>
  </p:cSld>
  <p:clrMap bg1="lt1" tx1="dk1" bg2="lt2" tx2="dk2" accent1="accent1" accent2="accent2" accent3="accent3" accent4="accent4" accent5="accent5" accent6="accent6" hlink="hlink" folHlink="folHlink"/>
  <p:sldLayoutIdLst>
    <p:sldLayoutId id="2147483679"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5D8FD1-98D9-47C9-885D-370F1B25E0D7}"/>
              </a:ext>
            </a:extLst>
          </p:cNvPr>
          <p:cNvSpPr txBox="1"/>
          <p:nvPr userDrawn="1"/>
        </p:nvSpPr>
        <p:spPr>
          <a:xfrm>
            <a:off x="755776" y="4816800"/>
            <a:ext cx="1800000" cy="122237"/>
          </a:xfrm>
          <a:prstGeom prst="rect">
            <a:avLst/>
          </a:prstGeom>
          <a:noFill/>
        </p:spPr>
        <p:txBody>
          <a:bodyPr wrap="square" lIns="0" tIns="0" rIns="0" bIns="0" anchor="b">
            <a:sp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2019 Nokia</a:t>
            </a:r>
          </a:p>
        </p:txBody>
      </p:sp>
      <p:sp>
        <p:nvSpPr>
          <p:cNvPr id="8" name="Slide Number Placeholder 5">
            <a:extLst>
              <a:ext uri="{FF2B5EF4-FFF2-40B4-BE49-F238E27FC236}">
                <a16:creationId xmlns:a16="http://schemas.microsoft.com/office/drawing/2014/main" id="{DD45D477-1173-4B46-833F-F999BFE93809}"/>
              </a:ext>
            </a:extLst>
          </p:cNvPr>
          <p:cNvSpPr txBox="1">
            <a:spLocks/>
          </p:cNvSpPr>
          <p:nvPr userDrawn="1"/>
        </p:nvSpPr>
        <p:spPr>
          <a:xfrm>
            <a:off x="419102" y="4816800"/>
            <a:ext cx="252000"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3" name="Footer Placeholder 2">
            <a:extLst>
              <a:ext uri="{FF2B5EF4-FFF2-40B4-BE49-F238E27FC236}">
                <a16:creationId xmlns:a16="http://schemas.microsoft.com/office/drawing/2014/main" id="{D3E74C75-1C44-4A6F-9F21-72B5E3ACCBC5}"/>
              </a:ext>
            </a:extLst>
          </p:cNvPr>
          <p:cNvSpPr>
            <a:spLocks noGrp="1"/>
          </p:cNvSpPr>
          <p:nvPr>
            <p:ph type="ftr" sz="quarter" idx="3"/>
          </p:nvPr>
        </p:nvSpPr>
        <p:spPr>
          <a:xfrm>
            <a:off x="2304000" y="4816800"/>
            <a:ext cx="4536000" cy="122400"/>
          </a:xfrm>
          <a:prstGeom prst="rect">
            <a:avLst/>
          </a:prstGeom>
        </p:spPr>
        <p:txBody>
          <a:bodyPr vert="horz" lIns="0" tIns="0" rIns="0" bIns="0" rtlCol="0" anchor="ctr"/>
          <a:lstStyle>
            <a:lvl1pPr algn="ctr">
              <a:defRPr sz="800">
                <a:solidFill>
                  <a:schemeClr val="bg1"/>
                </a:solidFill>
                <a:latin typeface="Nokia Pure Text Light" panose="020B0403020202020204" pitchFamily="34" charset="0"/>
                <a:ea typeface="Nokia Pure Text Light" panose="020B0403020202020204" pitchFamily="34" charset="0"/>
              </a:defRPr>
            </a:lvl1pPr>
          </a:lstStyle>
          <a:p>
            <a:r>
              <a:rPr lang="en-GB"/>
              <a:t>&lt;Document ID: change ID in footer or remove&gt; &lt;Change information classification in footer&gt;</a:t>
            </a:r>
            <a:endParaRPr lang="en-US" dirty="0"/>
          </a:p>
        </p:txBody>
      </p:sp>
      <p:pic>
        <p:nvPicPr>
          <p:cNvPr id="9" name="Picture 8">
            <a:extLst>
              <a:ext uri="{FF2B5EF4-FFF2-40B4-BE49-F238E27FC236}">
                <a16:creationId xmlns:a16="http://schemas.microsoft.com/office/drawing/2014/main" id="{4538F1B2-3B70-46D3-B6FC-0199A17FB72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875813" y="4648933"/>
            <a:ext cx="1009152" cy="424800"/>
          </a:xfrm>
          <a:prstGeom prst="rect">
            <a:avLst/>
          </a:prstGeom>
        </p:spPr>
      </p:pic>
    </p:spTree>
    <p:extLst>
      <p:ext uri="{BB962C8B-B14F-4D97-AF65-F5344CB8AC3E}">
        <p14:creationId xmlns:p14="http://schemas.microsoft.com/office/powerpoint/2010/main" val="87028661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pgum/NOKIA-PK" TargetMode="External"/><Relationship Id="rId2" Type="http://schemas.openxmlformats.org/officeDocument/2006/relationships/hyperlink" Target="http://github.com/"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pgum/NOKIA-PK"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pgum/NOKIA-PK"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rogerdudler.github.io/git-guide/files/git_cheat_sheet.pdf" TargetMode="External"/><Relationship Id="rId2" Type="http://schemas.openxmlformats.org/officeDocument/2006/relationships/hyperlink" Target="https://git-scm.com/docs" TargetMode="External"/><Relationship Id="rId1" Type="http://schemas.openxmlformats.org/officeDocument/2006/relationships/slideLayout" Target="../slideLayouts/slideLayout12.xml"/><Relationship Id="rId5" Type="http://schemas.openxmlformats.org/officeDocument/2006/relationships/hyperlink" Target="https://git-school.github.io/visualizing-git/" TargetMode="External"/><Relationship Id="rId4" Type="http://schemas.openxmlformats.org/officeDocument/2006/relationships/hyperlink" Target="https://learngitbranching.js.org/"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3AE4A4-F521-4B46-BB77-BDFFF6278B02}"/>
              </a:ext>
            </a:extLst>
          </p:cNvPr>
          <p:cNvSpPr>
            <a:spLocks noGrp="1"/>
          </p:cNvSpPr>
          <p:nvPr>
            <p:ph type="body" sz="quarter" idx="11"/>
          </p:nvPr>
        </p:nvSpPr>
        <p:spPr/>
        <p:txBody>
          <a:bodyPr/>
          <a:lstStyle/>
          <a:p>
            <a:r>
              <a:rPr lang="pl-PL" sz="4800" dirty="0"/>
              <a:t>Projektowanie złożonych systemów telekomunikacyjnych</a:t>
            </a:r>
            <a:endParaRPr lang="en-US" sz="4800" dirty="0"/>
          </a:p>
        </p:txBody>
      </p:sp>
      <p:sp>
        <p:nvSpPr>
          <p:cNvPr id="3" name="Text Placeholder 2">
            <a:extLst>
              <a:ext uri="{FF2B5EF4-FFF2-40B4-BE49-F238E27FC236}">
                <a16:creationId xmlns:a16="http://schemas.microsoft.com/office/drawing/2014/main" id="{A4E748F3-52F3-4227-86AD-9C50826A6263}"/>
              </a:ext>
            </a:extLst>
          </p:cNvPr>
          <p:cNvSpPr>
            <a:spLocks noGrp="1"/>
          </p:cNvSpPr>
          <p:nvPr>
            <p:ph type="body" sz="quarter" idx="12"/>
          </p:nvPr>
        </p:nvSpPr>
        <p:spPr/>
        <p:txBody>
          <a:bodyPr/>
          <a:lstStyle/>
          <a:p>
            <a:pPr lvl="0">
              <a:lnSpc>
                <a:spcPct val="100000"/>
              </a:lnSpc>
            </a:pPr>
            <a:r>
              <a:rPr lang="pl-PL" dirty="0" err="1">
                <a:solidFill>
                  <a:srgbClr val="001135"/>
                </a:solidFill>
              </a:rPr>
              <a:t>Lecture</a:t>
            </a:r>
            <a:r>
              <a:rPr lang="pl-PL" dirty="0">
                <a:solidFill>
                  <a:srgbClr val="001135"/>
                </a:solidFill>
              </a:rPr>
              <a:t> 1: GIT – </a:t>
            </a:r>
            <a:r>
              <a:rPr lang="pl-PL" dirty="0" err="1">
                <a:solidFill>
                  <a:srgbClr val="001135"/>
                </a:solidFill>
              </a:rPr>
              <a:t>Introduction</a:t>
            </a:r>
            <a:r>
              <a:rPr lang="pl-PL" dirty="0">
                <a:solidFill>
                  <a:srgbClr val="001135"/>
                </a:solidFill>
              </a:rPr>
              <a:t>	</a:t>
            </a:r>
            <a:endParaRPr lang="en-US" dirty="0">
              <a:solidFill>
                <a:srgbClr val="001135"/>
              </a:solidFill>
            </a:endParaRPr>
          </a:p>
          <a:p>
            <a:pPr lvl="0">
              <a:lnSpc>
                <a:spcPct val="100000"/>
              </a:lnSpc>
            </a:pPr>
            <a:r>
              <a:rPr lang="pl-PL" dirty="0">
                <a:solidFill>
                  <a:srgbClr val="001135"/>
                </a:solidFill>
              </a:rPr>
              <a:t>Łukasz Marchewka</a:t>
            </a:r>
            <a:endParaRPr lang="en-US" dirty="0">
              <a:solidFill>
                <a:srgbClr val="001135"/>
              </a:solidFill>
            </a:endParaRPr>
          </a:p>
          <a:p>
            <a:pPr lvl="0">
              <a:lnSpc>
                <a:spcPct val="100000"/>
              </a:lnSpc>
            </a:pPr>
            <a:r>
              <a:rPr lang="pl-PL" dirty="0">
                <a:solidFill>
                  <a:srgbClr val="001135"/>
                </a:solidFill>
              </a:rPr>
              <a:t>27-02-2020</a:t>
            </a:r>
            <a:endParaRPr lang="en-US" dirty="0">
              <a:solidFill>
                <a:srgbClr val="001135"/>
              </a:solidFill>
            </a:endParaRPr>
          </a:p>
        </p:txBody>
      </p:sp>
    </p:spTree>
    <p:extLst>
      <p:ext uri="{BB962C8B-B14F-4D97-AF65-F5344CB8AC3E}">
        <p14:creationId xmlns:p14="http://schemas.microsoft.com/office/powerpoint/2010/main" val="2950137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Committing</a:t>
            </a:r>
            <a:r>
              <a:rPr lang="pl-PL" dirty="0"/>
              <a:t> the </a:t>
            </a:r>
            <a:r>
              <a:rPr lang="pl-PL" dirty="0" err="1"/>
              <a:t>changes</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fontScale="92500" lnSpcReduction="20000"/>
          </a:bodyPr>
          <a:lstStyle/>
          <a:p>
            <a:r>
              <a:rPr lang="pl-PL" sz="2000" b="1" dirty="0"/>
              <a:t>git </a:t>
            </a:r>
            <a:r>
              <a:rPr lang="pl-PL" sz="2000" b="1" dirty="0" err="1"/>
              <a:t>commit</a:t>
            </a:r>
            <a:r>
              <a:rPr lang="pl-PL" sz="2000" b="1" dirty="0"/>
              <a:t> </a:t>
            </a:r>
            <a:r>
              <a:rPr lang="pl-PL" sz="2000" dirty="0"/>
              <a:t>– </a:t>
            </a:r>
            <a:r>
              <a:rPr lang="pl-PL" sz="2000" dirty="0" err="1"/>
              <a:t>saves</a:t>
            </a:r>
            <a:r>
              <a:rPr lang="pl-PL" sz="2000" dirty="0"/>
              <a:t> the </a:t>
            </a:r>
            <a:r>
              <a:rPr lang="pl-PL" sz="2000" dirty="0" err="1"/>
              <a:t>changes</a:t>
            </a:r>
            <a:r>
              <a:rPr lang="pl-PL" sz="2000" dirty="0"/>
              <a:t> in the </a:t>
            </a:r>
            <a:r>
              <a:rPr lang="pl-PL" sz="2000" dirty="0" err="1"/>
              <a:t>repository</a:t>
            </a:r>
            <a:r>
              <a:rPr lang="pl-PL" sz="2000" dirty="0"/>
              <a:t> </a:t>
            </a:r>
            <a:r>
              <a:rPr lang="pl-PL" sz="2000" dirty="0" err="1"/>
              <a:t>into</a:t>
            </a:r>
            <a:r>
              <a:rPr lang="pl-PL" sz="2000" dirty="0"/>
              <a:t> </a:t>
            </a:r>
            <a:r>
              <a:rPr lang="pl-PL" sz="2000" dirty="0" err="1"/>
              <a:t>snapshot</a:t>
            </a:r>
            <a:r>
              <a:rPr lang="pl-PL" sz="2000" dirty="0"/>
              <a:t> (</a:t>
            </a:r>
            <a:r>
              <a:rPr lang="pl-PL" sz="2000" dirty="0" err="1"/>
              <a:t>staged</a:t>
            </a:r>
            <a:r>
              <a:rPr lang="pl-PL" sz="2000" dirty="0"/>
              <a:t> </a:t>
            </a:r>
            <a:br>
              <a:rPr lang="pl-PL" sz="2000" dirty="0"/>
            </a:br>
            <a:r>
              <a:rPr lang="pl-PL" sz="2000" dirty="0" err="1"/>
              <a:t>files</a:t>
            </a:r>
            <a:r>
              <a:rPr lang="pl-PL" sz="2000" dirty="0"/>
              <a:t> </a:t>
            </a:r>
            <a:r>
              <a:rPr lang="pl-PL" sz="2000" dirty="0" err="1"/>
              <a:t>now</a:t>
            </a:r>
            <a:r>
              <a:rPr lang="pl-PL" sz="2000" dirty="0"/>
              <a:t> </a:t>
            </a:r>
            <a:r>
              <a:rPr lang="pl-PL" sz="2000" dirty="0" err="1"/>
              <a:t>are</a:t>
            </a:r>
            <a:r>
              <a:rPr lang="pl-PL" sz="2000" dirty="0"/>
              <a:t> in </a:t>
            </a:r>
            <a:r>
              <a:rPr lang="pl-PL" sz="2000" dirty="0" err="1"/>
              <a:t>commited</a:t>
            </a:r>
            <a:r>
              <a:rPr lang="pl-PL" sz="2000" dirty="0"/>
              <a:t> </a:t>
            </a:r>
            <a:r>
              <a:rPr lang="pl-PL" sz="2000" dirty="0" err="1"/>
              <a:t>state</a:t>
            </a:r>
            <a:r>
              <a:rPr lang="pl-PL" sz="2000" dirty="0"/>
              <a:t>)</a:t>
            </a:r>
          </a:p>
          <a:p>
            <a:endParaRPr lang="pl-PL" sz="1800" dirty="0"/>
          </a:p>
          <a:p>
            <a:pPr marL="285750" indent="-285750">
              <a:buFont typeface="Arial" panose="020B0604020202020204" pitchFamily="34" charset="0"/>
              <a:buChar char="•"/>
            </a:pPr>
            <a:r>
              <a:rPr lang="pl-PL" sz="1700" b="1" dirty="0">
                <a:latin typeface="Consolas" panose="020B0609020204030204" pitchFamily="49" charset="0"/>
              </a:rPr>
              <a:t>git </a:t>
            </a:r>
            <a:r>
              <a:rPr lang="pl-PL" sz="1700" b="1" dirty="0" err="1">
                <a:latin typeface="Consolas" panose="020B0609020204030204" pitchFamily="49" charset="0"/>
              </a:rPr>
              <a:t>commit</a:t>
            </a:r>
            <a:r>
              <a:rPr lang="pl-PL" sz="1700" b="1" dirty="0">
                <a:latin typeface="Consolas" panose="020B0609020204030204" pitchFamily="49" charset="0"/>
              </a:rPr>
              <a:t> –m "</a:t>
            </a:r>
            <a:r>
              <a:rPr lang="pl-PL" sz="1700" b="1" dirty="0" err="1">
                <a:latin typeface="Consolas" panose="020B0609020204030204" pitchFamily="49" charset="0"/>
              </a:rPr>
              <a:t>example</a:t>
            </a:r>
            <a:r>
              <a:rPr lang="pl-PL" sz="1700" b="1" dirty="0">
                <a:latin typeface="Consolas" panose="020B0609020204030204" pitchFamily="49" charset="0"/>
              </a:rPr>
              <a:t> </a:t>
            </a:r>
            <a:r>
              <a:rPr lang="pl-PL" sz="1700" b="1" dirty="0" err="1">
                <a:latin typeface="Consolas" panose="020B0609020204030204" pitchFamily="49" charset="0"/>
              </a:rPr>
              <a:t>commit</a:t>
            </a:r>
            <a:r>
              <a:rPr lang="pl-PL" sz="1700" b="1" dirty="0">
                <a:latin typeface="Consolas" panose="020B0609020204030204" pitchFamily="49" charset="0"/>
              </a:rPr>
              <a:t> </a:t>
            </a:r>
            <a:r>
              <a:rPr lang="pl-PL" sz="1700" b="1" dirty="0" err="1">
                <a:latin typeface="Consolas" panose="020B0609020204030204" pitchFamily="49" charset="0"/>
              </a:rPr>
              <a:t>message</a:t>
            </a:r>
            <a:r>
              <a:rPr lang="pl-PL" sz="1700" b="1" dirty="0">
                <a:latin typeface="Consolas" panose="020B0609020204030204" pitchFamily="49" charset="0"/>
              </a:rPr>
              <a:t>„</a:t>
            </a:r>
          </a:p>
          <a:p>
            <a:r>
              <a:rPr lang="pl-PL" sz="1500" dirty="0" err="1"/>
              <a:t>Commits</a:t>
            </a:r>
            <a:r>
              <a:rPr lang="pl-PL" sz="1500" dirty="0"/>
              <a:t> the </a:t>
            </a:r>
            <a:r>
              <a:rPr lang="pl-PL" sz="1500" dirty="0" err="1"/>
              <a:t>files</a:t>
            </a:r>
            <a:r>
              <a:rPr lang="pl-PL" sz="1500" dirty="0"/>
              <a:t> with </a:t>
            </a:r>
            <a:r>
              <a:rPr lang="pl-PL" sz="1500" dirty="0" err="1"/>
              <a:t>comment</a:t>
            </a:r>
            <a:r>
              <a:rPr lang="pl-PL" sz="1500" dirty="0"/>
              <a:t>: „</a:t>
            </a:r>
            <a:r>
              <a:rPr lang="pl-PL" sz="1500" dirty="0" err="1"/>
              <a:t>example</a:t>
            </a:r>
            <a:r>
              <a:rPr lang="pl-PL" sz="1500" dirty="0"/>
              <a:t> </a:t>
            </a:r>
            <a:r>
              <a:rPr lang="pl-PL" sz="1500" dirty="0" err="1"/>
              <a:t>comment</a:t>
            </a:r>
            <a:r>
              <a:rPr lang="pl-PL" sz="1500" dirty="0"/>
              <a:t>” </a:t>
            </a:r>
          </a:p>
          <a:p>
            <a:endParaRPr lang="pl-PL" sz="700" b="1" dirty="0">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r>
              <a:rPr lang="pl-PL" sz="1700" b="1" dirty="0">
                <a:latin typeface="Consolas" panose="020B0609020204030204" pitchFamily="49" charset="0"/>
              </a:rPr>
              <a:t>git </a:t>
            </a:r>
            <a:r>
              <a:rPr lang="pl-PL" sz="1700" b="1" dirty="0" err="1">
                <a:latin typeface="Consolas" panose="020B0609020204030204" pitchFamily="49" charset="0"/>
              </a:rPr>
              <a:t>commit</a:t>
            </a:r>
            <a:r>
              <a:rPr lang="pl-PL" sz="1700" b="1" dirty="0">
                <a:latin typeface="Consolas" panose="020B0609020204030204" pitchFamily="49" charset="0"/>
              </a:rPr>
              <a:t> –a </a:t>
            </a:r>
            <a:r>
              <a:rPr lang="pl-PL" sz="1700" b="1" dirty="0" err="1">
                <a:latin typeface="Consolas" panose="020B0609020204030204" pitchFamily="49" charset="0"/>
              </a:rPr>
              <a:t>src</a:t>
            </a:r>
            <a:r>
              <a:rPr lang="pl-PL" sz="1700" b="1" dirty="0">
                <a:latin typeface="Consolas" panose="020B0609020204030204" pitchFamily="49" charset="0"/>
              </a:rPr>
              <a:t>/*.</a:t>
            </a:r>
            <a:r>
              <a:rPr lang="pl-PL" sz="1700" b="1" dirty="0" err="1">
                <a:latin typeface="Consolas" panose="020B0609020204030204" pitchFamily="49" charset="0"/>
              </a:rPr>
              <a:t>cpp</a:t>
            </a:r>
            <a:endParaRPr lang="pl-PL" sz="1700" b="1" dirty="0">
              <a:latin typeface="Consolas" panose="020B0609020204030204" pitchFamily="49" charset="0"/>
            </a:endParaRPr>
          </a:p>
          <a:p>
            <a:r>
              <a:rPr lang="pl-PL" sz="1500" dirty="0" err="1"/>
              <a:t>Adds</a:t>
            </a:r>
            <a:r>
              <a:rPr lang="pl-PL" sz="1500" dirty="0"/>
              <a:t> </a:t>
            </a:r>
            <a:r>
              <a:rPr lang="pl-PL" sz="1500" dirty="0" err="1"/>
              <a:t>all</a:t>
            </a:r>
            <a:r>
              <a:rPr lang="pl-PL" sz="1500" dirty="0"/>
              <a:t> „.</a:t>
            </a:r>
            <a:r>
              <a:rPr lang="pl-PL" sz="1500" dirty="0" err="1"/>
              <a:t>cpp</a:t>
            </a:r>
            <a:r>
              <a:rPr lang="pl-PL" sz="1500" dirty="0"/>
              <a:t>” </a:t>
            </a:r>
            <a:r>
              <a:rPr lang="pl-PL" sz="1500" dirty="0" err="1"/>
              <a:t>files</a:t>
            </a:r>
            <a:r>
              <a:rPr lang="pl-PL" sz="1500" dirty="0"/>
              <a:t> from „</a:t>
            </a:r>
            <a:r>
              <a:rPr lang="pl-PL" sz="1500" dirty="0" err="1"/>
              <a:t>src</a:t>
            </a:r>
            <a:r>
              <a:rPr lang="pl-PL" sz="1500" dirty="0"/>
              <a:t>” </a:t>
            </a:r>
            <a:r>
              <a:rPr lang="pl-PL" sz="1500" dirty="0" err="1"/>
              <a:t>dir</a:t>
            </a:r>
            <a:r>
              <a:rPr lang="pl-PL" sz="1500" dirty="0"/>
              <a:t> </a:t>
            </a:r>
            <a:r>
              <a:rPr lang="pl-PL" sz="1500" dirty="0" err="1"/>
              <a:t>into</a:t>
            </a:r>
            <a:r>
              <a:rPr lang="pl-PL" sz="1500" dirty="0"/>
              <a:t> </a:t>
            </a:r>
            <a:r>
              <a:rPr lang="pl-PL" sz="1500" dirty="0" err="1"/>
              <a:t>staged</a:t>
            </a:r>
            <a:r>
              <a:rPr lang="pl-PL" sz="1500" dirty="0"/>
              <a:t> </a:t>
            </a:r>
            <a:r>
              <a:rPr lang="pl-PL" sz="1500" dirty="0" err="1"/>
              <a:t>state</a:t>
            </a:r>
            <a:r>
              <a:rPr lang="pl-PL" sz="1500" dirty="0"/>
              <a:t> and </a:t>
            </a:r>
            <a:r>
              <a:rPr lang="pl-PL" sz="1500" dirty="0" err="1"/>
              <a:t>then</a:t>
            </a:r>
            <a:r>
              <a:rPr lang="pl-PL" sz="1500" dirty="0"/>
              <a:t> </a:t>
            </a:r>
            <a:r>
              <a:rPr lang="pl-PL" sz="1500" dirty="0" err="1"/>
              <a:t>performs</a:t>
            </a:r>
            <a:r>
              <a:rPr lang="pl-PL" sz="1500" dirty="0"/>
              <a:t> the </a:t>
            </a:r>
            <a:r>
              <a:rPr lang="pl-PL" sz="1500" dirty="0" err="1"/>
              <a:t>commit</a:t>
            </a:r>
            <a:endParaRPr lang="pl-PL" sz="1500" dirty="0"/>
          </a:p>
          <a:p>
            <a:endParaRPr lang="pl-PL" sz="1500" dirty="0"/>
          </a:p>
          <a:p>
            <a:pPr marL="285750" indent="-285750">
              <a:buFont typeface="Arial" panose="020B0604020202020204" pitchFamily="34" charset="0"/>
              <a:buChar char="•"/>
            </a:pPr>
            <a:r>
              <a:rPr lang="pl-PL" sz="1700" b="1" dirty="0">
                <a:latin typeface="Consolas" panose="020B0609020204030204" pitchFamily="49" charset="0"/>
              </a:rPr>
              <a:t>git </a:t>
            </a:r>
            <a:r>
              <a:rPr lang="pl-PL" sz="1700" b="1" dirty="0" err="1">
                <a:latin typeface="Consolas" panose="020B0609020204030204" pitchFamily="49" charset="0"/>
              </a:rPr>
              <a:t>commit</a:t>
            </a:r>
            <a:r>
              <a:rPr lang="pl-PL" sz="1700" b="1" dirty="0">
                <a:latin typeface="Consolas" panose="020B0609020204030204" pitchFamily="49" charset="0"/>
              </a:rPr>
              <a:t> –-</a:t>
            </a:r>
            <a:r>
              <a:rPr lang="pl-PL" sz="1700" b="1" dirty="0" err="1">
                <a:latin typeface="Consolas" panose="020B0609020204030204" pitchFamily="49" charset="0"/>
              </a:rPr>
              <a:t>amend</a:t>
            </a:r>
            <a:endParaRPr lang="pl-PL" sz="1700" b="1" dirty="0">
              <a:latin typeface="Consolas" panose="020B0609020204030204" pitchFamily="49" charset="0"/>
            </a:endParaRPr>
          </a:p>
          <a:p>
            <a:r>
              <a:rPr lang="pl-PL" sz="1800" dirty="0" err="1"/>
              <a:t>Adds</a:t>
            </a:r>
            <a:r>
              <a:rPr lang="pl-PL" sz="1800" dirty="0"/>
              <a:t> </a:t>
            </a:r>
            <a:r>
              <a:rPr lang="pl-PL" sz="1800" dirty="0" err="1"/>
              <a:t>staging</a:t>
            </a:r>
            <a:r>
              <a:rPr lang="pl-PL" sz="1800" dirty="0"/>
              <a:t> </a:t>
            </a:r>
            <a:r>
              <a:rPr lang="pl-PL" sz="1800" dirty="0" err="1"/>
              <a:t>area</a:t>
            </a:r>
            <a:r>
              <a:rPr lang="pl-PL" sz="1800" dirty="0"/>
              <a:t> to </a:t>
            </a:r>
            <a:r>
              <a:rPr lang="pl-PL" sz="1800" dirty="0" err="1"/>
              <a:t>previous</a:t>
            </a:r>
            <a:r>
              <a:rPr lang="pl-PL" sz="1800" dirty="0"/>
              <a:t> </a:t>
            </a:r>
            <a:r>
              <a:rPr lang="pl-PL" sz="1800" dirty="0" err="1"/>
              <a:t>commit</a:t>
            </a:r>
            <a:r>
              <a:rPr lang="pl-PL" sz="1800" dirty="0"/>
              <a:t> </a:t>
            </a:r>
          </a:p>
          <a:p>
            <a:r>
              <a:rPr lang="pl-PL" sz="1400" dirty="0" err="1"/>
              <a:t>Example</a:t>
            </a:r>
            <a:r>
              <a:rPr lang="pl-PL" sz="1400" dirty="0"/>
              <a:t>: </a:t>
            </a:r>
          </a:p>
          <a:p>
            <a:r>
              <a:rPr lang="pl-PL" sz="1400" dirty="0">
                <a:latin typeface="Consolas" panose="020B0609020204030204" pitchFamily="49" charset="0"/>
              </a:rPr>
              <a:t>$ git </a:t>
            </a:r>
            <a:r>
              <a:rPr lang="pl-PL" sz="1400" dirty="0" err="1">
                <a:latin typeface="Consolas" panose="020B0609020204030204" pitchFamily="49" charset="0"/>
              </a:rPr>
              <a:t>commit</a:t>
            </a:r>
            <a:r>
              <a:rPr lang="pl-PL" sz="1400" dirty="0">
                <a:latin typeface="Consolas" panose="020B0609020204030204" pitchFamily="49" charset="0"/>
              </a:rPr>
              <a:t> –m „</a:t>
            </a:r>
            <a:r>
              <a:rPr lang="pl-PL" sz="1400" dirty="0" err="1">
                <a:latin typeface="Consolas" panose="020B0609020204030204" pitchFamily="49" charset="0"/>
              </a:rPr>
              <a:t>first</a:t>
            </a:r>
            <a:r>
              <a:rPr lang="pl-PL" sz="1400" dirty="0">
                <a:latin typeface="Consolas" panose="020B0609020204030204" pitchFamily="49" charset="0"/>
              </a:rPr>
              <a:t> </a:t>
            </a:r>
            <a:r>
              <a:rPr lang="pl-PL" sz="1400" dirty="0" err="1">
                <a:latin typeface="Consolas" panose="020B0609020204030204" pitchFamily="49" charset="0"/>
              </a:rPr>
              <a:t>commit</a:t>
            </a:r>
            <a:r>
              <a:rPr lang="pl-PL" sz="1400" dirty="0">
                <a:latin typeface="Consolas" panose="020B0609020204030204" pitchFamily="49" charset="0"/>
              </a:rPr>
              <a:t>”; </a:t>
            </a:r>
          </a:p>
          <a:p>
            <a:r>
              <a:rPr lang="pl-PL" sz="1400" dirty="0">
                <a:latin typeface="Consolas" panose="020B0609020204030204" pitchFamily="49" charset="0"/>
              </a:rPr>
              <a:t>$ git </a:t>
            </a:r>
            <a:r>
              <a:rPr lang="pl-PL" sz="1400" dirty="0" err="1">
                <a:latin typeface="Consolas" panose="020B0609020204030204" pitchFamily="49" charset="0"/>
              </a:rPr>
              <a:t>add</a:t>
            </a:r>
            <a:r>
              <a:rPr lang="pl-PL" sz="1400" dirty="0">
                <a:latin typeface="Consolas" panose="020B0609020204030204" pitchFamily="49" charset="0"/>
              </a:rPr>
              <a:t> </a:t>
            </a:r>
            <a:r>
              <a:rPr lang="pl-PL" sz="1400" dirty="0" err="1">
                <a:latin typeface="Consolas" panose="020B0609020204030204" pitchFamily="49" charset="0"/>
              </a:rPr>
              <a:t>forgottenFile</a:t>
            </a:r>
            <a:r>
              <a:rPr lang="pl-PL" sz="1400" dirty="0">
                <a:latin typeface="Consolas" panose="020B0609020204030204" pitchFamily="49" charset="0"/>
              </a:rPr>
              <a:t>; </a:t>
            </a:r>
          </a:p>
          <a:p>
            <a:r>
              <a:rPr lang="pl-PL" sz="1400" dirty="0">
                <a:latin typeface="Consolas" panose="020B0609020204030204" pitchFamily="49" charset="0"/>
              </a:rPr>
              <a:t>$ git </a:t>
            </a:r>
            <a:r>
              <a:rPr lang="pl-PL" sz="1400" dirty="0" err="1">
                <a:latin typeface="Consolas" panose="020B0609020204030204" pitchFamily="49" charset="0"/>
              </a:rPr>
              <a:t>commit</a:t>
            </a:r>
            <a:r>
              <a:rPr lang="pl-PL" sz="1400" dirty="0">
                <a:latin typeface="Consolas" panose="020B0609020204030204" pitchFamily="49" charset="0"/>
              </a:rPr>
              <a:t> --</a:t>
            </a:r>
            <a:r>
              <a:rPr lang="pl-PL" sz="1400" dirty="0" err="1">
                <a:latin typeface="Consolas" panose="020B0609020204030204" pitchFamily="49" charset="0"/>
              </a:rPr>
              <a:t>amend</a:t>
            </a:r>
            <a:endParaRPr lang="pl-PL" sz="1400" dirty="0">
              <a:latin typeface="Consolas" panose="020B0609020204030204" pitchFamily="49" charset="0"/>
            </a:endParaRPr>
          </a:p>
          <a:p>
            <a:endParaRPr lang="pl-PL" sz="1400" dirty="0"/>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1906830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Undoing</a:t>
            </a:r>
            <a:r>
              <a:rPr lang="pl-PL" dirty="0"/>
              <a:t> the </a:t>
            </a:r>
            <a:r>
              <a:rPr lang="pl-PL" dirty="0" err="1"/>
              <a:t>changes</a:t>
            </a:r>
            <a:r>
              <a:rPr lang="pl-PL" dirty="0"/>
              <a:t> in the </a:t>
            </a:r>
            <a:r>
              <a:rPr lang="pl-PL" dirty="0" err="1"/>
              <a:t>repository</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fontScale="92500" lnSpcReduction="20000"/>
          </a:bodyPr>
          <a:lstStyle/>
          <a:p>
            <a:r>
              <a:rPr lang="pl-PL" sz="2000" b="1" dirty="0"/>
              <a:t>git reset </a:t>
            </a:r>
            <a:r>
              <a:rPr lang="pl-PL" sz="2000" dirty="0"/>
              <a:t>– </a:t>
            </a:r>
            <a:r>
              <a:rPr lang="en-US" sz="2000" dirty="0"/>
              <a:t>change</a:t>
            </a:r>
            <a:r>
              <a:rPr lang="pl-PL" sz="2000" dirty="0"/>
              <a:t>s</a:t>
            </a:r>
            <a:r>
              <a:rPr lang="en-US" sz="2000" dirty="0"/>
              <a:t> the state of </a:t>
            </a:r>
            <a:r>
              <a:rPr lang="pl-PL" sz="2000" dirty="0" err="1"/>
              <a:t>staged</a:t>
            </a:r>
            <a:r>
              <a:rPr lang="pl-PL" sz="2000" dirty="0"/>
              <a:t> </a:t>
            </a:r>
            <a:r>
              <a:rPr lang="pl-PL" sz="2000" dirty="0" err="1"/>
              <a:t>files</a:t>
            </a:r>
            <a:r>
              <a:rPr lang="en-US" sz="2000" dirty="0"/>
              <a:t> from </a:t>
            </a:r>
            <a:r>
              <a:rPr lang="pl-PL" sz="2000" dirty="0"/>
              <a:t>to be </a:t>
            </a:r>
            <a:r>
              <a:rPr lang="en-US" sz="2000" dirty="0"/>
              <a:t>committed into </a:t>
            </a:r>
            <a:r>
              <a:rPr lang="pl-PL" sz="2000" dirty="0"/>
              <a:t>			</a:t>
            </a:r>
            <a:r>
              <a:rPr lang="en-US" sz="2000" dirty="0"/>
              <a:t>modified state</a:t>
            </a:r>
          </a:p>
          <a:p>
            <a:endParaRPr lang="pl-PL" sz="2400" dirty="0"/>
          </a:p>
          <a:p>
            <a:pPr marL="342900" indent="-342900">
              <a:buFont typeface="Arial" panose="020B0604020202020204" pitchFamily="34" charset="0"/>
              <a:buChar char="•"/>
            </a:pPr>
            <a:r>
              <a:rPr lang="pl-PL" b="1" dirty="0">
                <a:latin typeface="Consolas" panose="020B0609020204030204" pitchFamily="49" charset="0"/>
                <a:cs typeface="Consolas" panose="020B0609020204030204" pitchFamily="49" charset="0"/>
              </a:rPr>
              <a:t>git reset –-hard</a:t>
            </a:r>
          </a:p>
          <a:p>
            <a:r>
              <a:rPr lang="pl-PL" dirty="0" err="1"/>
              <a:t>Move</a:t>
            </a:r>
            <a:r>
              <a:rPr lang="pl-PL" dirty="0"/>
              <a:t> the </a:t>
            </a:r>
            <a:r>
              <a:rPr lang="pl-PL" dirty="0" err="1"/>
              <a:t>last</a:t>
            </a:r>
            <a:r>
              <a:rPr lang="pl-PL" dirty="0"/>
              <a:t> </a:t>
            </a:r>
            <a:r>
              <a:rPr lang="pl-PL" dirty="0" err="1"/>
              <a:t>commit</a:t>
            </a:r>
            <a:r>
              <a:rPr lang="pl-PL" dirty="0"/>
              <a:t> (with </a:t>
            </a:r>
            <a:r>
              <a:rPr lang="pl-PL" dirty="0" err="1"/>
              <a:t>local</a:t>
            </a:r>
            <a:r>
              <a:rPr lang="pl-PL" dirty="0"/>
              <a:t> </a:t>
            </a:r>
            <a:r>
              <a:rPr lang="pl-PL" dirty="0" err="1"/>
              <a:t>changes</a:t>
            </a:r>
            <a:r>
              <a:rPr lang="pl-PL" dirty="0"/>
              <a:t>) </a:t>
            </a:r>
            <a:r>
              <a:rPr lang="pl-PL" dirty="0" err="1"/>
              <a:t>into</a:t>
            </a:r>
            <a:r>
              <a:rPr lang="pl-PL" dirty="0"/>
              <a:t> </a:t>
            </a:r>
            <a:r>
              <a:rPr lang="pl-PL" dirty="0" err="1"/>
              <a:t>trash</a:t>
            </a:r>
            <a:endParaRPr lang="pl-PL" dirty="0"/>
          </a:p>
          <a:p>
            <a:endParaRPr lang="pl-PL" dirty="0"/>
          </a:p>
          <a:p>
            <a:pPr marL="342900" indent="-342900">
              <a:buFont typeface="Arial" panose="020B0604020202020204" pitchFamily="34" charset="0"/>
              <a:buChar char="•"/>
            </a:pPr>
            <a:r>
              <a:rPr lang="pl-PL" b="1" dirty="0">
                <a:latin typeface="Consolas" panose="020B0609020204030204" pitchFamily="49" charset="0"/>
                <a:cs typeface="Consolas" panose="020B0609020204030204" pitchFamily="49" charset="0"/>
              </a:rPr>
              <a:t>git </a:t>
            </a:r>
            <a:r>
              <a:rPr lang="pl-PL" b="1" dirty="0" err="1">
                <a:latin typeface="Consolas" panose="020B0609020204030204" pitchFamily="49" charset="0"/>
                <a:cs typeface="Consolas" panose="020B0609020204030204" pitchFamily="49" charset="0"/>
              </a:rPr>
              <a:t>clean</a:t>
            </a:r>
            <a:r>
              <a:rPr lang="pl-PL" b="1" dirty="0">
                <a:latin typeface="Consolas" panose="020B0609020204030204" pitchFamily="49" charset="0"/>
                <a:cs typeface="Consolas" panose="020B0609020204030204" pitchFamily="49" charset="0"/>
              </a:rPr>
              <a:t> –f –d</a:t>
            </a:r>
          </a:p>
          <a:p>
            <a:r>
              <a:rPr lang="pl-PL" dirty="0" err="1"/>
              <a:t>Removes</a:t>
            </a:r>
            <a:r>
              <a:rPr lang="pl-PL" dirty="0"/>
              <a:t> </a:t>
            </a:r>
            <a:r>
              <a:rPr lang="pl-PL" dirty="0" err="1"/>
              <a:t>local</a:t>
            </a:r>
            <a:r>
              <a:rPr lang="pl-PL" dirty="0"/>
              <a:t> </a:t>
            </a:r>
            <a:r>
              <a:rPr lang="pl-PL" dirty="0" err="1"/>
              <a:t>files</a:t>
            </a:r>
            <a:r>
              <a:rPr lang="pl-PL" dirty="0"/>
              <a:t> </a:t>
            </a:r>
            <a:r>
              <a:rPr lang="pl-PL" dirty="0" err="1"/>
              <a:t>that</a:t>
            </a:r>
            <a:r>
              <a:rPr lang="pl-PL" dirty="0"/>
              <a:t> </a:t>
            </a:r>
            <a:r>
              <a:rPr lang="pl-PL" dirty="0" err="1"/>
              <a:t>are</a:t>
            </a:r>
            <a:r>
              <a:rPr lang="pl-PL" dirty="0"/>
              <a:t> not in </a:t>
            </a:r>
            <a:r>
              <a:rPr lang="pl-PL" dirty="0" err="1"/>
              <a:t>repository</a:t>
            </a:r>
            <a:endParaRPr lang="pl-PL" dirty="0"/>
          </a:p>
          <a:p>
            <a:endParaRPr lang="pl-PL" b="1" dirty="0">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pl-PL" b="1" dirty="0">
                <a:latin typeface="Consolas" panose="020B0609020204030204" pitchFamily="49" charset="0"/>
                <a:cs typeface="Consolas" panose="020B0609020204030204" pitchFamily="49" charset="0"/>
              </a:rPr>
              <a:t>git reset –-</a:t>
            </a:r>
            <a:r>
              <a:rPr lang="pl-PL" b="1" dirty="0" err="1">
                <a:latin typeface="Consolas" panose="020B0609020204030204" pitchFamily="49" charset="0"/>
                <a:cs typeface="Consolas" panose="020B0609020204030204" pitchFamily="49" charset="0"/>
              </a:rPr>
              <a:t>soft</a:t>
            </a:r>
            <a:r>
              <a:rPr lang="pl-PL" b="1" dirty="0">
                <a:latin typeface="Consolas" panose="020B0609020204030204" pitchFamily="49" charset="0"/>
                <a:cs typeface="Consolas" panose="020B0609020204030204" pitchFamily="49" charset="0"/>
              </a:rPr>
              <a:t> HEAD^</a:t>
            </a:r>
          </a:p>
          <a:p>
            <a:r>
              <a:rPr lang="pl-PL" dirty="0" err="1"/>
              <a:t>Changes</a:t>
            </a:r>
            <a:r>
              <a:rPr lang="pl-PL" dirty="0"/>
              <a:t> the </a:t>
            </a:r>
            <a:r>
              <a:rPr lang="pl-PL" dirty="0" err="1"/>
              <a:t>state</a:t>
            </a:r>
            <a:r>
              <a:rPr lang="pl-PL" dirty="0"/>
              <a:t> of </a:t>
            </a:r>
            <a:r>
              <a:rPr lang="pl-PL" dirty="0" err="1"/>
              <a:t>commit</a:t>
            </a:r>
            <a:r>
              <a:rPr lang="pl-PL" dirty="0"/>
              <a:t> from </a:t>
            </a:r>
            <a:r>
              <a:rPr lang="pl-PL" dirty="0" err="1"/>
              <a:t>commited</a:t>
            </a:r>
            <a:r>
              <a:rPr lang="pl-PL" dirty="0"/>
              <a:t> </a:t>
            </a:r>
            <a:r>
              <a:rPr lang="pl-PL" dirty="0" err="1"/>
              <a:t>into</a:t>
            </a:r>
            <a:r>
              <a:rPr lang="pl-PL" dirty="0"/>
              <a:t> </a:t>
            </a:r>
            <a:r>
              <a:rPr lang="pl-PL" dirty="0" err="1"/>
              <a:t>staged</a:t>
            </a:r>
            <a:r>
              <a:rPr lang="pl-PL" dirty="0"/>
              <a:t> </a:t>
            </a:r>
            <a:r>
              <a:rPr lang="pl-PL" dirty="0" err="1"/>
              <a:t>state</a:t>
            </a:r>
            <a:endParaRPr lang="pl-PL" dirty="0"/>
          </a:p>
          <a:p>
            <a:endParaRPr lang="pl-PL" sz="1200" b="1" dirty="0">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pl-PL" b="1" dirty="0">
                <a:latin typeface="Consolas" panose="020B0609020204030204" pitchFamily="49" charset="0"/>
                <a:cs typeface="Consolas" panose="020B0609020204030204" pitchFamily="49" charset="0"/>
              </a:rPr>
              <a:t>git reset –-hard HEAD^</a:t>
            </a:r>
          </a:p>
          <a:p>
            <a:r>
              <a:rPr lang="pl-PL" dirty="0" err="1"/>
              <a:t>Moves</a:t>
            </a:r>
            <a:r>
              <a:rPr lang="pl-PL" dirty="0"/>
              <a:t> the </a:t>
            </a:r>
            <a:r>
              <a:rPr lang="pl-PL" dirty="0" err="1"/>
              <a:t>last</a:t>
            </a:r>
            <a:r>
              <a:rPr lang="pl-PL" dirty="0"/>
              <a:t> </a:t>
            </a:r>
            <a:r>
              <a:rPr lang="pl-PL" dirty="0" err="1"/>
              <a:t>commit</a:t>
            </a:r>
            <a:r>
              <a:rPr lang="pl-PL" dirty="0"/>
              <a:t> (do not </a:t>
            </a:r>
            <a:r>
              <a:rPr lang="pl-PL" dirty="0" err="1"/>
              <a:t>touch</a:t>
            </a:r>
            <a:r>
              <a:rPr lang="pl-PL" dirty="0"/>
              <a:t> </a:t>
            </a:r>
            <a:r>
              <a:rPr lang="pl-PL" dirty="0" err="1"/>
              <a:t>local</a:t>
            </a:r>
            <a:r>
              <a:rPr lang="pl-PL" dirty="0"/>
              <a:t> </a:t>
            </a:r>
            <a:r>
              <a:rPr lang="pl-PL" dirty="0" err="1"/>
              <a:t>changes</a:t>
            </a:r>
            <a:r>
              <a:rPr lang="pl-PL" dirty="0"/>
              <a:t>) </a:t>
            </a:r>
            <a:r>
              <a:rPr lang="pl-PL" dirty="0" err="1"/>
              <a:t>into</a:t>
            </a:r>
            <a:r>
              <a:rPr lang="pl-PL" dirty="0"/>
              <a:t> </a:t>
            </a:r>
            <a:r>
              <a:rPr lang="pl-PL" dirty="0" err="1"/>
              <a:t>trash</a:t>
            </a:r>
            <a:endParaRPr lang="pl-PL"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416545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Undoing</a:t>
            </a:r>
            <a:r>
              <a:rPr lang="pl-PL" dirty="0"/>
              <a:t> the </a:t>
            </a:r>
            <a:r>
              <a:rPr lang="pl-PL" dirty="0" err="1"/>
              <a:t>changes</a:t>
            </a:r>
            <a:r>
              <a:rPr lang="pl-PL" dirty="0"/>
              <a:t> in the </a:t>
            </a:r>
            <a:r>
              <a:rPr lang="pl-PL" dirty="0" err="1"/>
              <a:t>repository</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fontScale="92500" lnSpcReduction="20000"/>
          </a:bodyPr>
          <a:lstStyle/>
          <a:p>
            <a:r>
              <a:rPr lang="pl-PL" sz="2900" b="1" dirty="0"/>
              <a:t>git </a:t>
            </a:r>
            <a:r>
              <a:rPr lang="pl-PL" sz="2900" b="1" dirty="0" err="1"/>
              <a:t>revert</a:t>
            </a:r>
            <a:r>
              <a:rPr lang="pl-PL" sz="2900" b="1" dirty="0"/>
              <a:t> </a:t>
            </a:r>
            <a:r>
              <a:rPr lang="pl-PL" sz="2900" dirty="0"/>
              <a:t>–</a:t>
            </a:r>
            <a:r>
              <a:rPr lang="pl-PL" sz="2900" b="1" dirty="0"/>
              <a:t> </a:t>
            </a:r>
            <a:r>
              <a:rPr lang="pl-PL" sz="2900" dirty="0" err="1"/>
              <a:t>reverts</a:t>
            </a:r>
            <a:r>
              <a:rPr lang="pl-PL" sz="2900" dirty="0"/>
              <a:t> the </a:t>
            </a:r>
            <a:r>
              <a:rPr lang="pl-PL" sz="2900" dirty="0" err="1"/>
              <a:t>commits</a:t>
            </a:r>
            <a:r>
              <a:rPr lang="pl-PL" sz="2900" dirty="0"/>
              <a:t> in the </a:t>
            </a:r>
            <a:r>
              <a:rPr lang="pl-PL" sz="2900" dirty="0" err="1"/>
              <a:t>repository</a:t>
            </a:r>
            <a:endParaRPr lang="pl-PL" sz="2900" dirty="0"/>
          </a:p>
          <a:p>
            <a:endParaRPr lang="pl-PL" sz="2600" b="1" dirty="0"/>
          </a:p>
          <a:p>
            <a:pPr marL="342900" indent="-342900">
              <a:buFont typeface="Arial" panose="020B0604020202020204" pitchFamily="34" charset="0"/>
              <a:buChar char="•"/>
            </a:pPr>
            <a:r>
              <a:rPr lang="pl-PL" sz="2400" b="1" dirty="0">
                <a:latin typeface="Consolas" panose="020B0609020204030204" pitchFamily="49" charset="0"/>
              </a:rPr>
              <a:t>git </a:t>
            </a:r>
            <a:r>
              <a:rPr lang="pl-PL" sz="2400" b="1" dirty="0" err="1">
                <a:latin typeface="Consolas" panose="020B0609020204030204" pitchFamily="49" charset="0"/>
              </a:rPr>
              <a:t>revert</a:t>
            </a:r>
            <a:r>
              <a:rPr lang="pl-PL" sz="2400" b="1" dirty="0">
                <a:latin typeface="Consolas" panose="020B0609020204030204" pitchFamily="49" charset="0"/>
              </a:rPr>
              <a:t> a867b4af</a:t>
            </a:r>
          </a:p>
          <a:p>
            <a:r>
              <a:rPr lang="pl-PL" sz="2200" dirty="0" err="1"/>
              <a:t>Creates</a:t>
            </a:r>
            <a:r>
              <a:rPr lang="pl-PL" sz="2200" dirty="0"/>
              <a:t> the </a:t>
            </a:r>
            <a:r>
              <a:rPr lang="pl-PL" sz="2200" dirty="0" err="1"/>
              <a:t>commit</a:t>
            </a:r>
            <a:r>
              <a:rPr lang="pl-PL" sz="2200" dirty="0"/>
              <a:t> </a:t>
            </a:r>
            <a:r>
              <a:rPr lang="pl-PL" sz="2200" dirty="0" err="1"/>
              <a:t>which</a:t>
            </a:r>
            <a:r>
              <a:rPr lang="pl-PL" sz="2200" dirty="0"/>
              <a:t> </a:t>
            </a:r>
            <a:r>
              <a:rPr lang="pl-PL" sz="2200" dirty="0" err="1"/>
              <a:t>reverts</a:t>
            </a:r>
            <a:r>
              <a:rPr lang="pl-PL" sz="2200" dirty="0"/>
              <a:t> </a:t>
            </a:r>
            <a:r>
              <a:rPr lang="pl-PL" sz="2200" dirty="0" err="1"/>
              <a:t>changes</a:t>
            </a:r>
            <a:r>
              <a:rPr lang="pl-PL" sz="2200" dirty="0"/>
              <a:t> applied by </a:t>
            </a:r>
            <a:r>
              <a:rPr lang="pl-PL" sz="2200" dirty="0" err="1"/>
              <a:t>commit</a:t>
            </a:r>
            <a:r>
              <a:rPr lang="pl-PL" sz="2200" dirty="0"/>
              <a:t>: „a867b4af”</a:t>
            </a:r>
          </a:p>
          <a:p>
            <a:endParaRPr lang="pl-PL" sz="800" b="1" dirty="0">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pl-PL" sz="2400" b="1" dirty="0">
                <a:latin typeface="Consolas" panose="020B0609020204030204" pitchFamily="49" charset="0"/>
              </a:rPr>
              <a:t>git </a:t>
            </a:r>
            <a:r>
              <a:rPr lang="pl-PL" sz="2400" b="1" dirty="0" err="1">
                <a:latin typeface="Consolas" panose="020B0609020204030204" pitchFamily="49" charset="0"/>
              </a:rPr>
              <a:t>revert</a:t>
            </a:r>
            <a:r>
              <a:rPr lang="pl-PL" sz="2400" b="1" dirty="0">
                <a:latin typeface="Consolas" panose="020B0609020204030204" pitchFamily="49" charset="0"/>
              </a:rPr>
              <a:t> HEAD~2..HEAD</a:t>
            </a:r>
          </a:p>
          <a:p>
            <a:r>
              <a:rPr lang="pl-PL" sz="2200" dirty="0" err="1"/>
              <a:t>Creates</a:t>
            </a:r>
            <a:r>
              <a:rPr lang="pl-PL" sz="2200" dirty="0"/>
              <a:t> the </a:t>
            </a:r>
            <a:r>
              <a:rPr lang="pl-PL" sz="2200" dirty="0" err="1"/>
              <a:t>commit</a:t>
            </a:r>
            <a:r>
              <a:rPr lang="pl-PL" sz="2200" dirty="0"/>
              <a:t> </a:t>
            </a:r>
            <a:r>
              <a:rPr lang="pl-PL" sz="2200" dirty="0" err="1"/>
              <a:t>which</a:t>
            </a:r>
            <a:r>
              <a:rPr lang="pl-PL" sz="2200" dirty="0"/>
              <a:t> </a:t>
            </a:r>
            <a:r>
              <a:rPr lang="pl-PL" sz="2200" dirty="0" err="1"/>
              <a:t>reverts</a:t>
            </a:r>
            <a:r>
              <a:rPr lang="pl-PL" sz="2200" dirty="0"/>
              <a:t> </a:t>
            </a:r>
            <a:r>
              <a:rPr lang="pl-PL" sz="2200" dirty="0" err="1"/>
              <a:t>two</a:t>
            </a:r>
            <a:r>
              <a:rPr lang="pl-PL" sz="2200" dirty="0"/>
              <a:t> </a:t>
            </a:r>
            <a:r>
              <a:rPr lang="pl-PL" sz="2200" dirty="0" err="1"/>
              <a:t>last</a:t>
            </a:r>
            <a:r>
              <a:rPr lang="pl-PL" sz="2200" dirty="0"/>
              <a:t> </a:t>
            </a:r>
            <a:r>
              <a:rPr lang="pl-PL" sz="2200" dirty="0" err="1"/>
              <a:t>commits</a:t>
            </a:r>
            <a:endParaRPr lang="pl-PL" sz="2200" dirty="0"/>
          </a:p>
          <a:p>
            <a:endParaRPr lang="pl-PL" sz="800" b="1" dirty="0">
              <a:solidFill>
                <a:srgbClr val="00B05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400" b="1" dirty="0">
                <a:latin typeface="Consolas" panose="020B0609020204030204" pitchFamily="49" charset="0"/>
              </a:rPr>
              <a:t>git revert --no-commit 0766c053..HEAD</a:t>
            </a:r>
            <a:endParaRPr lang="pl-PL" sz="2400" b="1" dirty="0">
              <a:latin typeface="Consolas" panose="020B0609020204030204" pitchFamily="49" charset="0"/>
            </a:endParaRPr>
          </a:p>
          <a:p>
            <a:r>
              <a:rPr lang="pl-PL" sz="2200" dirty="0" err="1"/>
              <a:t>Reverts</a:t>
            </a:r>
            <a:r>
              <a:rPr lang="pl-PL" sz="2200" dirty="0"/>
              <a:t> the </a:t>
            </a:r>
            <a:r>
              <a:rPr lang="pl-PL" sz="2200" dirty="0" err="1"/>
              <a:t>changes</a:t>
            </a:r>
            <a:r>
              <a:rPr lang="pl-PL" sz="2200" dirty="0"/>
              <a:t> applied by </a:t>
            </a:r>
            <a:r>
              <a:rPr lang="pl-PL" sz="2200" dirty="0" err="1"/>
              <a:t>commit</a:t>
            </a:r>
            <a:r>
              <a:rPr lang="pl-PL" sz="2200" dirty="0"/>
              <a:t>(s): </a:t>
            </a:r>
            <a:r>
              <a:rPr lang="en-US" sz="2200" dirty="0"/>
              <a:t>0766c053</a:t>
            </a:r>
            <a:r>
              <a:rPr lang="pl-PL" sz="2200" dirty="0"/>
              <a:t> to HEAD </a:t>
            </a:r>
            <a:r>
              <a:rPr lang="pl-PL" sz="2200" dirty="0" err="1"/>
              <a:t>commit</a:t>
            </a:r>
            <a:r>
              <a:rPr lang="pl-PL" sz="2200" dirty="0"/>
              <a:t> </a:t>
            </a:r>
            <a:r>
              <a:rPr lang="pl-PL" sz="2200" dirty="0" err="1"/>
              <a:t>without</a:t>
            </a:r>
            <a:r>
              <a:rPr lang="pl-PL" sz="2200" dirty="0"/>
              <a:t> </a:t>
            </a:r>
            <a:r>
              <a:rPr lang="pl-PL" sz="2200" dirty="0" err="1"/>
              <a:t>creating</a:t>
            </a:r>
            <a:r>
              <a:rPr lang="pl-PL" sz="2200" dirty="0"/>
              <a:t> a </a:t>
            </a:r>
            <a:r>
              <a:rPr lang="pl-PL" sz="2200" dirty="0" err="1"/>
              <a:t>new</a:t>
            </a:r>
            <a:r>
              <a:rPr lang="pl-PL" sz="2200" dirty="0"/>
              <a:t> </a:t>
            </a:r>
            <a:r>
              <a:rPr lang="pl-PL" sz="2200" dirty="0" err="1"/>
              <a:t>commit</a:t>
            </a:r>
            <a:r>
              <a:rPr lang="pl-PL" sz="2200" dirty="0"/>
              <a:t> </a:t>
            </a:r>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3148605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Removing</a:t>
            </a:r>
            <a:r>
              <a:rPr lang="pl-PL" dirty="0"/>
              <a:t> </a:t>
            </a:r>
            <a:r>
              <a:rPr lang="pl-PL" dirty="0" err="1"/>
              <a:t>files</a:t>
            </a:r>
            <a:r>
              <a:rPr lang="pl-PL" dirty="0"/>
              <a:t> from the </a:t>
            </a:r>
            <a:r>
              <a:rPr lang="pl-PL" dirty="0" err="1"/>
              <a:t>repository</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fontScale="92500" lnSpcReduction="20000"/>
          </a:bodyPr>
          <a:lstStyle/>
          <a:p>
            <a:r>
              <a:rPr lang="pl-PL" sz="2900" b="1" dirty="0">
                <a:cs typeface="Consolas" panose="020B0609020204030204" pitchFamily="49" charset="0"/>
              </a:rPr>
              <a:t>git </a:t>
            </a:r>
            <a:r>
              <a:rPr lang="pl-PL" sz="2900" b="1" dirty="0" err="1"/>
              <a:t>rm</a:t>
            </a:r>
            <a:r>
              <a:rPr lang="pl-PL" sz="2900" dirty="0"/>
              <a:t> </a:t>
            </a:r>
            <a:r>
              <a:rPr lang="pl-PL" sz="2900" dirty="0">
                <a:cs typeface="Consolas" panose="020B0609020204030204" pitchFamily="49" charset="0"/>
              </a:rPr>
              <a:t>– </a:t>
            </a:r>
            <a:r>
              <a:rPr lang="pl-PL" sz="2900" dirty="0" err="1">
                <a:cs typeface="Consolas" panose="020B0609020204030204" pitchFamily="49" charset="0"/>
              </a:rPr>
              <a:t>removes</a:t>
            </a:r>
            <a:r>
              <a:rPr lang="pl-PL" sz="2900" dirty="0">
                <a:cs typeface="Consolas" panose="020B0609020204030204" pitchFamily="49" charset="0"/>
              </a:rPr>
              <a:t> the file/</a:t>
            </a:r>
            <a:r>
              <a:rPr lang="pl-PL" sz="2900" dirty="0" err="1">
                <a:cs typeface="Consolas" panose="020B0609020204030204" pitchFamily="49" charset="0"/>
              </a:rPr>
              <a:t>path</a:t>
            </a:r>
            <a:r>
              <a:rPr lang="pl-PL" sz="2900" dirty="0">
                <a:cs typeface="Consolas" panose="020B0609020204030204" pitchFamily="49" charset="0"/>
              </a:rPr>
              <a:t> from </a:t>
            </a:r>
            <a:r>
              <a:rPr lang="pl-PL" sz="2900" dirty="0" err="1">
                <a:cs typeface="Consolas" panose="020B0609020204030204" pitchFamily="49" charset="0"/>
              </a:rPr>
              <a:t>repository</a:t>
            </a:r>
            <a:endParaRPr lang="pl-PL" sz="2900" dirty="0"/>
          </a:p>
          <a:p>
            <a:endParaRPr lang="pl-PL" sz="2600" b="1" dirty="0"/>
          </a:p>
          <a:p>
            <a:pPr marL="342900" indent="-342900">
              <a:buFont typeface="Arial" panose="020B0604020202020204" pitchFamily="34" charset="0"/>
              <a:buChar char="•"/>
            </a:pPr>
            <a:r>
              <a:rPr lang="pl-PL" sz="2400" b="1" dirty="0">
                <a:latin typeface="Consolas" panose="020B0609020204030204" pitchFamily="49" charset="0"/>
              </a:rPr>
              <a:t>git </a:t>
            </a:r>
            <a:r>
              <a:rPr lang="pl-PL" sz="2400" b="1" dirty="0" err="1">
                <a:latin typeface="Consolas" panose="020B0609020204030204" pitchFamily="49" charset="0"/>
              </a:rPr>
              <a:t>rm</a:t>
            </a:r>
            <a:r>
              <a:rPr lang="pl-PL" sz="2400" b="1" dirty="0">
                <a:latin typeface="Consolas" panose="020B0609020204030204" pitchFamily="49" charset="0"/>
              </a:rPr>
              <a:t> file1.txt </a:t>
            </a:r>
          </a:p>
          <a:p>
            <a:r>
              <a:rPr lang="pl-PL" sz="2200" dirty="0" err="1"/>
              <a:t>Removes</a:t>
            </a:r>
            <a:r>
              <a:rPr lang="pl-PL" sz="2200" dirty="0"/>
              <a:t> the file from </a:t>
            </a:r>
            <a:r>
              <a:rPr lang="pl-PL" sz="2200" dirty="0" err="1"/>
              <a:t>reposiotry</a:t>
            </a:r>
            <a:r>
              <a:rPr lang="pl-PL" sz="2200" dirty="0"/>
              <a:t> </a:t>
            </a:r>
            <a:r>
              <a:rPr lang="pl-PL" sz="2200" dirty="0" err="1"/>
              <a:t>if</a:t>
            </a:r>
            <a:r>
              <a:rPr lang="pl-PL" sz="2200" dirty="0"/>
              <a:t> no </a:t>
            </a:r>
            <a:r>
              <a:rPr lang="pl-PL" sz="2200" dirty="0" err="1"/>
              <a:t>staged</a:t>
            </a:r>
            <a:r>
              <a:rPr lang="pl-PL" sz="2200" dirty="0"/>
              <a:t> </a:t>
            </a:r>
            <a:r>
              <a:rPr lang="pl-PL" sz="2200" dirty="0" err="1"/>
              <a:t>changes</a:t>
            </a:r>
            <a:endParaRPr lang="pl-PL" sz="2200" dirty="0"/>
          </a:p>
          <a:p>
            <a:endParaRPr lang="pl-PL" sz="2400" b="1" dirty="0">
              <a:solidFill>
                <a:srgbClr val="00B05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pl-PL" sz="2400" b="1" dirty="0">
                <a:latin typeface="Consolas" panose="020B0609020204030204" pitchFamily="49" charset="0"/>
              </a:rPr>
              <a:t>git </a:t>
            </a:r>
            <a:r>
              <a:rPr lang="pl-PL" sz="2400" b="1" dirty="0" err="1">
                <a:latin typeface="Consolas" panose="020B0609020204030204" pitchFamily="49" charset="0"/>
              </a:rPr>
              <a:t>rm</a:t>
            </a:r>
            <a:r>
              <a:rPr lang="pl-PL" sz="2400" b="1" dirty="0">
                <a:latin typeface="Consolas" panose="020B0609020204030204" pitchFamily="49" charset="0"/>
              </a:rPr>
              <a:t> file1.txt –f</a:t>
            </a:r>
          </a:p>
          <a:p>
            <a:r>
              <a:rPr lang="en-US" sz="2100" dirty="0"/>
              <a:t>Removes the file from </a:t>
            </a:r>
            <a:r>
              <a:rPr lang="pl-PL" sz="2100" dirty="0" err="1"/>
              <a:t>repository</a:t>
            </a:r>
            <a:r>
              <a:rPr lang="en-US" sz="2100" dirty="0"/>
              <a:t> and force</a:t>
            </a:r>
            <a:r>
              <a:rPr lang="pl-PL" sz="2100" dirty="0"/>
              <a:t>s</a:t>
            </a:r>
            <a:r>
              <a:rPr lang="en-US" sz="2100" dirty="0"/>
              <a:t> removal from filesystem </a:t>
            </a:r>
          </a:p>
          <a:p>
            <a:r>
              <a:rPr lang="en-US" sz="2100" dirty="0"/>
              <a:t>(</a:t>
            </a:r>
            <a:r>
              <a:rPr lang="pl-PL" sz="2100" dirty="0" err="1"/>
              <a:t>applies</a:t>
            </a:r>
            <a:r>
              <a:rPr lang="pl-PL" sz="2100" dirty="0"/>
              <a:t> for </a:t>
            </a:r>
            <a:r>
              <a:rPr lang="pl-PL" sz="2100" dirty="0" err="1"/>
              <a:t>files</a:t>
            </a:r>
            <a:r>
              <a:rPr lang="pl-PL" sz="2100" dirty="0"/>
              <a:t> </a:t>
            </a:r>
            <a:r>
              <a:rPr lang="en-US" sz="2100" dirty="0"/>
              <a:t>in staged state)</a:t>
            </a:r>
          </a:p>
          <a:p>
            <a:endParaRPr lang="pl-PL" sz="2400" b="1" dirty="0">
              <a:solidFill>
                <a:srgbClr val="00B05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pl-PL" sz="2400" b="1" dirty="0">
                <a:latin typeface="Consolas" panose="020B0609020204030204" pitchFamily="49" charset="0"/>
              </a:rPr>
              <a:t>git </a:t>
            </a:r>
            <a:r>
              <a:rPr lang="pl-PL" sz="2400" b="1" dirty="0" err="1">
                <a:latin typeface="Consolas" panose="020B0609020204030204" pitchFamily="49" charset="0"/>
              </a:rPr>
              <a:t>rm</a:t>
            </a:r>
            <a:r>
              <a:rPr lang="pl-PL" sz="2400" b="1" dirty="0">
                <a:latin typeface="Consolas" panose="020B0609020204030204" pitchFamily="49" charset="0"/>
              </a:rPr>
              <a:t> file1.txt --</a:t>
            </a:r>
            <a:r>
              <a:rPr lang="pl-PL" sz="2400" b="1" dirty="0" err="1">
                <a:latin typeface="Consolas" panose="020B0609020204030204" pitchFamily="49" charset="0"/>
              </a:rPr>
              <a:t>cached</a:t>
            </a:r>
            <a:endParaRPr lang="pl-PL" sz="2400" b="1" dirty="0">
              <a:latin typeface="Consolas" panose="020B0609020204030204" pitchFamily="49" charset="0"/>
            </a:endParaRPr>
          </a:p>
          <a:p>
            <a:r>
              <a:rPr lang="en-US" sz="2100" dirty="0"/>
              <a:t>Removes</a:t>
            </a:r>
            <a:r>
              <a:rPr lang="pl-PL" sz="2100" dirty="0"/>
              <a:t> the file from </a:t>
            </a:r>
            <a:r>
              <a:rPr lang="pl-PL" sz="2100" dirty="0" err="1"/>
              <a:t>repository</a:t>
            </a:r>
            <a:r>
              <a:rPr lang="pl-PL" sz="2100" dirty="0"/>
              <a:t> and </a:t>
            </a:r>
            <a:r>
              <a:rPr lang="pl-PL" sz="2100" dirty="0" err="1"/>
              <a:t>keeps</a:t>
            </a:r>
            <a:r>
              <a:rPr lang="pl-PL" sz="2100" dirty="0"/>
              <a:t> </a:t>
            </a:r>
            <a:r>
              <a:rPr lang="pl-PL" sz="2100" dirty="0" err="1"/>
              <a:t>cached</a:t>
            </a:r>
            <a:r>
              <a:rPr lang="pl-PL" sz="2100" dirty="0"/>
              <a:t> </a:t>
            </a:r>
            <a:r>
              <a:rPr lang="pl-PL" sz="2100" dirty="0" err="1"/>
              <a:t>copy</a:t>
            </a:r>
            <a:endParaRPr lang="pl-PL" sz="21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2003321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Displaying</a:t>
            </a:r>
            <a:r>
              <a:rPr lang="pl-PL" dirty="0"/>
              <a:t> the </a:t>
            </a:r>
            <a:r>
              <a:rPr lang="pl-PL" dirty="0" err="1"/>
              <a:t>changes</a:t>
            </a:r>
            <a:r>
              <a:rPr lang="pl-PL" dirty="0"/>
              <a:t> in the </a:t>
            </a:r>
            <a:r>
              <a:rPr lang="pl-PL" dirty="0" err="1"/>
              <a:t>repository</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fontScale="92500" lnSpcReduction="20000"/>
          </a:bodyPr>
          <a:lstStyle/>
          <a:p>
            <a:r>
              <a:rPr lang="pl-PL" sz="2200" b="1" dirty="0">
                <a:cs typeface="Consolas" panose="020B0609020204030204" pitchFamily="49" charset="0"/>
              </a:rPr>
              <a:t>git log </a:t>
            </a:r>
            <a:r>
              <a:rPr lang="pl-PL" sz="2200" dirty="0"/>
              <a:t>– </a:t>
            </a:r>
            <a:r>
              <a:rPr lang="pl-PL" sz="2200" dirty="0" err="1"/>
              <a:t>shows</a:t>
            </a:r>
            <a:r>
              <a:rPr lang="pl-PL" sz="2200" dirty="0"/>
              <a:t> </a:t>
            </a:r>
            <a:r>
              <a:rPr lang="pl-PL" sz="2200" dirty="0" err="1"/>
              <a:t>commit</a:t>
            </a:r>
            <a:r>
              <a:rPr lang="pl-PL" sz="2200" dirty="0"/>
              <a:t> </a:t>
            </a:r>
            <a:r>
              <a:rPr lang="pl-PL" sz="2200" dirty="0" err="1"/>
              <a:t>logs</a:t>
            </a:r>
            <a:endParaRPr lang="pl-PL" sz="2200" dirty="0"/>
          </a:p>
          <a:p>
            <a:endParaRPr lang="pl-PL" sz="1800" dirty="0"/>
          </a:p>
          <a:p>
            <a:pPr marL="342900" indent="-342900">
              <a:buFont typeface="Arial" panose="020B0604020202020204" pitchFamily="34" charset="0"/>
              <a:buChar char="•"/>
            </a:pPr>
            <a:r>
              <a:rPr lang="pl-PL" sz="1900" b="1" dirty="0">
                <a:latin typeface="Consolas" panose="020B0609020204030204" pitchFamily="49" charset="0"/>
              </a:rPr>
              <a:t>git log </a:t>
            </a:r>
            <a:r>
              <a:rPr lang="pl-PL" sz="1900" b="1" dirty="0" err="1">
                <a:latin typeface="Consolas" panose="020B0609020204030204" pitchFamily="49" charset="0"/>
              </a:rPr>
              <a:t>src</a:t>
            </a:r>
            <a:r>
              <a:rPr lang="pl-PL" sz="1900" b="1" dirty="0">
                <a:latin typeface="Consolas" panose="020B0609020204030204" pitchFamily="49" charset="0"/>
              </a:rPr>
              <a:t>/main.cpp</a:t>
            </a:r>
          </a:p>
          <a:p>
            <a:r>
              <a:rPr lang="pl-PL" dirty="0" err="1"/>
              <a:t>Shows</a:t>
            </a:r>
            <a:r>
              <a:rPr lang="pl-PL" dirty="0"/>
              <a:t> </a:t>
            </a:r>
            <a:r>
              <a:rPr lang="pl-PL" dirty="0" err="1"/>
              <a:t>commits</a:t>
            </a:r>
            <a:r>
              <a:rPr lang="pl-PL" dirty="0"/>
              <a:t> </a:t>
            </a:r>
            <a:r>
              <a:rPr lang="pl-PL" dirty="0" err="1"/>
              <a:t>containing</a:t>
            </a:r>
            <a:r>
              <a:rPr lang="pl-PL" dirty="0"/>
              <a:t> </a:t>
            </a:r>
            <a:r>
              <a:rPr lang="pl-PL" dirty="0" err="1"/>
              <a:t>changes</a:t>
            </a:r>
            <a:r>
              <a:rPr lang="pl-PL" dirty="0"/>
              <a:t> in „</a:t>
            </a:r>
            <a:r>
              <a:rPr lang="pl-PL" dirty="0" err="1"/>
              <a:t>src</a:t>
            </a:r>
            <a:r>
              <a:rPr lang="pl-PL" dirty="0"/>
              <a:t>/main.cpp”</a:t>
            </a:r>
          </a:p>
          <a:p>
            <a:pPr marL="457200" indent="-457200">
              <a:buFont typeface="Arial" panose="020B0604020202020204" pitchFamily="34" charset="0"/>
              <a:buChar char="•"/>
            </a:pPr>
            <a:endParaRPr lang="pl-PL" sz="1900" b="1" dirty="0">
              <a:latin typeface="Consolas" panose="020B0609020204030204" pitchFamily="49" charset="0"/>
            </a:endParaRPr>
          </a:p>
          <a:p>
            <a:pPr marL="342900" indent="-342900">
              <a:buFont typeface="Arial" panose="020B0604020202020204" pitchFamily="34" charset="0"/>
              <a:buChar char="•"/>
            </a:pPr>
            <a:r>
              <a:rPr lang="pl-PL" sz="1900" b="1" dirty="0">
                <a:latin typeface="Consolas" panose="020B0609020204030204" pitchFamily="49" charset="0"/>
              </a:rPr>
              <a:t>git log -3</a:t>
            </a:r>
          </a:p>
          <a:p>
            <a:r>
              <a:rPr lang="pl-PL" dirty="0" err="1"/>
              <a:t>Shows</a:t>
            </a:r>
            <a:r>
              <a:rPr lang="pl-PL" dirty="0"/>
              <a:t> </a:t>
            </a:r>
            <a:r>
              <a:rPr lang="pl-PL" dirty="0" err="1"/>
              <a:t>last</a:t>
            </a:r>
            <a:r>
              <a:rPr lang="pl-PL" dirty="0"/>
              <a:t> 3 </a:t>
            </a:r>
            <a:r>
              <a:rPr lang="pl-PL" dirty="0" err="1"/>
              <a:t>commits</a:t>
            </a:r>
            <a:endParaRPr lang="pl-PL" dirty="0"/>
          </a:p>
          <a:p>
            <a:endParaRPr lang="pl-PL" sz="1900" b="1" dirty="0">
              <a:latin typeface="Consolas" panose="020B0609020204030204" pitchFamily="49" charset="0"/>
            </a:endParaRPr>
          </a:p>
          <a:p>
            <a:pPr marL="342900" indent="-342900">
              <a:buFont typeface="Arial" panose="020B0604020202020204" pitchFamily="34" charset="0"/>
              <a:buChar char="•"/>
            </a:pPr>
            <a:r>
              <a:rPr lang="pl-PL" sz="1900" b="1" dirty="0">
                <a:latin typeface="Consolas" panose="020B0609020204030204" pitchFamily="49" charset="0"/>
              </a:rPr>
              <a:t>git log </a:t>
            </a:r>
            <a:r>
              <a:rPr lang="en-US" sz="1900" b="1" dirty="0">
                <a:latin typeface="Consolas" panose="020B0609020204030204" pitchFamily="49" charset="0"/>
              </a:rPr>
              <a:t>--since="</a:t>
            </a:r>
            <a:r>
              <a:rPr lang="pl-PL" sz="1900" b="1" dirty="0">
                <a:latin typeface="Consolas" panose="020B0609020204030204" pitchFamily="49" charset="0"/>
              </a:rPr>
              <a:t>1 </a:t>
            </a:r>
            <a:r>
              <a:rPr lang="pl-PL" sz="1900" b="1" dirty="0" err="1">
                <a:latin typeface="Consolas" panose="020B0609020204030204" pitchFamily="49" charset="0"/>
              </a:rPr>
              <a:t>day</a:t>
            </a:r>
            <a:r>
              <a:rPr lang="en-US" sz="1900" b="1" dirty="0">
                <a:latin typeface="Consolas" panose="020B0609020204030204" pitchFamily="49" charset="0"/>
              </a:rPr>
              <a:t> ago</a:t>
            </a:r>
            <a:r>
              <a:rPr lang="pl-PL" sz="1900" b="1" dirty="0">
                <a:latin typeface="Consolas" panose="020B0609020204030204" pitchFamily="49" charset="0"/>
              </a:rPr>
              <a:t>„</a:t>
            </a:r>
          </a:p>
          <a:p>
            <a:r>
              <a:rPr lang="pl-PL" dirty="0" err="1"/>
              <a:t>Shows</a:t>
            </a:r>
            <a:r>
              <a:rPr lang="pl-PL" dirty="0"/>
              <a:t> </a:t>
            </a:r>
            <a:r>
              <a:rPr lang="pl-PL" dirty="0" err="1"/>
              <a:t>commits</a:t>
            </a:r>
            <a:r>
              <a:rPr lang="pl-PL" dirty="0"/>
              <a:t> </a:t>
            </a:r>
            <a:r>
              <a:rPr lang="pl-PL" dirty="0" err="1"/>
              <a:t>since</a:t>
            </a:r>
            <a:r>
              <a:rPr lang="pl-PL" dirty="0"/>
              <a:t> 1 </a:t>
            </a:r>
            <a:r>
              <a:rPr lang="pl-PL" dirty="0" err="1"/>
              <a:t>day</a:t>
            </a:r>
            <a:r>
              <a:rPr lang="pl-PL" dirty="0"/>
              <a:t> ago</a:t>
            </a:r>
          </a:p>
          <a:p>
            <a:pPr marL="457200" indent="-457200">
              <a:buFont typeface="Arial" panose="020B0604020202020204" pitchFamily="34" charset="0"/>
              <a:buChar char="•"/>
            </a:pPr>
            <a:endParaRPr lang="pl-PL" sz="1900" b="1" dirty="0">
              <a:latin typeface="Consolas" panose="020B0609020204030204" pitchFamily="49" charset="0"/>
            </a:endParaRPr>
          </a:p>
          <a:p>
            <a:pPr marL="342900" indent="-342900">
              <a:buFont typeface="Arial" panose="020B0604020202020204" pitchFamily="34" charset="0"/>
              <a:buChar char="•"/>
            </a:pPr>
            <a:r>
              <a:rPr lang="pl-PL" sz="1900" b="1" dirty="0">
                <a:latin typeface="Consolas" panose="020B0609020204030204" pitchFamily="49" charset="0"/>
              </a:rPr>
              <a:t>git log --</a:t>
            </a:r>
            <a:r>
              <a:rPr lang="pl-PL" sz="1900" b="1" dirty="0" err="1">
                <a:latin typeface="Consolas" panose="020B0609020204030204" pitchFamily="49" charset="0"/>
              </a:rPr>
              <a:t>pretty</a:t>
            </a:r>
            <a:r>
              <a:rPr lang="pl-PL" sz="1900" b="1" dirty="0">
                <a:latin typeface="Consolas" panose="020B0609020204030204" pitchFamily="49" charset="0"/>
              </a:rPr>
              <a:t>=</a:t>
            </a:r>
            <a:r>
              <a:rPr lang="pl-PL" sz="1900" b="1" dirty="0" err="1">
                <a:latin typeface="Consolas" panose="020B0609020204030204" pitchFamily="49" charset="0"/>
              </a:rPr>
              <a:t>oneline</a:t>
            </a:r>
            <a:endParaRPr lang="pl-PL" sz="1900" b="1" dirty="0">
              <a:latin typeface="Consolas" panose="020B0609020204030204" pitchFamily="49" charset="0"/>
            </a:endParaRPr>
          </a:p>
          <a:p>
            <a:r>
              <a:rPr lang="pl-PL" dirty="0" err="1"/>
              <a:t>Shows</a:t>
            </a:r>
            <a:r>
              <a:rPr lang="pl-PL" dirty="0"/>
              <a:t> </a:t>
            </a:r>
            <a:r>
              <a:rPr lang="pl-PL" dirty="0" err="1"/>
              <a:t>commits</a:t>
            </a:r>
            <a:r>
              <a:rPr lang="pl-PL" dirty="0"/>
              <a:t> and </a:t>
            </a:r>
            <a:r>
              <a:rPr lang="pl-PL" dirty="0" err="1"/>
              <a:t>formats</a:t>
            </a:r>
            <a:r>
              <a:rPr lang="pl-PL" dirty="0"/>
              <a:t> the </a:t>
            </a:r>
            <a:r>
              <a:rPr lang="pl-PL" dirty="0" err="1"/>
              <a:t>output</a:t>
            </a:r>
            <a:r>
              <a:rPr lang="pl-PL" dirty="0"/>
              <a:t> in one </a:t>
            </a:r>
            <a:r>
              <a:rPr lang="pl-PL" dirty="0" err="1"/>
              <a:t>line</a:t>
            </a:r>
            <a:r>
              <a:rPr lang="pl-PL" dirty="0"/>
              <a:t> </a:t>
            </a:r>
            <a:r>
              <a:rPr lang="pl-PL" dirty="0" err="1"/>
              <a:t>description</a:t>
            </a:r>
            <a:endParaRPr lang="pl-PL" dirty="0"/>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358283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Displaying</a:t>
            </a:r>
            <a:r>
              <a:rPr lang="pl-PL" dirty="0"/>
              <a:t> the </a:t>
            </a:r>
            <a:r>
              <a:rPr lang="pl-PL" dirty="0" err="1"/>
              <a:t>changes</a:t>
            </a:r>
            <a:r>
              <a:rPr lang="pl-PL" dirty="0"/>
              <a:t> in the </a:t>
            </a:r>
            <a:r>
              <a:rPr lang="pl-PL" dirty="0" err="1"/>
              <a:t>repository</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2000" b="1" dirty="0"/>
              <a:t>git show </a:t>
            </a:r>
            <a:r>
              <a:rPr lang="pl-PL" sz="2000" dirty="0"/>
              <a:t>–</a:t>
            </a:r>
            <a:r>
              <a:rPr lang="pl-PL" sz="2000" b="1" dirty="0"/>
              <a:t> </a:t>
            </a:r>
            <a:r>
              <a:rPr lang="pl-PL" sz="2000" dirty="0" err="1"/>
              <a:t>shows</a:t>
            </a:r>
            <a:r>
              <a:rPr lang="pl-PL" sz="2000" dirty="0"/>
              <a:t> </a:t>
            </a:r>
            <a:r>
              <a:rPr lang="pl-PL" sz="2000" dirty="0" err="1"/>
              <a:t>description</a:t>
            </a:r>
            <a:r>
              <a:rPr lang="pl-PL" sz="2000" dirty="0"/>
              <a:t> of git </a:t>
            </a:r>
            <a:r>
              <a:rPr lang="pl-PL" sz="2000" dirty="0" err="1"/>
              <a:t>objects</a:t>
            </a:r>
            <a:r>
              <a:rPr lang="pl-PL" sz="2000" dirty="0"/>
              <a:t> (</a:t>
            </a:r>
            <a:r>
              <a:rPr lang="pl-PL" sz="2000" dirty="0" err="1"/>
              <a:t>commits</a:t>
            </a:r>
            <a:r>
              <a:rPr lang="pl-PL" sz="2000" dirty="0"/>
              <a:t>/</a:t>
            </a:r>
            <a:r>
              <a:rPr lang="pl-PL" sz="2000" dirty="0" err="1"/>
              <a:t>tags</a:t>
            </a:r>
            <a:r>
              <a:rPr lang="pl-PL" sz="2000" dirty="0"/>
              <a:t>/</a:t>
            </a:r>
            <a:r>
              <a:rPr lang="pl-PL" sz="2000" dirty="0" err="1"/>
              <a:t>trees</a:t>
            </a:r>
            <a:r>
              <a:rPr lang="pl-PL" sz="2000" dirty="0"/>
              <a:t>)</a:t>
            </a:r>
          </a:p>
          <a:p>
            <a:endParaRPr lang="pl-PL" sz="1800" dirty="0"/>
          </a:p>
          <a:p>
            <a:pPr marL="285750" indent="-285750">
              <a:buFont typeface="Arial" panose="020B0604020202020204" pitchFamily="34" charset="0"/>
              <a:buChar char="•"/>
            </a:pPr>
            <a:r>
              <a:rPr lang="pl-PL" sz="1800" b="1" dirty="0">
                <a:latin typeface="Consolas" panose="020B0609020204030204" pitchFamily="49" charset="0"/>
              </a:rPr>
              <a:t>git show e32236ae</a:t>
            </a:r>
          </a:p>
          <a:p>
            <a:r>
              <a:rPr lang="pl-PL" sz="1500" dirty="0" err="1"/>
              <a:t>Shows</a:t>
            </a:r>
            <a:r>
              <a:rPr lang="pl-PL" sz="1500" dirty="0"/>
              <a:t> the </a:t>
            </a:r>
            <a:r>
              <a:rPr lang="pl-PL" sz="1500" dirty="0" err="1"/>
              <a:t>description</a:t>
            </a:r>
            <a:r>
              <a:rPr lang="pl-PL" sz="1500" dirty="0"/>
              <a:t> (and </a:t>
            </a:r>
            <a:r>
              <a:rPr lang="pl-PL" sz="1500" dirty="0" err="1"/>
              <a:t>changes</a:t>
            </a:r>
            <a:r>
              <a:rPr lang="pl-PL" sz="1500" dirty="0"/>
              <a:t>) of the </a:t>
            </a:r>
            <a:r>
              <a:rPr lang="pl-PL" sz="1500" dirty="0" err="1"/>
              <a:t>commit</a:t>
            </a:r>
            <a:r>
              <a:rPr lang="pl-PL" sz="1500" dirty="0"/>
              <a:t> with id: „ e32236ae”</a:t>
            </a:r>
          </a:p>
          <a:p>
            <a:endParaRPr lang="pl-PL" sz="800" b="1" dirty="0">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r>
              <a:rPr lang="pl-PL" sz="1800" b="1" dirty="0">
                <a:latin typeface="Consolas" panose="020B0609020204030204" pitchFamily="49" charset="0"/>
              </a:rPr>
              <a:t>git show v0.6</a:t>
            </a:r>
          </a:p>
          <a:p>
            <a:r>
              <a:rPr lang="pl-PL" sz="1500" dirty="0" err="1"/>
              <a:t>Shows</a:t>
            </a:r>
            <a:r>
              <a:rPr lang="pl-PL" sz="1500" dirty="0"/>
              <a:t> the </a:t>
            </a:r>
            <a:r>
              <a:rPr lang="pl-PL" sz="1500" dirty="0" err="1"/>
              <a:t>description</a:t>
            </a:r>
            <a:r>
              <a:rPr lang="pl-PL" sz="1500" dirty="0"/>
              <a:t> of </a:t>
            </a:r>
            <a:r>
              <a:rPr lang="pl-PL" sz="1500" dirty="0" err="1"/>
              <a:t>tag</a:t>
            </a:r>
            <a:r>
              <a:rPr lang="pl-PL" sz="1500" dirty="0"/>
              <a:t>: „v0.6”</a:t>
            </a:r>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3495265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Displaying</a:t>
            </a:r>
            <a:r>
              <a:rPr lang="pl-PL" dirty="0"/>
              <a:t> the </a:t>
            </a:r>
            <a:r>
              <a:rPr lang="pl-PL" dirty="0" err="1"/>
              <a:t>changes</a:t>
            </a:r>
            <a:r>
              <a:rPr lang="pl-PL" dirty="0"/>
              <a:t> in the </a:t>
            </a:r>
            <a:r>
              <a:rPr lang="pl-PL" dirty="0" err="1"/>
              <a:t>repository</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fontScale="92500" lnSpcReduction="10000"/>
          </a:bodyPr>
          <a:lstStyle/>
          <a:p>
            <a:r>
              <a:rPr lang="pl-PL" sz="2000" b="1" dirty="0"/>
              <a:t>git </a:t>
            </a:r>
            <a:r>
              <a:rPr lang="pl-PL" sz="2000" b="1" dirty="0" err="1"/>
              <a:t>diff</a:t>
            </a:r>
            <a:r>
              <a:rPr lang="pl-PL" sz="2000" b="1" dirty="0"/>
              <a:t> </a:t>
            </a:r>
            <a:r>
              <a:rPr lang="pl-PL" sz="2000" dirty="0"/>
              <a:t>–</a:t>
            </a:r>
            <a:r>
              <a:rPr lang="pl-PL" sz="2000" b="1" dirty="0"/>
              <a:t> </a:t>
            </a:r>
            <a:r>
              <a:rPr lang="pl-PL" sz="2000" dirty="0" err="1"/>
              <a:t>shows</a:t>
            </a:r>
            <a:r>
              <a:rPr lang="pl-PL" sz="2000" dirty="0"/>
              <a:t> </a:t>
            </a:r>
            <a:r>
              <a:rPr lang="pl-PL" sz="2000" dirty="0" err="1"/>
              <a:t>differences</a:t>
            </a:r>
            <a:r>
              <a:rPr lang="pl-PL" sz="2000" dirty="0"/>
              <a:t> </a:t>
            </a:r>
            <a:r>
              <a:rPr lang="pl-PL" sz="2000" dirty="0" err="1"/>
              <a:t>between</a:t>
            </a:r>
            <a:r>
              <a:rPr lang="pl-PL" sz="2000" dirty="0"/>
              <a:t> </a:t>
            </a:r>
            <a:r>
              <a:rPr lang="pl-PL" sz="2000" dirty="0" err="1"/>
              <a:t>working</a:t>
            </a:r>
            <a:r>
              <a:rPr lang="pl-PL" sz="2000" dirty="0"/>
              <a:t> </a:t>
            </a:r>
            <a:r>
              <a:rPr lang="pl-PL" sz="2000" dirty="0" err="1"/>
              <a:t>copy</a:t>
            </a:r>
            <a:r>
              <a:rPr lang="pl-PL" sz="2000" dirty="0"/>
              <a:t>/HEAD, </a:t>
            </a:r>
            <a:r>
              <a:rPr lang="pl-PL" sz="2000" dirty="0" err="1"/>
              <a:t>commits</a:t>
            </a:r>
            <a:r>
              <a:rPr lang="pl-PL" sz="2000" dirty="0"/>
              <a:t> and 			</a:t>
            </a:r>
            <a:r>
              <a:rPr lang="pl-PL" sz="2000" dirty="0" err="1"/>
              <a:t>other</a:t>
            </a:r>
            <a:r>
              <a:rPr lang="pl-PL" sz="2000" dirty="0"/>
              <a:t> </a:t>
            </a:r>
            <a:r>
              <a:rPr lang="pl-PL" sz="2000" dirty="0" err="1"/>
              <a:t>objects</a:t>
            </a:r>
            <a:r>
              <a:rPr lang="pl-PL" sz="2000" dirty="0"/>
              <a:t> </a:t>
            </a:r>
          </a:p>
          <a:p>
            <a:endParaRPr lang="pl-PL" dirty="0"/>
          </a:p>
          <a:p>
            <a:pPr marL="285750" indent="-285750">
              <a:buFont typeface="Arial" panose="020B0604020202020204" pitchFamily="34" charset="0"/>
              <a:buChar char="•"/>
            </a:pPr>
            <a:r>
              <a:rPr lang="pl-PL" b="1" dirty="0">
                <a:latin typeface="Consolas" panose="020B0609020204030204" pitchFamily="49" charset="0"/>
              </a:rPr>
              <a:t>git </a:t>
            </a:r>
            <a:r>
              <a:rPr lang="pl-PL" b="1" dirty="0" err="1">
                <a:latin typeface="Consolas" panose="020B0609020204030204" pitchFamily="49" charset="0"/>
              </a:rPr>
              <a:t>diff</a:t>
            </a:r>
            <a:r>
              <a:rPr lang="pl-PL" b="1" dirty="0">
                <a:latin typeface="Consolas" panose="020B0609020204030204" pitchFamily="49" charset="0"/>
              </a:rPr>
              <a:t> branch1..master</a:t>
            </a:r>
          </a:p>
          <a:p>
            <a:r>
              <a:rPr lang="pl-PL" sz="1400" dirty="0" err="1"/>
              <a:t>Shows</a:t>
            </a:r>
            <a:r>
              <a:rPr lang="pl-PL" sz="1400" dirty="0"/>
              <a:t> the </a:t>
            </a:r>
            <a:r>
              <a:rPr lang="pl-PL" sz="1400" dirty="0" err="1"/>
              <a:t>difference</a:t>
            </a:r>
            <a:r>
              <a:rPr lang="pl-PL" sz="1400" dirty="0"/>
              <a:t> </a:t>
            </a:r>
            <a:r>
              <a:rPr lang="pl-PL" sz="1400" dirty="0" err="1"/>
              <a:t>between</a:t>
            </a:r>
            <a:r>
              <a:rPr lang="pl-PL" sz="1400" dirty="0"/>
              <a:t> </a:t>
            </a:r>
            <a:r>
              <a:rPr lang="pl-PL" sz="1400" dirty="0" err="1"/>
              <a:t>branches</a:t>
            </a:r>
            <a:r>
              <a:rPr lang="pl-PL" sz="1400" dirty="0"/>
              <a:t>: branch1 and master</a:t>
            </a:r>
          </a:p>
          <a:p>
            <a:endParaRPr lang="pl-PL" b="1" dirty="0">
              <a:latin typeface="Consolas" panose="020B0609020204030204" pitchFamily="49" charset="0"/>
            </a:endParaRPr>
          </a:p>
          <a:p>
            <a:pPr marL="285750" indent="-285750">
              <a:buFont typeface="Arial" panose="020B0604020202020204" pitchFamily="34" charset="0"/>
              <a:buChar char="•"/>
            </a:pPr>
            <a:r>
              <a:rPr lang="pl-PL" b="1" dirty="0">
                <a:latin typeface="Consolas" panose="020B0609020204030204" pitchFamily="49" charset="0"/>
              </a:rPr>
              <a:t>git </a:t>
            </a:r>
            <a:r>
              <a:rPr lang="pl-PL" b="1" dirty="0" err="1">
                <a:latin typeface="Consolas" panose="020B0609020204030204" pitchFamily="49" charset="0"/>
              </a:rPr>
              <a:t>diff</a:t>
            </a:r>
            <a:r>
              <a:rPr lang="pl-PL" b="1" dirty="0">
                <a:latin typeface="Consolas" panose="020B0609020204030204" pitchFamily="49" charset="0"/>
              </a:rPr>
              <a:t> HEAD^ HEAD</a:t>
            </a:r>
          </a:p>
          <a:p>
            <a:r>
              <a:rPr lang="pl-PL" sz="1400" dirty="0"/>
              <a:t>S</a:t>
            </a:r>
            <a:r>
              <a:rPr lang="en-US" sz="1400" dirty="0"/>
              <a:t>how</a:t>
            </a:r>
            <a:r>
              <a:rPr lang="pl-PL" sz="1400" dirty="0"/>
              <a:t>s</a:t>
            </a:r>
            <a:r>
              <a:rPr lang="en-US" sz="1400" dirty="0"/>
              <a:t> the difference between current and previous commit</a:t>
            </a:r>
          </a:p>
          <a:p>
            <a:endParaRPr lang="pl-PL" b="1" dirty="0">
              <a:latin typeface="Consolas" panose="020B0609020204030204" pitchFamily="49" charset="0"/>
            </a:endParaRPr>
          </a:p>
          <a:p>
            <a:pPr marL="285750" indent="-285750">
              <a:buFont typeface="Arial" panose="020B0604020202020204" pitchFamily="34" charset="0"/>
              <a:buChar char="•"/>
            </a:pPr>
            <a:r>
              <a:rPr lang="pl-PL" b="1" dirty="0">
                <a:latin typeface="Consolas" panose="020B0609020204030204" pitchFamily="49" charset="0"/>
              </a:rPr>
              <a:t>git </a:t>
            </a:r>
            <a:r>
              <a:rPr lang="pl-PL" b="1" dirty="0" err="1">
                <a:latin typeface="Consolas" panose="020B0609020204030204" pitchFamily="49" charset="0"/>
              </a:rPr>
              <a:t>diff</a:t>
            </a:r>
            <a:r>
              <a:rPr lang="pl-PL" b="1" dirty="0">
                <a:latin typeface="Consolas" panose="020B0609020204030204" pitchFamily="49" charset="0"/>
              </a:rPr>
              <a:t> HEAD~</a:t>
            </a:r>
          </a:p>
          <a:p>
            <a:r>
              <a:rPr lang="pl-PL" sz="1400" dirty="0"/>
              <a:t>S</a:t>
            </a:r>
            <a:r>
              <a:rPr lang="en-US" sz="1400" dirty="0"/>
              <a:t>how</a:t>
            </a:r>
            <a:r>
              <a:rPr lang="pl-PL" sz="1400" dirty="0"/>
              <a:t>s</a:t>
            </a:r>
            <a:r>
              <a:rPr lang="en-US" sz="1400" dirty="0"/>
              <a:t> the difference between last but one commit and last commit (and current state, if any)</a:t>
            </a:r>
            <a:endParaRPr lang="pl-PL" sz="1400" dirty="0"/>
          </a:p>
          <a:p>
            <a:endParaRPr lang="pl-PL" sz="1400" dirty="0"/>
          </a:p>
          <a:p>
            <a:pPr marL="285750" lvl="0" indent="-285750">
              <a:buFont typeface="Arial" panose="020B0604020202020204" pitchFamily="34" charset="0"/>
              <a:buChar char="•"/>
            </a:pPr>
            <a:r>
              <a:rPr lang="en-US" b="1" dirty="0">
                <a:latin typeface="Consolas" panose="020B0609020204030204" pitchFamily="49" charset="0"/>
              </a:rPr>
              <a:t>git diff </a:t>
            </a:r>
            <a:r>
              <a:rPr lang="pl-PL" b="1" dirty="0">
                <a:latin typeface="Consolas" panose="020B0609020204030204" pitchFamily="49" charset="0"/>
              </a:rPr>
              <a:t>&lt;commit_id1&gt; &lt;commit_id2&gt; </a:t>
            </a:r>
          </a:p>
          <a:p>
            <a:r>
              <a:rPr lang="pl-PL" sz="1400" dirty="0" err="1"/>
              <a:t>Shows</a:t>
            </a:r>
            <a:r>
              <a:rPr lang="pl-PL" sz="1400" dirty="0"/>
              <a:t> the </a:t>
            </a:r>
            <a:r>
              <a:rPr lang="pl-PL" sz="1400" dirty="0" err="1"/>
              <a:t>difference</a:t>
            </a:r>
            <a:r>
              <a:rPr lang="pl-PL" sz="1400" dirty="0"/>
              <a:t> </a:t>
            </a:r>
            <a:r>
              <a:rPr lang="pl-PL" sz="1400" dirty="0" err="1"/>
              <a:t>between</a:t>
            </a:r>
            <a:r>
              <a:rPr lang="pl-PL" sz="1400" dirty="0"/>
              <a:t> </a:t>
            </a:r>
            <a:r>
              <a:rPr lang="pl-PL" sz="1400" dirty="0" err="1"/>
              <a:t>commits</a:t>
            </a:r>
            <a:r>
              <a:rPr lang="pl-PL" sz="1400" dirty="0"/>
              <a:t>: commit_id1 and commit_id2</a:t>
            </a:r>
            <a:endParaRPr lang="en-US" sz="1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1078086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States</a:t>
            </a:r>
            <a:r>
              <a:rPr lang="pl-PL" dirty="0"/>
              <a:t> </a:t>
            </a:r>
            <a:r>
              <a:rPr lang="pl-PL" dirty="0" err="1"/>
              <a:t>transitions</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endParaRPr lang="pl-PL" sz="2600" b="1"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p:txBody>
      </p:sp>
      <p:sp>
        <p:nvSpPr>
          <p:cNvPr id="7" name="Rectangle 6">
            <a:extLst>
              <a:ext uri="{FF2B5EF4-FFF2-40B4-BE49-F238E27FC236}">
                <a16:creationId xmlns:a16="http://schemas.microsoft.com/office/drawing/2014/main" id="{321BB574-639B-48BB-BBBC-95A9EE40FA35}"/>
              </a:ext>
            </a:extLst>
          </p:cNvPr>
          <p:cNvSpPr/>
          <p:nvPr/>
        </p:nvSpPr>
        <p:spPr>
          <a:xfrm>
            <a:off x="1290398" y="1253860"/>
            <a:ext cx="6040190" cy="34616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t" anchorCtr="0"/>
          <a:lstStyle/>
          <a:p>
            <a:pPr algn="ctr" fontAlgn="auto">
              <a:spcBef>
                <a:spcPts val="0"/>
              </a:spcBef>
              <a:spcAft>
                <a:spcPts val="0"/>
              </a:spcAft>
            </a:pPr>
            <a:r>
              <a:rPr lang="pl-PL" b="1" dirty="0">
                <a:solidFill>
                  <a:schemeClr val="bg1"/>
                </a:solidFill>
              </a:rPr>
              <a:t>Commited</a:t>
            </a:r>
            <a:endParaRPr lang="en-US" b="1" dirty="0">
              <a:solidFill>
                <a:schemeClr val="bg1"/>
              </a:solidFill>
            </a:endParaRPr>
          </a:p>
        </p:txBody>
      </p:sp>
      <p:sp>
        <p:nvSpPr>
          <p:cNvPr id="8" name="Rectangle 7">
            <a:extLst>
              <a:ext uri="{FF2B5EF4-FFF2-40B4-BE49-F238E27FC236}">
                <a16:creationId xmlns:a16="http://schemas.microsoft.com/office/drawing/2014/main" id="{86B6C21C-1289-481E-B7BF-6F9BC1114B1A}"/>
              </a:ext>
            </a:extLst>
          </p:cNvPr>
          <p:cNvSpPr/>
          <p:nvPr/>
        </p:nvSpPr>
        <p:spPr>
          <a:xfrm>
            <a:off x="1290398" y="1894662"/>
            <a:ext cx="6040190" cy="34616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t" anchorCtr="0"/>
          <a:lstStyle/>
          <a:p>
            <a:pPr algn="ctr" fontAlgn="auto">
              <a:spcBef>
                <a:spcPts val="0"/>
              </a:spcBef>
              <a:spcAft>
                <a:spcPts val="0"/>
              </a:spcAft>
            </a:pPr>
            <a:r>
              <a:rPr lang="pl-PL" b="1" dirty="0">
                <a:solidFill>
                  <a:schemeClr val="bg1"/>
                </a:solidFill>
              </a:rPr>
              <a:t>Staged</a:t>
            </a:r>
            <a:endParaRPr lang="en-US" b="1" dirty="0">
              <a:solidFill>
                <a:schemeClr val="bg1"/>
              </a:solidFill>
            </a:endParaRPr>
          </a:p>
        </p:txBody>
      </p:sp>
      <p:sp>
        <p:nvSpPr>
          <p:cNvPr id="9" name="Rectangle 8">
            <a:extLst>
              <a:ext uri="{FF2B5EF4-FFF2-40B4-BE49-F238E27FC236}">
                <a16:creationId xmlns:a16="http://schemas.microsoft.com/office/drawing/2014/main" id="{E95C113D-D3ED-47DB-B67E-21F53E4848FD}"/>
              </a:ext>
            </a:extLst>
          </p:cNvPr>
          <p:cNvSpPr/>
          <p:nvPr/>
        </p:nvSpPr>
        <p:spPr>
          <a:xfrm>
            <a:off x="1290398" y="2711812"/>
            <a:ext cx="6040190" cy="34616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t" anchorCtr="0"/>
          <a:lstStyle/>
          <a:p>
            <a:pPr algn="ctr" fontAlgn="auto">
              <a:spcBef>
                <a:spcPts val="0"/>
              </a:spcBef>
              <a:spcAft>
                <a:spcPts val="0"/>
              </a:spcAft>
            </a:pPr>
            <a:r>
              <a:rPr lang="pl-PL" b="1" dirty="0">
                <a:solidFill>
                  <a:schemeClr val="bg1"/>
                </a:solidFill>
              </a:rPr>
              <a:t>Working directory</a:t>
            </a:r>
            <a:endParaRPr lang="en-US" b="1" dirty="0">
              <a:solidFill>
                <a:schemeClr val="bg1"/>
              </a:solidFill>
            </a:endParaRPr>
          </a:p>
        </p:txBody>
      </p:sp>
      <p:sp>
        <p:nvSpPr>
          <p:cNvPr id="10" name="Rectangle 9">
            <a:extLst>
              <a:ext uri="{FF2B5EF4-FFF2-40B4-BE49-F238E27FC236}">
                <a16:creationId xmlns:a16="http://schemas.microsoft.com/office/drawing/2014/main" id="{7C6DB364-6906-433F-8F07-9CD797114377}"/>
              </a:ext>
            </a:extLst>
          </p:cNvPr>
          <p:cNvSpPr/>
          <p:nvPr/>
        </p:nvSpPr>
        <p:spPr>
          <a:xfrm>
            <a:off x="1290398" y="2420442"/>
            <a:ext cx="6040190" cy="291370"/>
          </a:xfrm>
          <a:prstGeom prst="rect">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t" anchorCtr="0"/>
          <a:lstStyle/>
          <a:p>
            <a:pPr algn="ctr" fontAlgn="auto">
              <a:spcBef>
                <a:spcPts val="0"/>
              </a:spcBef>
              <a:spcAft>
                <a:spcPts val="0"/>
              </a:spcAft>
            </a:pPr>
            <a:r>
              <a:rPr lang="pl-PL" sz="1050" b="1" dirty="0">
                <a:solidFill>
                  <a:srgbClr val="FFC000"/>
                </a:solidFill>
              </a:rPr>
              <a:t>Untracked files</a:t>
            </a:r>
            <a:endParaRPr lang="en-US" sz="1050" b="1" dirty="0">
              <a:solidFill>
                <a:srgbClr val="FFC000"/>
              </a:solidFill>
            </a:endParaRPr>
          </a:p>
        </p:txBody>
      </p:sp>
      <p:sp>
        <p:nvSpPr>
          <p:cNvPr id="11" name="Down Arrow 9">
            <a:extLst>
              <a:ext uri="{FF2B5EF4-FFF2-40B4-BE49-F238E27FC236}">
                <a16:creationId xmlns:a16="http://schemas.microsoft.com/office/drawing/2014/main" id="{27AC5B49-A647-40D4-A985-997945992EB7}"/>
              </a:ext>
            </a:extLst>
          </p:cNvPr>
          <p:cNvSpPr/>
          <p:nvPr/>
        </p:nvSpPr>
        <p:spPr>
          <a:xfrm rot="10800000">
            <a:off x="1538593" y="2048871"/>
            <a:ext cx="209006" cy="857441"/>
          </a:xfrm>
          <a:prstGeom prst="downArrow">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ctr" anchorCtr="0"/>
          <a:lstStyle/>
          <a:p>
            <a:pPr algn="ctr" fontAlgn="auto">
              <a:spcBef>
                <a:spcPts val="0"/>
              </a:spcBef>
              <a:spcAft>
                <a:spcPts val="0"/>
              </a:spcAft>
            </a:pPr>
            <a:endParaRPr lang="en-US" dirty="0">
              <a:solidFill>
                <a:schemeClr val="accent4"/>
              </a:solidFill>
            </a:endParaRPr>
          </a:p>
        </p:txBody>
      </p:sp>
      <p:sp>
        <p:nvSpPr>
          <p:cNvPr id="12" name="Down Arrow 10">
            <a:extLst>
              <a:ext uri="{FF2B5EF4-FFF2-40B4-BE49-F238E27FC236}">
                <a16:creationId xmlns:a16="http://schemas.microsoft.com/office/drawing/2014/main" id="{E7817BD6-78C1-4369-9EB3-4F53F06EB7CF}"/>
              </a:ext>
            </a:extLst>
          </p:cNvPr>
          <p:cNvSpPr/>
          <p:nvPr/>
        </p:nvSpPr>
        <p:spPr>
          <a:xfrm rot="10800000">
            <a:off x="1919312" y="1361990"/>
            <a:ext cx="209006" cy="770708"/>
          </a:xfrm>
          <a:prstGeom prst="downArrow">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13" name="Down Arrow 12">
            <a:extLst>
              <a:ext uri="{FF2B5EF4-FFF2-40B4-BE49-F238E27FC236}">
                <a16:creationId xmlns:a16="http://schemas.microsoft.com/office/drawing/2014/main" id="{03472AC5-9108-409D-9BF6-13BD1A27B7ED}"/>
              </a:ext>
            </a:extLst>
          </p:cNvPr>
          <p:cNvSpPr/>
          <p:nvPr/>
        </p:nvSpPr>
        <p:spPr>
          <a:xfrm>
            <a:off x="2361552" y="1376178"/>
            <a:ext cx="209006" cy="1544321"/>
          </a:xfrm>
          <a:prstGeom prst="downArrow">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14" name="Rectangle 13">
            <a:extLst>
              <a:ext uri="{FF2B5EF4-FFF2-40B4-BE49-F238E27FC236}">
                <a16:creationId xmlns:a16="http://schemas.microsoft.com/office/drawing/2014/main" id="{21E625C0-E2D9-4E35-9BB4-B3FD3C8EBE21}"/>
              </a:ext>
            </a:extLst>
          </p:cNvPr>
          <p:cNvSpPr/>
          <p:nvPr/>
        </p:nvSpPr>
        <p:spPr>
          <a:xfrm>
            <a:off x="1290398" y="3200947"/>
            <a:ext cx="6040190" cy="291370"/>
          </a:xfrm>
          <a:prstGeom prst="rect">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t" anchorCtr="0"/>
          <a:lstStyle/>
          <a:p>
            <a:pPr algn="ctr" fontAlgn="auto">
              <a:spcBef>
                <a:spcPts val="0"/>
              </a:spcBef>
              <a:spcAft>
                <a:spcPts val="0"/>
              </a:spcAft>
            </a:pPr>
            <a:r>
              <a:rPr lang="pl-PL" sz="1050" b="1" dirty="0">
                <a:solidFill>
                  <a:srgbClr val="FFC000"/>
                </a:solidFill>
              </a:rPr>
              <a:t>Trash</a:t>
            </a:r>
            <a:endParaRPr lang="en-US" sz="1050" b="1" dirty="0">
              <a:solidFill>
                <a:srgbClr val="FFC000"/>
              </a:solidFill>
            </a:endParaRPr>
          </a:p>
        </p:txBody>
      </p:sp>
      <p:sp>
        <p:nvSpPr>
          <p:cNvPr id="15" name="Down Arrow 15">
            <a:extLst>
              <a:ext uri="{FF2B5EF4-FFF2-40B4-BE49-F238E27FC236}">
                <a16:creationId xmlns:a16="http://schemas.microsoft.com/office/drawing/2014/main" id="{BBEA5DFE-25AC-414D-98D5-C144DD339C1D}"/>
              </a:ext>
            </a:extLst>
          </p:cNvPr>
          <p:cNvSpPr/>
          <p:nvPr/>
        </p:nvSpPr>
        <p:spPr>
          <a:xfrm>
            <a:off x="5659917" y="1339972"/>
            <a:ext cx="209006" cy="770708"/>
          </a:xfrm>
          <a:prstGeom prst="down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16" name="Down Arrow 16">
            <a:extLst>
              <a:ext uri="{FF2B5EF4-FFF2-40B4-BE49-F238E27FC236}">
                <a16:creationId xmlns:a16="http://schemas.microsoft.com/office/drawing/2014/main" id="{68F702F8-D2C5-4FB0-8448-FBC5D6BED474}"/>
              </a:ext>
            </a:extLst>
          </p:cNvPr>
          <p:cNvSpPr/>
          <p:nvPr/>
        </p:nvSpPr>
        <p:spPr>
          <a:xfrm>
            <a:off x="6065333" y="1361990"/>
            <a:ext cx="209006" cy="1544321"/>
          </a:xfrm>
          <a:prstGeom prst="down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17" name="Down Arrow 17">
            <a:extLst>
              <a:ext uri="{FF2B5EF4-FFF2-40B4-BE49-F238E27FC236}">
                <a16:creationId xmlns:a16="http://schemas.microsoft.com/office/drawing/2014/main" id="{C97D65FC-F15F-4F9F-A1FB-66CE938B2618}"/>
              </a:ext>
            </a:extLst>
          </p:cNvPr>
          <p:cNvSpPr/>
          <p:nvPr/>
        </p:nvSpPr>
        <p:spPr>
          <a:xfrm>
            <a:off x="6451977" y="1361990"/>
            <a:ext cx="209006" cy="2027648"/>
          </a:xfrm>
          <a:prstGeom prst="down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18" name="Down Arrow 18">
            <a:extLst>
              <a:ext uri="{FF2B5EF4-FFF2-40B4-BE49-F238E27FC236}">
                <a16:creationId xmlns:a16="http://schemas.microsoft.com/office/drawing/2014/main" id="{07C1EA75-4601-4C27-BFE7-AC76D7636B96}"/>
              </a:ext>
            </a:extLst>
          </p:cNvPr>
          <p:cNvSpPr/>
          <p:nvPr/>
        </p:nvSpPr>
        <p:spPr>
          <a:xfrm>
            <a:off x="6847510" y="2048870"/>
            <a:ext cx="209006" cy="631015"/>
          </a:xfrm>
          <a:prstGeom prst="down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19" name="TextBox 18">
            <a:extLst>
              <a:ext uri="{FF2B5EF4-FFF2-40B4-BE49-F238E27FC236}">
                <a16:creationId xmlns:a16="http://schemas.microsoft.com/office/drawing/2014/main" id="{52FA57F8-2117-477A-997F-47CE44117C6C}"/>
              </a:ext>
            </a:extLst>
          </p:cNvPr>
          <p:cNvSpPr txBox="1"/>
          <p:nvPr/>
        </p:nvSpPr>
        <p:spPr>
          <a:xfrm>
            <a:off x="1227783" y="2208561"/>
            <a:ext cx="454168" cy="253916"/>
          </a:xfrm>
          <a:prstGeom prst="rect">
            <a:avLst/>
          </a:prstGeom>
          <a:noFill/>
        </p:spPr>
        <p:txBody>
          <a:bodyPr wrap="square" rtlCol="0">
            <a:spAutoFit/>
          </a:bodyPr>
          <a:lstStyle/>
          <a:p>
            <a:r>
              <a:rPr lang="pl-PL" sz="1050" b="1" dirty="0">
                <a:latin typeface="Consolas" panose="020B0609020204030204" pitchFamily="49" charset="0"/>
                <a:cs typeface="Consolas" panose="020B0609020204030204" pitchFamily="49" charset="0"/>
              </a:rPr>
              <a:t>add</a:t>
            </a:r>
            <a:endParaRPr lang="en-US" b="1" dirty="0">
              <a:latin typeface="Consolas" panose="020B0609020204030204" pitchFamily="49" charset="0"/>
              <a:cs typeface="Consolas" panose="020B0609020204030204" pitchFamily="49" charset="0"/>
            </a:endParaRPr>
          </a:p>
        </p:txBody>
      </p:sp>
      <p:sp>
        <p:nvSpPr>
          <p:cNvPr id="20" name="TextBox 19">
            <a:extLst>
              <a:ext uri="{FF2B5EF4-FFF2-40B4-BE49-F238E27FC236}">
                <a16:creationId xmlns:a16="http://schemas.microsoft.com/office/drawing/2014/main" id="{3662302C-C62B-44EB-91F8-59A48ABF7CCC}"/>
              </a:ext>
            </a:extLst>
          </p:cNvPr>
          <p:cNvSpPr txBox="1"/>
          <p:nvPr/>
        </p:nvSpPr>
        <p:spPr>
          <a:xfrm>
            <a:off x="1333825" y="1634660"/>
            <a:ext cx="695830" cy="253916"/>
          </a:xfrm>
          <a:prstGeom prst="rect">
            <a:avLst/>
          </a:prstGeom>
          <a:noFill/>
        </p:spPr>
        <p:txBody>
          <a:bodyPr wrap="square" rtlCol="0">
            <a:spAutoFit/>
          </a:bodyPr>
          <a:lstStyle/>
          <a:p>
            <a:r>
              <a:rPr lang="pl-PL" sz="1050" b="1" dirty="0">
                <a:latin typeface="Consolas" panose="020B0609020204030204" pitchFamily="49" charset="0"/>
                <a:cs typeface="Consolas" panose="020B0609020204030204" pitchFamily="49" charset="0"/>
              </a:rPr>
              <a:t>commit</a:t>
            </a:r>
            <a:endParaRPr lang="en-US" b="1" dirty="0">
              <a:latin typeface="Consolas" panose="020B0609020204030204" pitchFamily="49" charset="0"/>
              <a:cs typeface="Consolas" panose="020B0609020204030204" pitchFamily="49" charset="0"/>
            </a:endParaRPr>
          </a:p>
        </p:txBody>
      </p:sp>
      <p:sp>
        <p:nvSpPr>
          <p:cNvPr id="21" name="TextBox 20">
            <a:extLst>
              <a:ext uri="{FF2B5EF4-FFF2-40B4-BE49-F238E27FC236}">
                <a16:creationId xmlns:a16="http://schemas.microsoft.com/office/drawing/2014/main" id="{833FF23A-43CB-4485-B46B-14B2A960CD58}"/>
              </a:ext>
            </a:extLst>
          </p:cNvPr>
          <p:cNvSpPr txBox="1"/>
          <p:nvPr/>
        </p:nvSpPr>
        <p:spPr>
          <a:xfrm>
            <a:off x="2466054" y="1649245"/>
            <a:ext cx="832994" cy="253916"/>
          </a:xfrm>
          <a:prstGeom prst="rect">
            <a:avLst/>
          </a:prstGeom>
          <a:noFill/>
        </p:spPr>
        <p:txBody>
          <a:bodyPr wrap="square" rtlCol="0">
            <a:spAutoFit/>
          </a:bodyPr>
          <a:lstStyle/>
          <a:p>
            <a:r>
              <a:rPr lang="pl-PL" sz="1050" b="1" dirty="0">
                <a:latin typeface="Consolas" panose="020B0609020204030204" pitchFamily="49" charset="0"/>
                <a:cs typeface="Consolas" panose="020B0609020204030204" pitchFamily="49" charset="0"/>
              </a:rPr>
              <a:t>checkout</a:t>
            </a:r>
            <a:endParaRPr lang="en-US" b="1" dirty="0">
              <a:latin typeface="Consolas" panose="020B0609020204030204" pitchFamily="49" charset="0"/>
              <a:cs typeface="Consolas" panose="020B0609020204030204" pitchFamily="49" charset="0"/>
            </a:endParaRPr>
          </a:p>
        </p:txBody>
      </p:sp>
      <p:sp>
        <p:nvSpPr>
          <p:cNvPr id="22" name="TextBox 21">
            <a:extLst>
              <a:ext uri="{FF2B5EF4-FFF2-40B4-BE49-F238E27FC236}">
                <a16:creationId xmlns:a16="http://schemas.microsoft.com/office/drawing/2014/main" id="{2301230A-7220-4ADF-AC28-DF7E9FFA0AE3}"/>
              </a:ext>
            </a:extLst>
          </p:cNvPr>
          <p:cNvSpPr txBox="1"/>
          <p:nvPr/>
        </p:nvSpPr>
        <p:spPr>
          <a:xfrm>
            <a:off x="4663662" y="1634660"/>
            <a:ext cx="1069071" cy="253916"/>
          </a:xfrm>
          <a:prstGeom prst="rect">
            <a:avLst/>
          </a:prstGeom>
          <a:noFill/>
        </p:spPr>
        <p:txBody>
          <a:bodyPr wrap="square" rtlCol="0">
            <a:spAutoFit/>
          </a:bodyPr>
          <a:lstStyle/>
          <a:p>
            <a:r>
              <a:rPr lang="pl-PL" sz="1050" b="1" dirty="0">
                <a:latin typeface="Consolas" panose="020B0609020204030204" pitchFamily="49" charset="0"/>
                <a:cs typeface="Consolas" panose="020B0609020204030204" pitchFamily="49" charset="0"/>
              </a:rPr>
              <a:t>reset --soft</a:t>
            </a:r>
            <a:endParaRPr lang="en-US" sz="1050" b="1" dirty="0">
              <a:latin typeface="Consolas" panose="020B0609020204030204" pitchFamily="49" charset="0"/>
              <a:cs typeface="Consolas" panose="020B0609020204030204" pitchFamily="49" charset="0"/>
            </a:endParaRPr>
          </a:p>
        </p:txBody>
      </p:sp>
      <p:sp>
        <p:nvSpPr>
          <p:cNvPr id="23" name="TextBox 22">
            <a:extLst>
              <a:ext uri="{FF2B5EF4-FFF2-40B4-BE49-F238E27FC236}">
                <a16:creationId xmlns:a16="http://schemas.microsoft.com/office/drawing/2014/main" id="{D8B1B988-3A5E-4653-ACA5-ACB60AB0D14D}"/>
              </a:ext>
            </a:extLst>
          </p:cNvPr>
          <p:cNvSpPr txBox="1"/>
          <p:nvPr/>
        </p:nvSpPr>
        <p:spPr>
          <a:xfrm>
            <a:off x="5022051" y="2201243"/>
            <a:ext cx="1161667" cy="253916"/>
          </a:xfrm>
          <a:prstGeom prst="rect">
            <a:avLst/>
          </a:prstGeom>
          <a:noFill/>
        </p:spPr>
        <p:txBody>
          <a:bodyPr wrap="square" rtlCol="0">
            <a:spAutoFit/>
          </a:bodyPr>
          <a:lstStyle/>
          <a:p>
            <a:r>
              <a:rPr lang="pl-PL" sz="1050" b="1" dirty="0">
                <a:latin typeface="Consolas" panose="020B0609020204030204" pitchFamily="49" charset="0"/>
                <a:cs typeface="Consolas" panose="020B0609020204030204" pitchFamily="49" charset="0"/>
              </a:rPr>
              <a:t>reset --mixed</a:t>
            </a:r>
            <a:endParaRPr lang="en-US" sz="1050" b="1" dirty="0">
              <a:latin typeface="Consolas" panose="020B0609020204030204" pitchFamily="49" charset="0"/>
              <a:cs typeface="Consolas" panose="020B0609020204030204" pitchFamily="49" charset="0"/>
            </a:endParaRPr>
          </a:p>
        </p:txBody>
      </p:sp>
      <p:sp>
        <p:nvSpPr>
          <p:cNvPr id="24" name="TextBox 23">
            <a:extLst>
              <a:ext uri="{FF2B5EF4-FFF2-40B4-BE49-F238E27FC236}">
                <a16:creationId xmlns:a16="http://schemas.microsoft.com/office/drawing/2014/main" id="{A22940CF-6546-4DA8-8284-6DE28C8A4C67}"/>
              </a:ext>
            </a:extLst>
          </p:cNvPr>
          <p:cNvSpPr txBox="1"/>
          <p:nvPr/>
        </p:nvSpPr>
        <p:spPr>
          <a:xfrm>
            <a:off x="7013340" y="2202481"/>
            <a:ext cx="454168" cy="253916"/>
          </a:xfrm>
          <a:prstGeom prst="rect">
            <a:avLst/>
          </a:prstGeom>
          <a:noFill/>
        </p:spPr>
        <p:txBody>
          <a:bodyPr wrap="square" rtlCol="0">
            <a:spAutoFit/>
          </a:bodyPr>
          <a:lstStyle/>
          <a:p>
            <a:r>
              <a:rPr lang="pl-PL" sz="1050" b="1" dirty="0">
                <a:latin typeface="Consolas" panose="020B0609020204030204" pitchFamily="49" charset="0"/>
                <a:cs typeface="Consolas" panose="020B0609020204030204" pitchFamily="49" charset="0"/>
              </a:rPr>
              <a:t>rm</a:t>
            </a:r>
            <a:endParaRPr lang="en-US" b="1" dirty="0">
              <a:latin typeface="Consolas" panose="020B0609020204030204" pitchFamily="49" charset="0"/>
              <a:cs typeface="Consolas" panose="020B0609020204030204" pitchFamily="49" charset="0"/>
            </a:endParaRPr>
          </a:p>
        </p:txBody>
      </p:sp>
      <p:sp>
        <p:nvSpPr>
          <p:cNvPr id="25" name="TextBox 24">
            <a:extLst>
              <a:ext uri="{FF2B5EF4-FFF2-40B4-BE49-F238E27FC236}">
                <a16:creationId xmlns:a16="http://schemas.microsoft.com/office/drawing/2014/main" id="{9EC26C71-16EC-4429-86DE-B0BF1362424A}"/>
              </a:ext>
            </a:extLst>
          </p:cNvPr>
          <p:cNvSpPr txBox="1"/>
          <p:nvPr/>
        </p:nvSpPr>
        <p:spPr>
          <a:xfrm>
            <a:off x="6620283" y="1598368"/>
            <a:ext cx="1123823" cy="253916"/>
          </a:xfrm>
          <a:prstGeom prst="rect">
            <a:avLst/>
          </a:prstGeom>
          <a:noFill/>
        </p:spPr>
        <p:txBody>
          <a:bodyPr wrap="square" rtlCol="0">
            <a:spAutoFit/>
          </a:bodyPr>
          <a:lstStyle/>
          <a:p>
            <a:r>
              <a:rPr lang="pl-PL" sz="1050" b="1" dirty="0">
                <a:latin typeface="Consolas" panose="020B0609020204030204" pitchFamily="49" charset="0"/>
                <a:cs typeface="Consolas" panose="020B0609020204030204" pitchFamily="49" charset="0"/>
              </a:rPr>
              <a:t>reset --hard</a:t>
            </a:r>
            <a:endParaRPr lang="en-US" sz="105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34689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3AE4A4-F521-4B46-BB77-BDFFF6278B02}"/>
              </a:ext>
            </a:extLst>
          </p:cNvPr>
          <p:cNvSpPr>
            <a:spLocks noGrp="1"/>
          </p:cNvSpPr>
          <p:nvPr>
            <p:ph type="body" sz="quarter" idx="11"/>
          </p:nvPr>
        </p:nvSpPr>
        <p:spPr/>
        <p:txBody>
          <a:bodyPr/>
          <a:lstStyle/>
          <a:p>
            <a:pPr algn="ctr"/>
            <a:endParaRPr lang="pl-PL" sz="4800" dirty="0"/>
          </a:p>
          <a:p>
            <a:pPr algn="ctr"/>
            <a:r>
              <a:rPr lang="pl-PL" sz="4800" dirty="0" err="1"/>
              <a:t>Excercise</a:t>
            </a:r>
            <a:r>
              <a:rPr lang="pl-PL" sz="4800" dirty="0"/>
              <a:t> 1</a:t>
            </a:r>
            <a:endParaRPr lang="en-US" sz="4800" dirty="0"/>
          </a:p>
        </p:txBody>
      </p:sp>
      <p:sp>
        <p:nvSpPr>
          <p:cNvPr id="3" name="Text Placeholder 2">
            <a:extLst>
              <a:ext uri="{FF2B5EF4-FFF2-40B4-BE49-F238E27FC236}">
                <a16:creationId xmlns:a16="http://schemas.microsoft.com/office/drawing/2014/main" id="{A4E748F3-52F3-4227-86AD-9C50826A6263}"/>
              </a:ext>
            </a:extLst>
          </p:cNvPr>
          <p:cNvSpPr>
            <a:spLocks noGrp="1"/>
          </p:cNvSpPr>
          <p:nvPr>
            <p:ph type="body" sz="quarter" idx="12"/>
          </p:nvPr>
        </p:nvSpPr>
        <p:spPr/>
        <p:txBody>
          <a:bodyPr/>
          <a:lstStyle/>
          <a:p>
            <a:pPr lvl="0">
              <a:lnSpc>
                <a:spcPct val="100000"/>
              </a:lnSpc>
            </a:pPr>
            <a:endParaRPr lang="en-US" dirty="0">
              <a:solidFill>
                <a:srgbClr val="001135"/>
              </a:solidFill>
            </a:endParaRPr>
          </a:p>
        </p:txBody>
      </p:sp>
    </p:spTree>
    <p:extLst>
      <p:ext uri="{BB962C8B-B14F-4D97-AF65-F5344CB8AC3E}">
        <p14:creationId xmlns:p14="http://schemas.microsoft.com/office/powerpoint/2010/main" val="1705118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1</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pPr marL="342900" indent="-342900">
              <a:buAutoNum type="arabicPeriod"/>
            </a:pPr>
            <a:r>
              <a:rPr lang="pl-PL" sz="1800" dirty="0"/>
              <a:t>Log in and </a:t>
            </a:r>
            <a:r>
              <a:rPr lang="pl-PL" sz="1800" dirty="0" err="1"/>
              <a:t>create</a:t>
            </a:r>
            <a:r>
              <a:rPr lang="pl-PL" sz="1800" dirty="0"/>
              <a:t> </a:t>
            </a:r>
            <a:r>
              <a:rPr lang="pl-PL" sz="1800" dirty="0" err="1"/>
              <a:t>an</a:t>
            </a:r>
            <a:r>
              <a:rPr lang="pl-PL" sz="1800" dirty="0"/>
              <a:t> </a:t>
            </a:r>
            <a:r>
              <a:rPr lang="pl-PL" sz="1800" dirty="0" err="1"/>
              <a:t>account</a:t>
            </a:r>
            <a:r>
              <a:rPr lang="pl-PL" sz="1800" dirty="0"/>
              <a:t> on </a:t>
            </a:r>
            <a:r>
              <a:rPr lang="pl-PL" sz="1800" dirty="0" err="1"/>
              <a:t>github</a:t>
            </a:r>
            <a:r>
              <a:rPr lang="pl-PL" sz="1800" dirty="0"/>
              <a:t>: </a:t>
            </a:r>
            <a:r>
              <a:rPr lang="pl-PL" sz="1600" dirty="0">
                <a:hlinkClick r:id="rId2"/>
              </a:rPr>
              <a:t>http://github.com/</a:t>
            </a:r>
            <a:endParaRPr lang="pl-PL" dirty="0"/>
          </a:p>
          <a:p>
            <a:pPr marL="342900" indent="-342900">
              <a:buFont typeface="Arial" panose="020B0604020202020204" pitchFamily="34" charset="0"/>
              <a:buAutoNum type="arabicPeriod"/>
            </a:pPr>
            <a:r>
              <a:rPr lang="pl-PL" sz="1800" dirty="0" err="1"/>
              <a:t>Fork</a:t>
            </a:r>
            <a:r>
              <a:rPr lang="pl-PL" sz="1800" dirty="0"/>
              <a:t> the </a:t>
            </a:r>
            <a:r>
              <a:rPr lang="pl-PL" sz="1800" dirty="0" err="1"/>
              <a:t>repository</a:t>
            </a:r>
            <a:r>
              <a:rPr lang="pl-PL" sz="1800" dirty="0"/>
              <a:t> from: </a:t>
            </a:r>
            <a:r>
              <a:rPr lang="pl-PL" sz="1800" dirty="0">
                <a:hlinkClick r:id="rId3"/>
              </a:rPr>
              <a:t>https://github.com/pgum/NOKIA-PK</a:t>
            </a:r>
            <a:endParaRPr lang="pl-PL" sz="1800" dirty="0"/>
          </a:p>
          <a:p>
            <a:r>
              <a:rPr lang="pl-PL" sz="1800" dirty="0" err="1"/>
              <a:t>Alternatively</a:t>
            </a:r>
            <a:r>
              <a:rPr lang="pl-PL" sz="1800" dirty="0"/>
              <a:t>: Import the </a:t>
            </a:r>
            <a:r>
              <a:rPr lang="pl-PL" sz="1800" dirty="0" err="1"/>
              <a:t>repository</a:t>
            </a:r>
            <a:r>
              <a:rPr lang="pl-PL" sz="1800" dirty="0"/>
              <a:t>, </a:t>
            </a:r>
            <a:r>
              <a:rPr lang="pl-PL" sz="1800" dirty="0" err="1"/>
              <a:t>however</a:t>
            </a:r>
            <a:r>
              <a:rPr lang="pl-PL" sz="1800" dirty="0"/>
              <a:t> </a:t>
            </a:r>
            <a:r>
              <a:rPr lang="pl-PL" sz="1800" dirty="0" err="1"/>
              <a:t>you</a:t>
            </a:r>
            <a:r>
              <a:rPr lang="pl-PL" sz="1800" dirty="0"/>
              <a:t> </a:t>
            </a:r>
            <a:r>
              <a:rPr lang="pl-PL" sz="1800" dirty="0" err="1"/>
              <a:t>will</a:t>
            </a:r>
            <a:r>
              <a:rPr lang="pl-PL" sz="1800" dirty="0"/>
              <a:t> miss the </a:t>
            </a:r>
            <a:r>
              <a:rPr lang="pl-PL" sz="1800" dirty="0" err="1"/>
              <a:t>updates</a:t>
            </a:r>
            <a:r>
              <a:rPr lang="pl-PL" sz="1800" dirty="0"/>
              <a:t> in the </a:t>
            </a:r>
            <a:r>
              <a:rPr lang="pl-PL" sz="1800" dirty="0" err="1"/>
              <a:t>main</a:t>
            </a:r>
            <a:r>
              <a:rPr lang="pl-PL" sz="1800" dirty="0"/>
              <a:t> </a:t>
            </a:r>
            <a:r>
              <a:rPr lang="pl-PL" sz="1800" dirty="0" err="1"/>
              <a:t>repository</a:t>
            </a:r>
            <a:endParaRPr lang="pl-PL" sz="3600" dirty="0">
              <a:cs typeface="Consolas" panose="020B0609020204030204" pitchFamily="49" charset="0"/>
            </a:endParaRPr>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a:p>
            <a:pPr lvl="0">
              <a:lnSpc>
                <a:spcPct val="100000"/>
              </a:lnSpc>
            </a:pPr>
            <a:endParaRPr lang="en-US" dirty="0">
              <a:solidFill>
                <a:srgbClr val="001135"/>
              </a:solidFill>
            </a:endParaRPr>
          </a:p>
        </p:txBody>
      </p:sp>
    </p:spTree>
    <p:extLst>
      <p:ext uri="{BB962C8B-B14F-4D97-AF65-F5344CB8AC3E}">
        <p14:creationId xmlns:p14="http://schemas.microsoft.com/office/powerpoint/2010/main" val="3289246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a:t>Agenda:</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lstStyle/>
          <a:p>
            <a:pPr marL="285750" indent="-285750">
              <a:buFont typeface="Arial" panose="020B0604020202020204" pitchFamily="34" charset="0"/>
              <a:buChar char="•"/>
            </a:pPr>
            <a:r>
              <a:rPr lang="pl-PL" dirty="0"/>
              <a:t>Git </a:t>
            </a:r>
            <a:r>
              <a:rPr lang="pl-PL" dirty="0" err="1"/>
              <a:t>overview</a:t>
            </a:r>
            <a:endParaRPr lang="pl-PL" dirty="0"/>
          </a:p>
          <a:p>
            <a:pPr marL="285750" indent="-285750">
              <a:buFont typeface="Arial" panose="020B0604020202020204" pitchFamily="34" charset="0"/>
              <a:buChar char="•"/>
            </a:pPr>
            <a:r>
              <a:rPr lang="pl-PL" dirty="0" err="1"/>
              <a:t>Working</a:t>
            </a:r>
            <a:r>
              <a:rPr lang="pl-PL" dirty="0"/>
              <a:t> on </a:t>
            </a:r>
            <a:r>
              <a:rPr lang="pl-PL" dirty="0" err="1"/>
              <a:t>local</a:t>
            </a:r>
            <a:r>
              <a:rPr lang="pl-PL" dirty="0"/>
              <a:t> </a:t>
            </a:r>
            <a:r>
              <a:rPr lang="pl-PL" dirty="0" err="1"/>
              <a:t>repository</a:t>
            </a:r>
            <a:endParaRPr lang="pl-PL" dirty="0"/>
          </a:p>
          <a:p>
            <a:pPr marL="285750" indent="-285750">
              <a:buFont typeface="Arial" panose="020B0604020202020204" pitchFamily="34" charset="0"/>
              <a:buChar char="•"/>
            </a:pPr>
            <a:r>
              <a:rPr lang="pl-PL" dirty="0" err="1"/>
              <a:t>Working</a:t>
            </a:r>
            <a:r>
              <a:rPr lang="pl-PL" dirty="0"/>
              <a:t> on </a:t>
            </a:r>
            <a:r>
              <a:rPr lang="pl-PL" dirty="0" err="1"/>
              <a:t>branches</a:t>
            </a:r>
            <a:endParaRPr lang="pl-PL" dirty="0"/>
          </a:p>
          <a:p>
            <a:pPr marL="285750" indent="-285750">
              <a:buFont typeface="Arial" panose="020B0604020202020204" pitchFamily="34" charset="0"/>
              <a:buChar char="•"/>
            </a:pPr>
            <a:r>
              <a:rPr lang="pl-PL" dirty="0" err="1"/>
              <a:t>Synchronising</a:t>
            </a:r>
            <a:r>
              <a:rPr lang="pl-PL" dirty="0"/>
              <a:t> </a:t>
            </a:r>
            <a:r>
              <a:rPr lang="pl-PL" dirty="0" err="1"/>
              <a:t>local</a:t>
            </a:r>
            <a:r>
              <a:rPr lang="pl-PL" dirty="0"/>
              <a:t> and </a:t>
            </a:r>
            <a:r>
              <a:rPr lang="pl-PL" dirty="0" err="1"/>
              <a:t>remote</a:t>
            </a:r>
            <a:r>
              <a:rPr lang="pl-PL" dirty="0"/>
              <a:t> </a:t>
            </a:r>
            <a:r>
              <a:rPr lang="pl-PL" dirty="0" err="1"/>
              <a:t>repository</a:t>
            </a:r>
            <a:endParaRPr lang="pl-PL"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174505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1 - Solution</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err="1"/>
              <a:t>Fork</a:t>
            </a:r>
            <a:r>
              <a:rPr lang="pl-PL" sz="1800" dirty="0"/>
              <a:t> the </a:t>
            </a:r>
            <a:r>
              <a:rPr lang="pl-PL" sz="1800" dirty="0" err="1"/>
              <a:t>repository</a:t>
            </a:r>
            <a:r>
              <a:rPr lang="pl-PL" sz="1800" dirty="0"/>
              <a:t> from: </a:t>
            </a:r>
            <a:r>
              <a:rPr lang="pl-PL" sz="1800" dirty="0">
                <a:hlinkClick r:id="rId3"/>
              </a:rPr>
              <a:t>https://github.com/pgum/NOKIA-PK</a:t>
            </a:r>
            <a:endParaRPr lang="pl-PL" sz="1800" dirty="0"/>
          </a:p>
          <a:p>
            <a:endParaRPr lang="pl-PL" sz="1800" dirty="0"/>
          </a:p>
          <a:p>
            <a:endParaRPr lang="pl-PL" sz="1800" dirty="0"/>
          </a:p>
          <a:p>
            <a:endParaRPr lang="pl-PL" sz="1800" dirty="0"/>
          </a:p>
          <a:p>
            <a:endParaRPr lang="pl-PL" sz="1800" dirty="0"/>
          </a:p>
          <a:p>
            <a:endParaRPr lang="pl-PL" sz="1800" dirty="0"/>
          </a:p>
          <a:p>
            <a:endParaRPr lang="pl-PL" sz="1800" dirty="0"/>
          </a:p>
          <a:p>
            <a:endParaRPr lang="pl-PL" sz="1800" dirty="0"/>
          </a:p>
          <a:p>
            <a:endParaRPr lang="pl-PL" sz="1800" dirty="0"/>
          </a:p>
          <a:p>
            <a:endParaRPr lang="pl-PL" sz="3600" dirty="0">
              <a:cs typeface="Consolas" panose="020B0609020204030204" pitchFamily="49" charset="0"/>
            </a:endParaRPr>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a:p>
            <a:pPr lvl="0">
              <a:lnSpc>
                <a:spcPct val="100000"/>
              </a:lnSpc>
            </a:pPr>
            <a:endParaRPr lang="en-US" dirty="0">
              <a:solidFill>
                <a:srgbClr val="001135"/>
              </a:solidFill>
            </a:endParaRPr>
          </a:p>
        </p:txBody>
      </p:sp>
      <p:pic>
        <p:nvPicPr>
          <p:cNvPr id="6" name="Picture 5">
            <a:extLst>
              <a:ext uri="{FF2B5EF4-FFF2-40B4-BE49-F238E27FC236}">
                <a16:creationId xmlns:a16="http://schemas.microsoft.com/office/drawing/2014/main" id="{47353513-16D6-4EFD-B67B-A70ACC29130F}"/>
              </a:ext>
            </a:extLst>
          </p:cNvPr>
          <p:cNvPicPr>
            <a:picLocks noChangeAspect="1"/>
          </p:cNvPicPr>
          <p:nvPr/>
        </p:nvPicPr>
        <p:blipFill>
          <a:blip r:embed="rId4"/>
          <a:stretch>
            <a:fillRect/>
          </a:stretch>
        </p:blipFill>
        <p:spPr>
          <a:xfrm>
            <a:off x="417600" y="1191737"/>
            <a:ext cx="7980218" cy="523990"/>
          </a:xfrm>
          <a:prstGeom prst="rect">
            <a:avLst/>
          </a:prstGeom>
        </p:spPr>
      </p:pic>
    </p:spTree>
    <p:extLst>
      <p:ext uri="{BB962C8B-B14F-4D97-AF65-F5344CB8AC3E}">
        <p14:creationId xmlns:p14="http://schemas.microsoft.com/office/powerpoint/2010/main" val="3004793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1 - Solution</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a:t>Import the </a:t>
            </a:r>
            <a:r>
              <a:rPr lang="pl-PL" sz="1800" dirty="0" err="1"/>
              <a:t>repository</a:t>
            </a:r>
            <a:r>
              <a:rPr lang="pl-PL" sz="1800" dirty="0"/>
              <a:t> from: </a:t>
            </a:r>
            <a:r>
              <a:rPr lang="pl-PL" sz="1800" dirty="0">
                <a:hlinkClick r:id="rId3"/>
              </a:rPr>
              <a:t>https://github.com/pgum/NOKIA-PK</a:t>
            </a:r>
            <a:endParaRPr lang="pl-PL" sz="1800" dirty="0"/>
          </a:p>
          <a:p>
            <a:endParaRPr lang="pl-PL" sz="1800" dirty="0"/>
          </a:p>
          <a:p>
            <a:endParaRPr lang="pl-PL" sz="1800" dirty="0"/>
          </a:p>
          <a:p>
            <a:endParaRPr lang="pl-PL" sz="1800" dirty="0"/>
          </a:p>
          <a:p>
            <a:endParaRPr lang="pl-PL" sz="1800" dirty="0"/>
          </a:p>
          <a:p>
            <a:endParaRPr lang="pl-PL" sz="1800" dirty="0"/>
          </a:p>
          <a:p>
            <a:endParaRPr lang="pl-PL" sz="1800" dirty="0"/>
          </a:p>
          <a:p>
            <a:endParaRPr lang="pl-PL" sz="1800" dirty="0"/>
          </a:p>
          <a:p>
            <a:endParaRPr lang="pl-PL" sz="1800" dirty="0"/>
          </a:p>
          <a:p>
            <a:endParaRPr lang="pl-PL" sz="1800" dirty="0"/>
          </a:p>
          <a:p>
            <a:endParaRPr lang="pl-PL" sz="3600" dirty="0">
              <a:cs typeface="Consolas" panose="020B0609020204030204" pitchFamily="49" charset="0"/>
            </a:endParaRPr>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a:p>
            <a:pPr lvl="0">
              <a:lnSpc>
                <a:spcPct val="100000"/>
              </a:lnSpc>
            </a:pPr>
            <a:endParaRPr lang="en-US" dirty="0">
              <a:solidFill>
                <a:srgbClr val="001135"/>
              </a:solidFill>
            </a:endParaRPr>
          </a:p>
        </p:txBody>
      </p:sp>
      <p:pic>
        <p:nvPicPr>
          <p:cNvPr id="8" name="Picture 7">
            <a:extLst>
              <a:ext uri="{FF2B5EF4-FFF2-40B4-BE49-F238E27FC236}">
                <a16:creationId xmlns:a16="http://schemas.microsoft.com/office/drawing/2014/main" id="{6BF1ACAE-E7DC-497F-A078-768AF0C03437}"/>
              </a:ext>
            </a:extLst>
          </p:cNvPr>
          <p:cNvPicPr>
            <a:picLocks noChangeAspect="1"/>
          </p:cNvPicPr>
          <p:nvPr/>
        </p:nvPicPr>
        <p:blipFill>
          <a:blip r:embed="rId4"/>
          <a:stretch>
            <a:fillRect/>
          </a:stretch>
        </p:blipFill>
        <p:spPr>
          <a:xfrm>
            <a:off x="347624" y="995158"/>
            <a:ext cx="4821381" cy="656218"/>
          </a:xfrm>
          <a:prstGeom prst="rect">
            <a:avLst/>
          </a:prstGeom>
        </p:spPr>
      </p:pic>
      <p:pic>
        <p:nvPicPr>
          <p:cNvPr id="9" name="Picture 8">
            <a:extLst>
              <a:ext uri="{FF2B5EF4-FFF2-40B4-BE49-F238E27FC236}">
                <a16:creationId xmlns:a16="http://schemas.microsoft.com/office/drawing/2014/main" id="{97D7CCE7-C026-4C25-91C8-7267A3140B66}"/>
              </a:ext>
            </a:extLst>
          </p:cNvPr>
          <p:cNvPicPr>
            <a:picLocks noChangeAspect="1"/>
          </p:cNvPicPr>
          <p:nvPr/>
        </p:nvPicPr>
        <p:blipFill>
          <a:blip r:embed="rId5"/>
          <a:stretch>
            <a:fillRect/>
          </a:stretch>
        </p:blipFill>
        <p:spPr>
          <a:xfrm>
            <a:off x="347624" y="1651376"/>
            <a:ext cx="4357343" cy="622478"/>
          </a:xfrm>
          <a:prstGeom prst="rect">
            <a:avLst/>
          </a:prstGeom>
        </p:spPr>
      </p:pic>
      <p:pic>
        <p:nvPicPr>
          <p:cNvPr id="2" name="Picture 1">
            <a:extLst>
              <a:ext uri="{FF2B5EF4-FFF2-40B4-BE49-F238E27FC236}">
                <a16:creationId xmlns:a16="http://schemas.microsoft.com/office/drawing/2014/main" id="{C13876D6-E650-4DFD-86FA-1F2916DEDA52}"/>
              </a:ext>
            </a:extLst>
          </p:cNvPr>
          <p:cNvPicPr>
            <a:picLocks noChangeAspect="1"/>
          </p:cNvPicPr>
          <p:nvPr/>
        </p:nvPicPr>
        <p:blipFill>
          <a:blip r:embed="rId6"/>
          <a:stretch>
            <a:fillRect/>
          </a:stretch>
        </p:blipFill>
        <p:spPr>
          <a:xfrm>
            <a:off x="417600" y="2307594"/>
            <a:ext cx="2506969" cy="2487565"/>
          </a:xfrm>
          <a:prstGeom prst="rect">
            <a:avLst/>
          </a:prstGeom>
        </p:spPr>
      </p:pic>
    </p:spTree>
    <p:extLst>
      <p:ext uri="{BB962C8B-B14F-4D97-AF65-F5344CB8AC3E}">
        <p14:creationId xmlns:p14="http://schemas.microsoft.com/office/powerpoint/2010/main" val="537116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2</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pPr marL="342900" indent="-342900">
              <a:buAutoNum type="arabicPeriod"/>
            </a:pPr>
            <a:r>
              <a:rPr lang="pl-PL" sz="1800" dirty="0"/>
              <a:t>Clone the </a:t>
            </a:r>
            <a:r>
              <a:rPr lang="pl-PL" sz="1800" dirty="0" err="1"/>
              <a:t>repository</a:t>
            </a:r>
            <a:r>
              <a:rPr lang="pl-PL" sz="1800" dirty="0"/>
              <a:t> from </a:t>
            </a:r>
            <a:r>
              <a:rPr lang="pl-PL" sz="1800" b="1" dirty="0" err="1"/>
              <a:t>your</a:t>
            </a:r>
            <a:r>
              <a:rPr lang="pl-PL" sz="1800" dirty="0"/>
              <a:t> </a:t>
            </a:r>
            <a:r>
              <a:rPr lang="pl-PL" sz="1800" dirty="0" err="1"/>
              <a:t>github</a:t>
            </a:r>
            <a:r>
              <a:rPr lang="pl-PL" sz="1800" dirty="0"/>
              <a:t> </a:t>
            </a:r>
            <a:r>
              <a:rPr lang="pl-PL" sz="1800" dirty="0" err="1"/>
              <a:t>account</a:t>
            </a:r>
            <a:r>
              <a:rPr lang="pl-PL" sz="1800" dirty="0"/>
              <a:t>, not from </a:t>
            </a:r>
            <a:r>
              <a:rPr lang="pl-PL" sz="1800" dirty="0" err="1"/>
              <a:t>pgum</a:t>
            </a:r>
            <a:r>
              <a:rPr lang="pl-PL" sz="1800" dirty="0"/>
              <a:t>.</a:t>
            </a:r>
          </a:p>
          <a:p>
            <a:pPr marL="342900" indent="-342900">
              <a:buAutoNum type="arabicPeriod"/>
            </a:pPr>
            <a:r>
              <a:rPr lang="pl-PL" sz="1800" dirty="0" err="1"/>
              <a:t>Create</a:t>
            </a:r>
            <a:r>
              <a:rPr lang="pl-PL" sz="1800" dirty="0"/>
              <a:t> a </a:t>
            </a:r>
            <a:r>
              <a:rPr lang="pl-PL" sz="1800" dirty="0" err="1"/>
              <a:t>branch</a:t>
            </a:r>
            <a:r>
              <a:rPr lang="pl-PL" sz="1800" dirty="0"/>
              <a:t> „</a:t>
            </a:r>
            <a:r>
              <a:rPr lang="pl-PL" sz="1800" dirty="0" err="1"/>
              <a:t>gitIntro</a:t>
            </a:r>
            <a:r>
              <a:rPr lang="pl-PL" sz="1800" dirty="0"/>
              <a:t>”</a:t>
            </a:r>
          </a:p>
          <a:p>
            <a:pPr marL="342900" indent="-342900">
              <a:buAutoNum type="arabicPeriod"/>
            </a:pPr>
            <a:r>
              <a:rPr lang="pl-PL" sz="1800" dirty="0" err="1"/>
              <a:t>Add</a:t>
            </a:r>
            <a:r>
              <a:rPr lang="pl-PL" sz="1800" dirty="0"/>
              <a:t> </a:t>
            </a:r>
            <a:r>
              <a:rPr lang="pl-PL" sz="1800" dirty="0" err="1"/>
              <a:t>new</a:t>
            </a:r>
            <a:r>
              <a:rPr lang="pl-PL" sz="1800" dirty="0"/>
              <a:t> file „</a:t>
            </a:r>
            <a:r>
              <a:rPr lang="pl-PL" sz="1800" dirty="0" err="1"/>
              <a:t>myGitBranches</a:t>
            </a:r>
            <a:r>
              <a:rPr lang="pl-PL" sz="1800" dirty="0"/>
              <a:t>” with a list of </a:t>
            </a:r>
            <a:r>
              <a:rPr lang="pl-PL" sz="1800" dirty="0" err="1"/>
              <a:t>existing</a:t>
            </a:r>
            <a:r>
              <a:rPr lang="pl-PL" sz="1800" dirty="0"/>
              <a:t> git </a:t>
            </a:r>
            <a:r>
              <a:rPr lang="pl-PL" sz="1800" dirty="0" err="1"/>
              <a:t>branches</a:t>
            </a:r>
            <a:endParaRPr lang="pl-PL" sz="1800" dirty="0"/>
          </a:p>
          <a:p>
            <a:pPr marL="342900" indent="-342900">
              <a:buAutoNum type="arabicPeriod"/>
            </a:pPr>
            <a:r>
              <a:rPr lang="pl-PL" sz="1800" dirty="0" err="1"/>
              <a:t>Check</a:t>
            </a:r>
            <a:r>
              <a:rPr lang="pl-PL" sz="1800" dirty="0"/>
              <a:t> the </a:t>
            </a:r>
            <a:r>
              <a:rPr lang="pl-PL" sz="1800" dirty="0" err="1"/>
              <a:t>repository</a:t>
            </a:r>
            <a:r>
              <a:rPr lang="pl-PL" sz="1800" dirty="0"/>
              <a:t> status</a:t>
            </a:r>
          </a:p>
          <a:p>
            <a:pPr marL="342900" indent="-342900">
              <a:buAutoNum type="arabicPeriod"/>
            </a:pPr>
            <a:r>
              <a:rPr lang="pl-PL" sz="1800" dirty="0" err="1"/>
              <a:t>Add</a:t>
            </a:r>
            <a:r>
              <a:rPr lang="pl-PL" sz="1800" dirty="0"/>
              <a:t> the file to the </a:t>
            </a:r>
            <a:r>
              <a:rPr lang="pl-PL" sz="1800" dirty="0" err="1"/>
              <a:t>stage</a:t>
            </a:r>
            <a:endParaRPr lang="pl-PL" sz="1800" dirty="0"/>
          </a:p>
          <a:p>
            <a:pPr marL="342900" indent="-342900">
              <a:buFont typeface="Arial" panose="020B0604020202020204" pitchFamily="34" charset="0"/>
              <a:buAutoNum type="arabicPeriod"/>
            </a:pPr>
            <a:r>
              <a:rPr lang="pl-PL" sz="1800" dirty="0" err="1"/>
              <a:t>Check</a:t>
            </a:r>
            <a:r>
              <a:rPr lang="pl-PL" sz="1800" dirty="0"/>
              <a:t> the </a:t>
            </a:r>
            <a:r>
              <a:rPr lang="pl-PL" sz="1800" dirty="0" err="1"/>
              <a:t>repository</a:t>
            </a:r>
            <a:r>
              <a:rPr lang="pl-PL" sz="1800" dirty="0"/>
              <a:t> status</a:t>
            </a:r>
          </a:p>
          <a:p>
            <a:pPr marL="342900" indent="-342900">
              <a:buAutoNum type="arabicPeriod"/>
            </a:pPr>
            <a:r>
              <a:rPr lang="pl-PL" sz="1800" dirty="0" err="1"/>
              <a:t>Add</a:t>
            </a:r>
            <a:r>
              <a:rPr lang="pl-PL" sz="1800" dirty="0"/>
              <a:t> the file to version </a:t>
            </a:r>
            <a:r>
              <a:rPr lang="pl-PL" sz="1800" dirty="0" err="1"/>
              <a:t>control</a:t>
            </a:r>
            <a:endParaRPr lang="pl-PL" sz="1800" dirty="0"/>
          </a:p>
          <a:p>
            <a:pPr marL="342900" indent="-342900">
              <a:buAutoNum type="arabicPeriod"/>
            </a:pPr>
            <a:r>
              <a:rPr lang="pl-PL" sz="1800" dirty="0" err="1"/>
              <a:t>See</a:t>
            </a:r>
            <a:r>
              <a:rPr lang="pl-PL" sz="1800" dirty="0"/>
              <a:t> the </a:t>
            </a:r>
            <a:r>
              <a:rPr lang="pl-PL" sz="1800" dirty="0" err="1"/>
              <a:t>history</a:t>
            </a:r>
            <a:r>
              <a:rPr lang="pl-PL" sz="1800" dirty="0"/>
              <a:t> of the </a:t>
            </a:r>
            <a:r>
              <a:rPr lang="pl-PL" sz="1800" dirty="0" err="1"/>
              <a:t>repository</a:t>
            </a:r>
            <a:endParaRPr lang="pl-PL" sz="1800" dirty="0"/>
          </a:p>
          <a:p>
            <a:endParaRPr lang="pl-PL" sz="3600" dirty="0">
              <a:cs typeface="Consolas" panose="020B0609020204030204" pitchFamily="49" charset="0"/>
            </a:endParaRPr>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a:p>
            <a:pPr lvl="0">
              <a:lnSpc>
                <a:spcPct val="100000"/>
              </a:lnSpc>
            </a:pPr>
            <a:endParaRPr lang="en-US" dirty="0">
              <a:solidFill>
                <a:srgbClr val="001135"/>
              </a:solidFill>
            </a:endParaRPr>
          </a:p>
        </p:txBody>
      </p:sp>
    </p:spTree>
    <p:extLst>
      <p:ext uri="{BB962C8B-B14F-4D97-AF65-F5344CB8AC3E}">
        <p14:creationId xmlns:p14="http://schemas.microsoft.com/office/powerpoint/2010/main" val="1326968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2 - Solution</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a:t>Clone the </a:t>
            </a:r>
            <a:r>
              <a:rPr lang="pl-PL" sz="1800" dirty="0" err="1"/>
              <a:t>repository</a:t>
            </a:r>
            <a:r>
              <a:rPr lang="pl-PL" sz="1800" dirty="0"/>
              <a:t> from </a:t>
            </a:r>
            <a:r>
              <a:rPr lang="pl-PL" sz="1800" b="1" dirty="0" err="1"/>
              <a:t>your</a:t>
            </a:r>
            <a:r>
              <a:rPr lang="pl-PL" sz="1800" dirty="0"/>
              <a:t> </a:t>
            </a:r>
            <a:r>
              <a:rPr lang="pl-PL" sz="1800" dirty="0" err="1"/>
              <a:t>github</a:t>
            </a:r>
            <a:r>
              <a:rPr lang="pl-PL" sz="1800" dirty="0"/>
              <a:t> </a:t>
            </a:r>
            <a:r>
              <a:rPr lang="pl-PL" sz="1800" dirty="0" err="1"/>
              <a:t>account</a:t>
            </a:r>
            <a:r>
              <a:rPr lang="pl-PL" sz="1800" dirty="0"/>
              <a:t>, not from </a:t>
            </a:r>
            <a:r>
              <a:rPr lang="pl-PL" sz="1800" dirty="0" err="1"/>
              <a:t>pgum</a:t>
            </a:r>
            <a:r>
              <a:rPr lang="pl-PL" sz="1800" dirty="0"/>
              <a:t>.</a:t>
            </a:r>
          </a:p>
          <a:p>
            <a:r>
              <a:rPr lang="pl-PL" sz="1800" b="1" i="1" dirty="0">
                <a:latin typeface="Consolas" panose="020B0609020204030204" pitchFamily="49" charset="0"/>
              </a:rPr>
              <a:t>$ git clone &lt;URL_TO_YOUR_GITHUB_REPO&gt;</a:t>
            </a:r>
          </a:p>
          <a:p>
            <a:endParaRPr lang="pl-PL" sz="1800" dirty="0"/>
          </a:p>
          <a:p>
            <a:endParaRPr lang="pl-PL" sz="1800" dirty="0"/>
          </a:p>
          <a:p>
            <a:endParaRPr lang="pl-PL" sz="1800" dirty="0"/>
          </a:p>
          <a:p>
            <a:endParaRPr lang="pl-PL" sz="1800" dirty="0"/>
          </a:p>
          <a:p>
            <a:r>
              <a:rPr lang="pl-PL" sz="1800" dirty="0" err="1"/>
              <a:t>Create</a:t>
            </a:r>
            <a:r>
              <a:rPr lang="pl-PL" sz="1800" dirty="0"/>
              <a:t> a </a:t>
            </a:r>
            <a:r>
              <a:rPr lang="pl-PL" sz="1800" dirty="0" err="1"/>
              <a:t>branch</a:t>
            </a:r>
            <a:r>
              <a:rPr lang="pl-PL" sz="1800" dirty="0"/>
              <a:t> „</a:t>
            </a:r>
            <a:r>
              <a:rPr lang="pl-PL" sz="1800" dirty="0" err="1"/>
              <a:t>gitIntro</a:t>
            </a:r>
            <a:r>
              <a:rPr lang="pl-PL" sz="1800" dirty="0"/>
              <a:t>”</a:t>
            </a:r>
          </a:p>
          <a:p>
            <a:endParaRPr lang="pl-PL" sz="1800" b="1" i="1" dirty="0">
              <a:latin typeface="Consolas" panose="020B0609020204030204" pitchFamily="49" charset="0"/>
            </a:endParaRPr>
          </a:p>
          <a:p>
            <a:r>
              <a:rPr lang="pl-PL" sz="1800" b="1" i="1" dirty="0">
                <a:latin typeface="Consolas" panose="020B0609020204030204" pitchFamily="49" charset="0"/>
              </a:rPr>
              <a:t>$ git </a:t>
            </a:r>
            <a:r>
              <a:rPr lang="pl-PL" sz="1800" b="1" i="1" dirty="0" err="1">
                <a:latin typeface="Consolas" panose="020B0609020204030204" pitchFamily="49" charset="0"/>
              </a:rPr>
              <a:t>checkout</a:t>
            </a:r>
            <a:r>
              <a:rPr lang="pl-PL" sz="1800" b="1" i="1" dirty="0">
                <a:latin typeface="Consolas" panose="020B0609020204030204" pitchFamily="49" charset="0"/>
              </a:rPr>
              <a:t> –b </a:t>
            </a:r>
            <a:r>
              <a:rPr lang="pl-PL" sz="1800" b="1" i="1" dirty="0" err="1">
                <a:latin typeface="Consolas" panose="020B0609020204030204" pitchFamily="49" charset="0"/>
              </a:rPr>
              <a:t>gitIntro</a:t>
            </a:r>
            <a:endParaRPr lang="pl-PL" sz="1800" dirty="0"/>
          </a:p>
          <a:p>
            <a:endParaRPr lang="pl-PL" sz="1800" dirty="0"/>
          </a:p>
          <a:p>
            <a:endParaRPr lang="pl-PL" sz="3600" dirty="0">
              <a:cs typeface="Consolas" panose="020B0609020204030204" pitchFamily="49" charset="0"/>
            </a:endParaRPr>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a:p>
            <a:pPr lvl="0">
              <a:lnSpc>
                <a:spcPct val="100000"/>
              </a:lnSpc>
            </a:pPr>
            <a:endParaRPr lang="en-US" dirty="0">
              <a:solidFill>
                <a:srgbClr val="001135"/>
              </a:solidFill>
            </a:endParaRPr>
          </a:p>
        </p:txBody>
      </p:sp>
      <p:pic>
        <p:nvPicPr>
          <p:cNvPr id="6" name="Picture 5">
            <a:extLst>
              <a:ext uri="{FF2B5EF4-FFF2-40B4-BE49-F238E27FC236}">
                <a16:creationId xmlns:a16="http://schemas.microsoft.com/office/drawing/2014/main" id="{617C2281-49AE-466B-A0B8-36A1322F2055}"/>
              </a:ext>
            </a:extLst>
          </p:cNvPr>
          <p:cNvPicPr>
            <a:picLocks noChangeAspect="1"/>
          </p:cNvPicPr>
          <p:nvPr/>
        </p:nvPicPr>
        <p:blipFill>
          <a:blip r:embed="rId2"/>
          <a:stretch>
            <a:fillRect/>
          </a:stretch>
        </p:blipFill>
        <p:spPr>
          <a:xfrm>
            <a:off x="417599" y="1404844"/>
            <a:ext cx="6334125" cy="1760101"/>
          </a:xfrm>
          <a:prstGeom prst="rect">
            <a:avLst/>
          </a:prstGeom>
        </p:spPr>
      </p:pic>
      <p:pic>
        <p:nvPicPr>
          <p:cNvPr id="2" name="Picture 1">
            <a:extLst>
              <a:ext uri="{FF2B5EF4-FFF2-40B4-BE49-F238E27FC236}">
                <a16:creationId xmlns:a16="http://schemas.microsoft.com/office/drawing/2014/main" id="{0BAC28BD-E084-4F49-93A5-52B577543273}"/>
              </a:ext>
            </a:extLst>
          </p:cNvPr>
          <p:cNvPicPr>
            <a:picLocks noChangeAspect="1"/>
          </p:cNvPicPr>
          <p:nvPr/>
        </p:nvPicPr>
        <p:blipFill>
          <a:blip r:embed="rId3"/>
          <a:stretch>
            <a:fillRect/>
          </a:stretch>
        </p:blipFill>
        <p:spPr>
          <a:xfrm>
            <a:off x="417598" y="3593626"/>
            <a:ext cx="6334125" cy="771525"/>
          </a:xfrm>
          <a:prstGeom prst="rect">
            <a:avLst/>
          </a:prstGeom>
        </p:spPr>
      </p:pic>
    </p:spTree>
    <p:extLst>
      <p:ext uri="{BB962C8B-B14F-4D97-AF65-F5344CB8AC3E}">
        <p14:creationId xmlns:p14="http://schemas.microsoft.com/office/powerpoint/2010/main" val="778089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2 - Solution</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err="1"/>
              <a:t>Add</a:t>
            </a:r>
            <a:r>
              <a:rPr lang="pl-PL" sz="1800" dirty="0"/>
              <a:t> </a:t>
            </a:r>
            <a:r>
              <a:rPr lang="pl-PL" sz="1800" dirty="0" err="1"/>
              <a:t>new</a:t>
            </a:r>
            <a:r>
              <a:rPr lang="pl-PL" sz="1800" dirty="0"/>
              <a:t> file „</a:t>
            </a:r>
            <a:r>
              <a:rPr lang="pl-PL" sz="1800" dirty="0" err="1"/>
              <a:t>myGitBranches</a:t>
            </a:r>
            <a:r>
              <a:rPr lang="pl-PL" sz="1800" dirty="0"/>
              <a:t>” with a list of </a:t>
            </a:r>
            <a:r>
              <a:rPr lang="pl-PL" sz="1800" dirty="0" err="1"/>
              <a:t>existing</a:t>
            </a:r>
            <a:r>
              <a:rPr lang="pl-PL" sz="1800" dirty="0"/>
              <a:t> git </a:t>
            </a:r>
            <a:r>
              <a:rPr lang="pl-PL" sz="1800" dirty="0" err="1"/>
              <a:t>branches</a:t>
            </a:r>
            <a:endParaRPr lang="pl-PL" sz="1800" dirty="0"/>
          </a:p>
          <a:p>
            <a:r>
              <a:rPr lang="pl-PL" sz="1800" b="1" i="1" dirty="0">
                <a:latin typeface="Consolas" panose="020B0609020204030204" pitchFamily="49" charset="0"/>
              </a:rPr>
              <a:t>$ git </a:t>
            </a:r>
            <a:r>
              <a:rPr lang="pl-PL" sz="1800" b="1" i="1" dirty="0" err="1">
                <a:latin typeface="Consolas" panose="020B0609020204030204" pitchFamily="49" charset="0"/>
              </a:rPr>
              <a:t>branch</a:t>
            </a:r>
            <a:r>
              <a:rPr lang="pl-PL" sz="1800" b="1" i="1" dirty="0">
                <a:latin typeface="Consolas" panose="020B0609020204030204" pitchFamily="49" charset="0"/>
              </a:rPr>
              <a:t> &gt; </a:t>
            </a:r>
            <a:r>
              <a:rPr lang="pl-PL" sz="1800" b="1" i="1" dirty="0" err="1">
                <a:latin typeface="Consolas" panose="020B0609020204030204" pitchFamily="49" charset="0"/>
              </a:rPr>
              <a:t>myGitBranches</a:t>
            </a:r>
            <a:endParaRPr lang="pl-PL" sz="1800" dirty="0"/>
          </a:p>
          <a:p>
            <a:endParaRPr lang="pl-PL" sz="1800" dirty="0"/>
          </a:p>
          <a:p>
            <a:endParaRPr lang="pl-PL" sz="800" dirty="0"/>
          </a:p>
          <a:p>
            <a:r>
              <a:rPr lang="pl-PL" sz="1800" dirty="0" err="1"/>
              <a:t>Check</a:t>
            </a:r>
            <a:r>
              <a:rPr lang="pl-PL" sz="1800" dirty="0"/>
              <a:t> the </a:t>
            </a:r>
            <a:r>
              <a:rPr lang="pl-PL" sz="1800" dirty="0" err="1"/>
              <a:t>repository</a:t>
            </a:r>
            <a:r>
              <a:rPr lang="pl-PL" sz="1800" dirty="0"/>
              <a:t> status</a:t>
            </a:r>
          </a:p>
          <a:p>
            <a:r>
              <a:rPr lang="pl-PL" sz="1800" b="1" i="1" dirty="0">
                <a:latin typeface="Consolas" panose="020B0609020204030204" pitchFamily="49" charset="0"/>
              </a:rPr>
              <a:t>$ git status</a:t>
            </a:r>
          </a:p>
          <a:p>
            <a:endParaRPr lang="pl-PL" sz="1800" dirty="0"/>
          </a:p>
          <a:p>
            <a:pPr marL="342900" indent="-342900">
              <a:buAutoNum type="arabicPeriod"/>
            </a:pPr>
            <a:endParaRPr lang="pl-PL" sz="1800" dirty="0"/>
          </a:p>
          <a:p>
            <a:pPr marL="342900" indent="-342900">
              <a:buAutoNum type="arabicPeriod"/>
            </a:pPr>
            <a:endParaRPr lang="pl-PL" sz="1800" dirty="0"/>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a:p>
            <a:pPr lvl="0">
              <a:lnSpc>
                <a:spcPct val="100000"/>
              </a:lnSpc>
            </a:pPr>
            <a:endParaRPr lang="en-US" dirty="0">
              <a:solidFill>
                <a:srgbClr val="001135"/>
              </a:solidFill>
            </a:endParaRPr>
          </a:p>
        </p:txBody>
      </p:sp>
      <p:pic>
        <p:nvPicPr>
          <p:cNvPr id="3" name="Picture 2">
            <a:extLst>
              <a:ext uri="{FF2B5EF4-FFF2-40B4-BE49-F238E27FC236}">
                <a16:creationId xmlns:a16="http://schemas.microsoft.com/office/drawing/2014/main" id="{4F1B5117-8381-4D71-99EF-B78CBAAD702B}"/>
              </a:ext>
            </a:extLst>
          </p:cNvPr>
          <p:cNvPicPr>
            <a:picLocks noChangeAspect="1"/>
          </p:cNvPicPr>
          <p:nvPr/>
        </p:nvPicPr>
        <p:blipFill>
          <a:blip r:embed="rId2"/>
          <a:stretch>
            <a:fillRect/>
          </a:stretch>
        </p:blipFill>
        <p:spPr>
          <a:xfrm>
            <a:off x="417600" y="1340349"/>
            <a:ext cx="6438900" cy="361950"/>
          </a:xfrm>
          <a:prstGeom prst="rect">
            <a:avLst/>
          </a:prstGeom>
        </p:spPr>
      </p:pic>
      <p:pic>
        <p:nvPicPr>
          <p:cNvPr id="7" name="Picture 6">
            <a:extLst>
              <a:ext uri="{FF2B5EF4-FFF2-40B4-BE49-F238E27FC236}">
                <a16:creationId xmlns:a16="http://schemas.microsoft.com/office/drawing/2014/main" id="{05709333-D9C1-41BA-BD81-A757CA2B8D7A}"/>
              </a:ext>
            </a:extLst>
          </p:cNvPr>
          <p:cNvPicPr>
            <a:picLocks noChangeAspect="1"/>
          </p:cNvPicPr>
          <p:nvPr/>
        </p:nvPicPr>
        <p:blipFill>
          <a:blip r:embed="rId3"/>
          <a:stretch>
            <a:fillRect/>
          </a:stretch>
        </p:blipFill>
        <p:spPr>
          <a:xfrm>
            <a:off x="417600" y="2515538"/>
            <a:ext cx="6438900" cy="1405542"/>
          </a:xfrm>
          <a:prstGeom prst="rect">
            <a:avLst/>
          </a:prstGeom>
        </p:spPr>
      </p:pic>
    </p:spTree>
    <p:extLst>
      <p:ext uri="{BB962C8B-B14F-4D97-AF65-F5344CB8AC3E}">
        <p14:creationId xmlns:p14="http://schemas.microsoft.com/office/powerpoint/2010/main" val="2560105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2 - Solution</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err="1"/>
              <a:t>Add</a:t>
            </a:r>
            <a:r>
              <a:rPr lang="pl-PL" sz="1800" dirty="0"/>
              <a:t> the file to the </a:t>
            </a:r>
            <a:r>
              <a:rPr lang="pl-PL" sz="1800" dirty="0" err="1"/>
              <a:t>stage</a:t>
            </a:r>
            <a:endParaRPr lang="pl-PL" sz="1800" dirty="0"/>
          </a:p>
          <a:p>
            <a:r>
              <a:rPr lang="pl-PL" sz="1800" b="1" i="1" dirty="0">
                <a:latin typeface="Consolas" panose="020B0609020204030204" pitchFamily="49" charset="0"/>
              </a:rPr>
              <a:t>$ git </a:t>
            </a:r>
            <a:r>
              <a:rPr lang="pl-PL" sz="1800" b="1" i="1" dirty="0" err="1">
                <a:latin typeface="Consolas" panose="020B0609020204030204" pitchFamily="49" charset="0"/>
              </a:rPr>
              <a:t>add</a:t>
            </a:r>
            <a:r>
              <a:rPr lang="pl-PL" sz="1800" b="1" i="1" dirty="0">
                <a:latin typeface="Consolas" panose="020B0609020204030204" pitchFamily="49" charset="0"/>
              </a:rPr>
              <a:t> </a:t>
            </a:r>
            <a:r>
              <a:rPr lang="pl-PL" sz="1800" b="1" i="1" dirty="0" err="1">
                <a:latin typeface="Consolas" panose="020B0609020204030204" pitchFamily="49" charset="0"/>
              </a:rPr>
              <a:t>myGitBranches</a:t>
            </a:r>
            <a:r>
              <a:rPr lang="pl-PL" sz="1800" b="1" i="1" dirty="0">
                <a:latin typeface="Consolas" panose="020B0609020204030204" pitchFamily="49" charset="0"/>
              </a:rPr>
              <a:t> / git </a:t>
            </a:r>
            <a:r>
              <a:rPr lang="pl-PL" sz="1800" b="1" i="1" dirty="0" err="1">
                <a:latin typeface="Consolas" panose="020B0609020204030204" pitchFamily="49" charset="0"/>
              </a:rPr>
              <a:t>add</a:t>
            </a:r>
            <a:r>
              <a:rPr lang="pl-PL" sz="1800" b="1" i="1" dirty="0">
                <a:latin typeface="Consolas" panose="020B0609020204030204" pitchFamily="49" charset="0"/>
              </a:rPr>
              <a:t> .</a:t>
            </a:r>
            <a:endParaRPr lang="pl-PL" sz="1800" dirty="0"/>
          </a:p>
          <a:p>
            <a:endParaRPr lang="pl-PL" sz="1800" dirty="0"/>
          </a:p>
          <a:p>
            <a:endParaRPr lang="pl-PL" sz="800" dirty="0"/>
          </a:p>
          <a:p>
            <a:endParaRPr lang="pl-PL" sz="1800" dirty="0"/>
          </a:p>
          <a:p>
            <a:r>
              <a:rPr lang="pl-PL" sz="1800" dirty="0" err="1"/>
              <a:t>Check</a:t>
            </a:r>
            <a:r>
              <a:rPr lang="pl-PL" sz="1800" dirty="0"/>
              <a:t> the </a:t>
            </a:r>
            <a:r>
              <a:rPr lang="pl-PL" sz="1800" dirty="0" err="1"/>
              <a:t>repository</a:t>
            </a:r>
            <a:r>
              <a:rPr lang="pl-PL" sz="1800" dirty="0"/>
              <a:t> status</a:t>
            </a:r>
            <a:endParaRPr lang="pl-PL" sz="1800" b="1" i="1" dirty="0">
              <a:latin typeface="Consolas" panose="020B0609020204030204" pitchFamily="49" charset="0"/>
            </a:endParaRPr>
          </a:p>
          <a:p>
            <a:r>
              <a:rPr lang="pl-PL" sz="1800" b="1" i="1" dirty="0">
                <a:latin typeface="Consolas" panose="020B0609020204030204" pitchFamily="49" charset="0"/>
              </a:rPr>
              <a:t>$ git status</a:t>
            </a:r>
          </a:p>
          <a:p>
            <a:endParaRPr lang="pl-PL" sz="1800" b="1" i="1" dirty="0">
              <a:latin typeface="Consolas" panose="020B0609020204030204" pitchFamily="49" charset="0"/>
            </a:endParaRPr>
          </a:p>
          <a:p>
            <a:endParaRPr lang="pl-PL" sz="1800" b="1" i="1" dirty="0">
              <a:latin typeface="Consolas" panose="020B0609020204030204" pitchFamily="49" charset="0"/>
            </a:endParaRPr>
          </a:p>
          <a:p>
            <a:endParaRPr lang="pl-PL" sz="1800" b="1" i="1" dirty="0">
              <a:latin typeface="Consolas" panose="020B0609020204030204" pitchFamily="49" charset="0"/>
            </a:endParaRPr>
          </a:p>
          <a:p>
            <a:endParaRPr lang="pl-PL" sz="1800" b="1" i="1" dirty="0">
              <a:latin typeface="Consolas" panose="020B0609020204030204" pitchFamily="49" charset="0"/>
            </a:endParaRPr>
          </a:p>
          <a:p>
            <a:endParaRPr lang="pl-PL" sz="1800" dirty="0"/>
          </a:p>
          <a:p>
            <a:pPr marL="342900" indent="-342900">
              <a:buAutoNum type="arabicPeriod"/>
            </a:pPr>
            <a:endParaRPr lang="pl-PL" sz="1800" dirty="0"/>
          </a:p>
          <a:p>
            <a:pPr marL="342900" indent="-342900">
              <a:buAutoNum type="arabicPeriod"/>
            </a:pPr>
            <a:endParaRPr lang="pl-PL" sz="1800" dirty="0"/>
          </a:p>
          <a:p>
            <a:pPr marL="342900" indent="-342900">
              <a:buAutoNum type="arabicPeriod"/>
            </a:pPr>
            <a:endParaRPr lang="pl-PL" dirty="0"/>
          </a:p>
          <a:p>
            <a:endParaRPr lang="pl-PL" sz="3600" dirty="0">
              <a:cs typeface="Consolas" panose="020B0609020204030204" pitchFamily="49" charset="0"/>
            </a:endParaRPr>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a:p>
            <a:pPr lvl="0">
              <a:lnSpc>
                <a:spcPct val="100000"/>
              </a:lnSpc>
            </a:pPr>
            <a:endParaRPr lang="en-US" dirty="0">
              <a:solidFill>
                <a:srgbClr val="001135"/>
              </a:solidFill>
            </a:endParaRPr>
          </a:p>
        </p:txBody>
      </p:sp>
      <p:pic>
        <p:nvPicPr>
          <p:cNvPr id="2" name="Picture 1">
            <a:extLst>
              <a:ext uri="{FF2B5EF4-FFF2-40B4-BE49-F238E27FC236}">
                <a16:creationId xmlns:a16="http://schemas.microsoft.com/office/drawing/2014/main" id="{A4A1F8F8-E08A-4FD6-B5C2-801EEAC4202A}"/>
              </a:ext>
            </a:extLst>
          </p:cNvPr>
          <p:cNvPicPr>
            <a:picLocks noChangeAspect="1"/>
          </p:cNvPicPr>
          <p:nvPr/>
        </p:nvPicPr>
        <p:blipFill>
          <a:blip r:embed="rId2"/>
          <a:stretch>
            <a:fillRect/>
          </a:stretch>
        </p:blipFill>
        <p:spPr>
          <a:xfrm>
            <a:off x="417600" y="1363061"/>
            <a:ext cx="6400800" cy="628650"/>
          </a:xfrm>
          <a:prstGeom prst="rect">
            <a:avLst/>
          </a:prstGeom>
        </p:spPr>
      </p:pic>
      <p:pic>
        <p:nvPicPr>
          <p:cNvPr id="6" name="Picture 5">
            <a:extLst>
              <a:ext uri="{FF2B5EF4-FFF2-40B4-BE49-F238E27FC236}">
                <a16:creationId xmlns:a16="http://schemas.microsoft.com/office/drawing/2014/main" id="{6FFAC658-4282-4A8E-B2F4-3EC45737AACF}"/>
              </a:ext>
            </a:extLst>
          </p:cNvPr>
          <p:cNvPicPr>
            <a:picLocks noChangeAspect="1"/>
          </p:cNvPicPr>
          <p:nvPr/>
        </p:nvPicPr>
        <p:blipFill>
          <a:blip r:embed="rId3"/>
          <a:stretch>
            <a:fillRect/>
          </a:stretch>
        </p:blipFill>
        <p:spPr>
          <a:xfrm>
            <a:off x="417600" y="2917522"/>
            <a:ext cx="6372225" cy="1076325"/>
          </a:xfrm>
          <a:prstGeom prst="rect">
            <a:avLst/>
          </a:prstGeom>
        </p:spPr>
      </p:pic>
    </p:spTree>
    <p:extLst>
      <p:ext uri="{BB962C8B-B14F-4D97-AF65-F5344CB8AC3E}">
        <p14:creationId xmlns:p14="http://schemas.microsoft.com/office/powerpoint/2010/main" val="1552220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2 - Solution</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err="1"/>
              <a:t>Add</a:t>
            </a:r>
            <a:r>
              <a:rPr lang="pl-PL" sz="1800" dirty="0"/>
              <a:t> the file to version </a:t>
            </a:r>
            <a:r>
              <a:rPr lang="pl-PL" sz="1800" dirty="0" err="1"/>
              <a:t>control</a:t>
            </a:r>
            <a:endParaRPr lang="pl-PL" sz="1800" dirty="0"/>
          </a:p>
          <a:p>
            <a:r>
              <a:rPr lang="pl-PL" sz="1800" b="1" i="1" dirty="0">
                <a:latin typeface="Consolas" panose="020B0609020204030204" pitchFamily="49" charset="0"/>
              </a:rPr>
              <a:t>$ git </a:t>
            </a:r>
            <a:r>
              <a:rPr lang="pl-PL" sz="1800" b="1" i="1" dirty="0" err="1">
                <a:latin typeface="Consolas" panose="020B0609020204030204" pitchFamily="49" charset="0"/>
              </a:rPr>
              <a:t>commit</a:t>
            </a:r>
            <a:r>
              <a:rPr lang="pl-PL" sz="1800" b="1" i="1" dirty="0">
                <a:latin typeface="Consolas" panose="020B0609020204030204" pitchFamily="49" charset="0"/>
              </a:rPr>
              <a:t> –m „</a:t>
            </a:r>
            <a:r>
              <a:rPr lang="pl-PL" sz="1800" b="1" i="1" dirty="0" err="1">
                <a:latin typeface="Consolas" panose="020B0609020204030204" pitchFamily="49" charset="0"/>
              </a:rPr>
              <a:t>GitIntro</a:t>
            </a:r>
            <a:r>
              <a:rPr lang="pl-PL" sz="1800" b="1" i="1" dirty="0">
                <a:latin typeface="Consolas" panose="020B0609020204030204" pitchFamily="49" charset="0"/>
              </a:rPr>
              <a:t>: First </a:t>
            </a:r>
            <a:r>
              <a:rPr lang="pl-PL" sz="1800" b="1" i="1" dirty="0" err="1">
                <a:latin typeface="Consolas" panose="020B0609020204030204" pitchFamily="49" charset="0"/>
              </a:rPr>
              <a:t>Commit</a:t>
            </a:r>
            <a:r>
              <a:rPr lang="pl-PL" sz="1800" b="1" i="1" dirty="0">
                <a:latin typeface="Consolas" panose="020B0609020204030204" pitchFamily="49" charset="0"/>
              </a:rPr>
              <a:t>”</a:t>
            </a:r>
            <a:endParaRPr lang="pl-PL" sz="1800" dirty="0"/>
          </a:p>
          <a:p>
            <a:endParaRPr lang="pl-PL" sz="1800" dirty="0"/>
          </a:p>
          <a:p>
            <a:endParaRPr lang="pl-PL" sz="1800" dirty="0"/>
          </a:p>
          <a:p>
            <a:endParaRPr lang="pl-PL" sz="800" dirty="0"/>
          </a:p>
          <a:p>
            <a:endParaRPr lang="pl-PL" sz="800" dirty="0"/>
          </a:p>
          <a:p>
            <a:r>
              <a:rPr lang="pl-PL" sz="1800" dirty="0" err="1"/>
              <a:t>See</a:t>
            </a:r>
            <a:r>
              <a:rPr lang="pl-PL" sz="1800" dirty="0"/>
              <a:t> the </a:t>
            </a:r>
            <a:r>
              <a:rPr lang="pl-PL" sz="1800" dirty="0" err="1"/>
              <a:t>history</a:t>
            </a:r>
            <a:r>
              <a:rPr lang="pl-PL" sz="1800" dirty="0"/>
              <a:t> of the </a:t>
            </a:r>
            <a:r>
              <a:rPr lang="pl-PL" sz="1800" dirty="0" err="1"/>
              <a:t>repostiory</a:t>
            </a:r>
            <a:endParaRPr lang="pl-PL" sz="1800" dirty="0"/>
          </a:p>
          <a:p>
            <a:r>
              <a:rPr lang="pl-PL" sz="1800" b="1" i="1" dirty="0">
                <a:latin typeface="Consolas" panose="020B0609020204030204" pitchFamily="49" charset="0"/>
              </a:rPr>
              <a:t>$ git log</a:t>
            </a:r>
          </a:p>
          <a:p>
            <a:pPr marL="342900" indent="-342900">
              <a:buAutoNum type="arabicPeriod"/>
            </a:pPr>
            <a:endParaRPr lang="pl-PL" sz="1800" dirty="0"/>
          </a:p>
          <a:p>
            <a:pPr marL="342900" indent="-342900">
              <a:buAutoNum type="arabicPeriod"/>
            </a:pPr>
            <a:endParaRPr lang="pl-PL" dirty="0"/>
          </a:p>
          <a:p>
            <a:endParaRPr lang="pl-PL" sz="3600" dirty="0">
              <a:cs typeface="Consolas" panose="020B0609020204030204" pitchFamily="49" charset="0"/>
            </a:endParaRPr>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a:p>
            <a:pPr lvl="0">
              <a:lnSpc>
                <a:spcPct val="100000"/>
              </a:lnSpc>
            </a:pPr>
            <a:endParaRPr lang="en-US" dirty="0">
              <a:solidFill>
                <a:srgbClr val="001135"/>
              </a:solidFill>
            </a:endParaRPr>
          </a:p>
        </p:txBody>
      </p:sp>
      <p:pic>
        <p:nvPicPr>
          <p:cNvPr id="3" name="Picture 2">
            <a:extLst>
              <a:ext uri="{FF2B5EF4-FFF2-40B4-BE49-F238E27FC236}">
                <a16:creationId xmlns:a16="http://schemas.microsoft.com/office/drawing/2014/main" id="{C61401FD-C2CB-4D6B-98F0-755690819F1A}"/>
              </a:ext>
            </a:extLst>
          </p:cNvPr>
          <p:cNvPicPr>
            <a:picLocks noChangeAspect="1"/>
          </p:cNvPicPr>
          <p:nvPr/>
        </p:nvPicPr>
        <p:blipFill>
          <a:blip r:embed="rId2"/>
          <a:stretch>
            <a:fillRect/>
          </a:stretch>
        </p:blipFill>
        <p:spPr>
          <a:xfrm>
            <a:off x="417600" y="1467093"/>
            <a:ext cx="6438900" cy="790575"/>
          </a:xfrm>
          <a:prstGeom prst="rect">
            <a:avLst/>
          </a:prstGeom>
        </p:spPr>
      </p:pic>
      <p:pic>
        <p:nvPicPr>
          <p:cNvPr id="8" name="Picture 7">
            <a:extLst>
              <a:ext uri="{FF2B5EF4-FFF2-40B4-BE49-F238E27FC236}">
                <a16:creationId xmlns:a16="http://schemas.microsoft.com/office/drawing/2014/main" id="{C7B20B1D-EE72-490D-8910-5A148517DCBD}"/>
              </a:ext>
            </a:extLst>
          </p:cNvPr>
          <p:cNvPicPr>
            <a:picLocks noChangeAspect="1"/>
          </p:cNvPicPr>
          <p:nvPr/>
        </p:nvPicPr>
        <p:blipFill>
          <a:blip r:embed="rId3"/>
          <a:stretch>
            <a:fillRect/>
          </a:stretch>
        </p:blipFill>
        <p:spPr>
          <a:xfrm>
            <a:off x="417601" y="3012342"/>
            <a:ext cx="4154400" cy="1781329"/>
          </a:xfrm>
          <a:prstGeom prst="rect">
            <a:avLst/>
          </a:prstGeom>
        </p:spPr>
      </p:pic>
    </p:spTree>
    <p:extLst>
      <p:ext uri="{BB962C8B-B14F-4D97-AF65-F5344CB8AC3E}">
        <p14:creationId xmlns:p14="http://schemas.microsoft.com/office/powerpoint/2010/main" val="1563937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pPr marL="285750" indent="-285750">
              <a:buFont typeface="Arial" panose="020B0604020202020204" pitchFamily="34" charset="0"/>
              <a:buChar char="•"/>
            </a:pPr>
            <a:r>
              <a:rPr lang="pl-PL" sz="1700" dirty="0" err="1"/>
              <a:t>Local</a:t>
            </a:r>
            <a:r>
              <a:rPr lang="pl-PL" sz="1700" dirty="0"/>
              <a:t> and </a:t>
            </a:r>
            <a:r>
              <a:rPr lang="pl-PL" sz="1700" dirty="0" err="1"/>
              <a:t>remote</a:t>
            </a:r>
            <a:r>
              <a:rPr lang="pl-PL" sz="1700" dirty="0"/>
              <a:t> </a:t>
            </a:r>
            <a:r>
              <a:rPr lang="pl-PL" sz="1700" dirty="0" err="1"/>
              <a:t>repositories</a:t>
            </a:r>
            <a:r>
              <a:rPr lang="pl-PL" sz="1700" dirty="0"/>
              <a:t> </a:t>
            </a:r>
            <a:r>
              <a:rPr lang="pl-PL" sz="1700" dirty="0" err="1"/>
              <a:t>have</a:t>
            </a:r>
            <a:r>
              <a:rPr lang="pl-PL" sz="1700" dirty="0"/>
              <a:t> to be </a:t>
            </a:r>
            <a:r>
              <a:rPr lang="pl-PL" sz="1700" dirty="0" err="1"/>
              <a:t>synchronized</a:t>
            </a:r>
            <a:r>
              <a:rPr lang="pl-PL" sz="1700" dirty="0"/>
              <a:t> </a:t>
            </a:r>
            <a:endParaRPr lang="pl-PL" sz="825" b="1" dirty="0"/>
          </a:p>
          <a:p>
            <a:pPr lvl="5" indent="0" algn="just">
              <a:buNone/>
            </a:pPr>
            <a:endParaRPr lang="pl-PL" sz="900" dirty="0"/>
          </a:p>
          <a:p>
            <a:pPr lvl="5" indent="0" algn="just">
              <a:buNone/>
            </a:pPr>
            <a:r>
              <a:rPr lang="pl-PL" sz="900" dirty="0"/>
              <a:t>					</a:t>
            </a:r>
          </a:p>
          <a:p>
            <a:pPr algn="just"/>
            <a:endParaRPr lang="pl-PL" sz="1700" dirty="0"/>
          </a:p>
          <a:p>
            <a:pPr marL="285750" indent="-285750" algn="just">
              <a:buFont typeface="Arial" panose="020B0604020202020204" pitchFamily="34" charset="0"/>
              <a:buChar char="•"/>
            </a:pPr>
            <a:endParaRPr lang="pl-PL" sz="1700" dirty="0"/>
          </a:p>
          <a:p>
            <a:pPr marL="285750" indent="-285750" algn="just">
              <a:buFont typeface="Arial" panose="020B0604020202020204" pitchFamily="34" charset="0"/>
              <a:buChar char="•"/>
            </a:pPr>
            <a:endParaRPr lang="pl-PL" sz="1700" dirty="0"/>
          </a:p>
          <a:p>
            <a:pPr marL="285750" indent="-285750" algn="just">
              <a:buFont typeface="Arial" panose="020B0604020202020204" pitchFamily="34" charset="0"/>
              <a:buChar char="•"/>
            </a:pPr>
            <a:endParaRPr lang="pl-PL" sz="1700" dirty="0"/>
          </a:p>
          <a:p>
            <a:pPr lvl="8" indent="0" algn="just">
              <a:buNone/>
            </a:pPr>
            <a:r>
              <a:rPr lang="pl-PL" sz="1450" dirty="0"/>
              <a:t>                        </a:t>
            </a:r>
          </a:p>
          <a:p>
            <a:pPr marL="285750" indent="-285750" algn="just">
              <a:buFont typeface="Arial" panose="020B0604020202020204" pitchFamily="34" charset="0"/>
              <a:buChar char="•"/>
            </a:pPr>
            <a:endParaRPr lang="pl-PL" sz="1700" dirty="0"/>
          </a:p>
          <a:p>
            <a:pPr marL="285750" indent="-285750" algn="just">
              <a:buFont typeface="Arial" panose="020B0604020202020204" pitchFamily="34" charset="0"/>
              <a:buChar char="•"/>
            </a:pPr>
            <a:endParaRPr lang="pl-PL" sz="1700" dirty="0"/>
          </a:p>
          <a:p>
            <a:pPr lvl="2"/>
            <a:endParaRPr lang="pl-PL" dirty="0"/>
          </a:p>
        </p:txBody>
      </p:sp>
      <p:sp>
        <p:nvSpPr>
          <p:cNvPr id="8" name="Text Placeholder 7">
            <a:extLst>
              <a:ext uri="{FF2B5EF4-FFF2-40B4-BE49-F238E27FC236}">
                <a16:creationId xmlns:a16="http://schemas.microsoft.com/office/drawing/2014/main" id="{B8CC44D1-A762-420D-A478-9A3DEFE55CB3}"/>
              </a:ext>
            </a:extLst>
          </p:cNvPr>
          <p:cNvSpPr>
            <a:spLocks noGrp="1"/>
          </p:cNvSpPr>
          <p:nvPr>
            <p:ph type="body" sz="quarter" idx="12"/>
          </p:nvPr>
        </p:nvSpPr>
        <p:spPr/>
        <p:txBody>
          <a:bodyPr/>
          <a:lstStyle/>
          <a:p>
            <a:r>
              <a:rPr lang="pl-PL" dirty="0" err="1"/>
              <a:t>Local</a:t>
            </a:r>
            <a:r>
              <a:rPr lang="pl-PL" dirty="0"/>
              <a:t> and </a:t>
            </a:r>
            <a:r>
              <a:rPr lang="pl-PL" dirty="0" err="1"/>
              <a:t>remote</a:t>
            </a:r>
            <a:r>
              <a:rPr lang="pl-PL" dirty="0"/>
              <a:t> </a:t>
            </a:r>
            <a:r>
              <a:rPr lang="pl-PL" dirty="0" err="1"/>
              <a:t>repository</a:t>
            </a:r>
            <a:endParaRPr lang="pl-PL" dirty="0"/>
          </a:p>
          <a:p>
            <a:endParaRPr lang="pl-PL" dirty="0"/>
          </a:p>
        </p:txBody>
      </p:sp>
      <p:grpSp>
        <p:nvGrpSpPr>
          <p:cNvPr id="6" name="Group 5">
            <a:extLst>
              <a:ext uri="{FF2B5EF4-FFF2-40B4-BE49-F238E27FC236}">
                <a16:creationId xmlns:a16="http://schemas.microsoft.com/office/drawing/2014/main" id="{201A993C-BC9B-4FFE-8D8A-1EA2712ABFC8}"/>
              </a:ext>
            </a:extLst>
          </p:cNvPr>
          <p:cNvGrpSpPr/>
          <p:nvPr/>
        </p:nvGrpSpPr>
        <p:grpSpPr>
          <a:xfrm>
            <a:off x="1250860" y="2506203"/>
            <a:ext cx="1348740" cy="1070849"/>
            <a:chOff x="673826" y="2138361"/>
            <a:chExt cx="1798320" cy="1427799"/>
          </a:xfrm>
        </p:grpSpPr>
        <p:sp>
          <p:nvSpPr>
            <p:cNvPr id="7" name="Rounded Rectangle 11">
              <a:extLst>
                <a:ext uri="{FF2B5EF4-FFF2-40B4-BE49-F238E27FC236}">
                  <a16:creationId xmlns:a16="http://schemas.microsoft.com/office/drawing/2014/main" id="{3A320597-5321-4A20-BBB9-E04B9E304EE3}"/>
                </a:ext>
              </a:extLst>
            </p:cNvPr>
            <p:cNvSpPr/>
            <p:nvPr/>
          </p:nvSpPr>
          <p:spPr>
            <a:xfrm>
              <a:off x="673826" y="2138361"/>
              <a:ext cx="1798320" cy="1427799"/>
            </a:xfrm>
            <a:prstGeom prst="roundRect">
              <a:avLst/>
            </a:prstGeom>
            <a:ln/>
          </p:spPr>
          <p:style>
            <a:lnRef idx="2">
              <a:schemeClr val="accent5"/>
            </a:lnRef>
            <a:fillRef idx="1">
              <a:schemeClr val="lt1"/>
            </a:fillRef>
            <a:effectRef idx="0">
              <a:schemeClr val="accent5"/>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grpSp>
          <p:nvGrpSpPr>
            <p:cNvPr id="9" name="Group 8">
              <a:extLst>
                <a:ext uri="{FF2B5EF4-FFF2-40B4-BE49-F238E27FC236}">
                  <a16:creationId xmlns:a16="http://schemas.microsoft.com/office/drawing/2014/main" id="{A51DA7D2-1582-4C1F-8E36-3334C0ABCECC}"/>
                </a:ext>
              </a:extLst>
            </p:cNvPr>
            <p:cNvGrpSpPr/>
            <p:nvPr/>
          </p:nvGrpSpPr>
          <p:grpSpPr>
            <a:xfrm>
              <a:off x="919843" y="2529840"/>
              <a:ext cx="1306286" cy="718184"/>
              <a:chOff x="592183" y="1463040"/>
              <a:chExt cx="8053586" cy="2051136"/>
            </a:xfrm>
          </p:grpSpPr>
          <p:sp>
            <p:nvSpPr>
              <p:cNvPr id="10" name="Rectangle 9">
                <a:extLst>
                  <a:ext uri="{FF2B5EF4-FFF2-40B4-BE49-F238E27FC236}">
                    <a16:creationId xmlns:a16="http://schemas.microsoft.com/office/drawing/2014/main" id="{9F9D1E2B-51B3-498C-85EE-A25363161102}"/>
                  </a:ext>
                </a:extLst>
              </p:cNvPr>
              <p:cNvSpPr/>
              <p:nvPr/>
            </p:nvSpPr>
            <p:spPr>
              <a:xfrm>
                <a:off x="592183" y="1463040"/>
                <a:ext cx="8053586" cy="650163"/>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ctr" anchorCtr="0"/>
              <a:lstStyle/>
              <a:p>
                <a:pPr algn="ctr" fontAlgn="auto">
                  <a:spcBef>
                    <a:spcPts val="0"/>
                  </a:spcBef>
                  <a:spcAft>
                    <a:spcPts val="0"/>
                  </a:spcAft>
                </a:pPr>
                <a:r>
                  <a:rPr lang="pl-PL" sz="750" b="1" dirty="0">
                    <a:solidFill>
                      <a:schemeClr val="bg1"/>
                    </a:solidFill>
                  </a:rPr>
                  <a:t>Commited</a:t>
                </a:r>
                <a:endParaRPr lang="en-US" sz="750" b="1" dirty="0">
                  <a:solidFill>
                    <a:schemeClr val="bg1"/>
                  </a:solidFill>
                </a:endParaRPr>
              </a:p>
            </p:txBody>
          </p:sp>
          <p:sp>
            <p:nvSpPr>
              <p:cNvPr id="11" name="Rectangle 10">
                <a:extLst>
                  <a:ext uri="{FF2B5EF4-FFF2-40B4-BE49-F238E27FC236}">
                    <a16:creationId xmlns:a16="http://schemas.microsoft.com/office/drawing/2014/main" id="{7356F753-4769-44C7-B250-51B9E6C954F9}"/>
                  </a:ext>
                </a:extLst>
              </p:cNvPr>
              <p:cNvSpPr/>
              <p:nvPr/>
            </p:nvSpPr>
            <p:spPr>
              <a:xfrm>
                <a:off x="592183" y="2235617"/>
                <a:ext cx="8053586" cy="5848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ctr" anchorCtr="0"/>
              <a:lstStyle/>
              <a:p>
                <a:pPr algn="ctr" fontAlgn="auto">
                  <a:spcBef>
                    <a:spcPts val="0"/>
                  </a:spcBef>
                  <a:spcAft>
                    <a:spcPts val="0"/>
                  </a:spcAft>
                </a:pPr>
                <a:r>
                  <a:rPr lang="pl-PL" sz="750" b="1" dirty="0">
                    <a:solidFill>
                      <a:schemeClr val="bg1"/>
                    </a:solidFill>
                  </a:rPr>
                  <a:t>Staged</a:t>
                </a:r>
                <a:endParaRPr lang="en-US" sz="750" b="1" dirty="0">
                  <a:solidFill>
                    <a:schemeClr val="bg1"/>
                  </a:solidFill>
                </a:endParaRPr>
              </a:p>
            </p:txBody>
          </p:sp>
          <p:sp>
            <p:nvSpPr>
              <p:cNvPr id="12" name="Rectangle 11">
                <a:extLst>
                  <a:ext uri="{FF2B5EF4-FFF2-40B4-BE49-F238E27FC236}">
                    <a16:creationId xmlns:a16="http://schemas.microsoft.com/office/drawing/2014/main" id="{86E04E1D-23C1-4557-8CC5-FC4DA3E7080A}"/>
                  </a:ext>
                </a:extLst>
              </p:cNvPr>
              <p:cNvSpPr/>
              <p:nvPr/>
            </p:nvSpPr>
            <p:spPr>
              <a:xfrm>
                <a:off x="592183" y="2942904"/>
                <a:ext cx="8053586" cy="57127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ctr" anchorCtr="0"/>
              <a:lstStyle/>
              <a:p>
                <a:pPr algn="ctr" fontAlgn="auto">
                  <a:spcBef>
                    <a:spcPts val="0"/>
                  </a:spcBef>
                  <a:spcAft>
                    <a:spcPts val="0"/>
                  </a:spcAft>
                </a:pPr>
                <a:r>
                  <a:rPr lang="pl-PL" sz="700" b="1" dirty="0">
                    <a:solidFill>
                      <a:schemeClr val="bg1"/>
                    </a:solidFill>
                  </a:rPr>
                  <a:t>Working directory</a:t>
                </a:r>
                <a:endParaRPr lang="en-US" sz="700" b="1" dirty="0">
                  <a:solidFill>
                    <a:schemeClr val="bg1"/>
                  </a:solidFill>
                </a:endParaRPr>
              </a:p>
            </p:txBody>
          </p:sp>
        </p:grpSp>
      </p:grpSp>
      <p:grpSp>
        <p:nvGrpSpPr>
          <p:cNvPr id="13" name="Group 12">
            <a:extLst>
              <a:ext uri="{FF2B5EF4-FFF2-40B4-BE49-F238E27FC236}">
                <a16:creationId xmlns:a16="http://schemas.microsoft.com/office/drawing/2014/main" id="{0255BCEF-24A8-420D-86A4-DE5DC43C7181}"/>
              </a:ext>
            </a:extLst>
          </p:cNvPr>
          <p:cNvGrpSpPr/>
          <p:nvPr/>
        </p:nvGrpSpPr>
        <p:grpSpPr>
          <a:xfrm>
            <a:off x="4777015" y="2506203"/>
            <a:ext cx="1348740" cy="1070849"/>
            <a:chOff x="673826" y="2138361"/>
            <a:chExt cx="1798320" cy="1427799"/>
          </a:xfrm>
        </p:grpSpPr>
        <p:sp>
          <p:nvSpPr>
            <p:cNvPr id="14" name="Rounded Rectangle 19">
              <a:extLst>
                <a:ext uri="{FF2B5EF4-FFF2-40B4-BE49-F238E27FC236}">
                  <a16:creationId xmlns:a16="http://schemas.microsoft.com/office/drawing/2014/main" id="{EE9CD30F-4087-46E7-9B14-E803B675CC8D}"/>
                </a:ext>
              </a:extLst>
            </p:cNvPr>
            <p:cNvSpPr/>
            <p:nvPr/>
          </p:nvSpPr>
          <p:spPr>
            <a:xfrm>
              <a:off x="673826" y="2138361"/>
              <a:ext cx="1798320" cy="1427799"/>
            </a:xfrm>
            <a:prstGeom prst="roundRect">
              <a:avLst/>
            </a:prstGeom>
            <a:ln/>
          </p:spPr>
          <p:style>
            <a:lnRef idx="2">
              <a:schemeClr val="accent5"/>
            </a:lnRef>
            <a:fillRef idx="1">
              <a:schemeClr val="lt1"/>
            </a:fillRef>
            <a:effectRef idx="0">
              <a:schemeClr val="accent5"/>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grpSp>
          <p:nvGrpSpPr>
            <p:cNvPr id="15" name="Group 14">
              <a:extLst>
                <a:ext uri="{FF2B5EF4-FFF2-40B4-BE49-F238E27FC236}">
                  <a16:creationId xmlns:a16="http://schemas.microsoft.com/office/drawing/2014/main" id="{3ADB92B4-CEA5-45D8-AA58-34990DED8C66}"/>
                </a:ext>
              </a:extLst>
            </p:cNvPr>
            <p:cNvGrpSpPr/>
            <p:nvPr/>
          </p:nvGrpSpPr>
          <p:grpSpPr>
            <a:xfrm>
              <a:off x="919843" y="2529840"/>
              <a:ext cx="1306286" cy="718184"/>
              <a:chOff x="592183" y="1463040"/>
              <a:chExt cx="8053586" cy="2051136"/>
            </a:xfrm>
          </p:grpSpPr>
          <p:sp>
            <p:nvSpPr>
              <p:cNvPr id="16" name="Rectangle 15">
                <a:extLst>
                  <a:ext uri="{FF2B5EF4-FFF2-40B4-BE49-F238E27FC236}">
                    <a16:creationId xmlns:a16="http://schemas.microsoft.com/office/drawing/2014/main" id="{6C3FABF0-0E92-466F-83B6-33FAB5B93DAA}"/>
                  </a:ext>
                </a:extLst>
              </p:cNvPr>
              <p:cNvSpPr/>
              <p:nvPr/>
            </p:nvSpPr>
            <p:spPr>
              <a:xfrm>
                <a:off x="592183" y="1463040"/>
                <a:ext cx="8053586" cy="650163"/>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ctr" anchorCtr="0"/>
              <a:lstStyle/>
              <a:p>
                <a:pPr algn="ctr" fontAlgn="auto">
                  <a:spcBef>
                    <a:spcPts val="0"/>
                  </a:spcBef>
                  <a:spcAft>
                    <a:spcPts val="0"/>
                  </a:spcAft>
                </a:pPr>
                <a:r>
                  <a:rPr lang="pl-PL" sz="750" b="1" dirty="0">
                    <a:solidFill>
                      <a:schemeClr val="bg1"/>
                    </a:solidFill>
                  </a:rPr>
                  <a:t>Commited</a:t>
                </a:r>
                <a:endParaRPr lang="en-US" sz="750" b="1" dirty="0">
                  <a:solidFill>
                    <a:schemeClr val="bg1"/>
                  </a:solidFill>
                </a:endParaRPr>
              </a:p>
            </p:txBody>
          </p:sp>
          <p:sp>
            <p:nvSpPr>
              <p:cNvPr id="17" name="Rectangle 16">
                <a:extLst>
                  <a:ext uri="{FF2B5EF4-FFF2-40B4-BE49-F238E27FC236}">
                    <a16:creationId xmlns:a16="http://schemas.microsoft.com/office/drawing/2014/main" id="{FD61BA09-FC30-4EF6-A807-4EB95B6054AD}"/>
                  </a:ext>
                </a:extLst>
              </p:cNvPr>
              <p:cNvSpPr/>
              <p:nvPr/>
            </p:nvSpPr>
            <p:spPr>
              <a:xfrm>
                <a:off x="592183" y="2235617"/>
                <a:ext cx="8053586" cy="5848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ctr" anchorCtr="0"/>
              <a:lstStyle/>
              <a:p>
                <a:pPr algn="ctr" fontAlgn="auto">
                  <a:spcBef>
                    <a:spcPts val="0"/>
                  </a:spcBef>
                  <a:spcAft>
                    <a:spcPts val="0"/>
                  </a:spcAft>
                </a:pPr>
                <a:r>
                  <a:rPr lang="pl-PL" sz="750" b="1" dirty="0">
                    <a:solidFill>
                      <a:schemeClr val="bg1"/>
                    </a:solidFill>
                  </a:rPr>
                  <a:t>Staged</a:t>
                </a:r>
                <a:endParaRPr lang="en-US" sz="750" b="1" dirty="0">
                  <a:solidFill>
                    <a:schemeClr val="bg1"/>
                  </a:solidFill>
                </a:endParaRPr>
              </a:p>
            </p:txBody>
          </p:sp>
          <p:sp>
            <p:nvSpPr>
              <p:cNvPr id="18" name="Rectangle 17">
                <a:extLst>
                  <a:ext uri="{FF2B5EF4-FFF2-40B4-BE49-F238E27FC236}">
                    <a16:creationId xmlns:a16="http://schemas.microsoft.com/office/drawing/2014/main" id="{73D2EA15-6C6A-48C5-9A4F-E2AD81D63E73}"/>
                  </a:ext>
                </a:extLst>
              </p:cNvPr>
              <p:cNvSpPr/>
              <p:nvPr/>
            </p:nvSpPr>
            <p:spPr>
              <a:xfrm>
                <a:off x="592183" y="2942904"/>
                <a:ext cx="8053586" cy="57127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ctr" anchorCtr="0"/>
              <a:lstStyle/>
              <a:p>
                <a:pPr algn="ctr" fontAlgn="auto">
                  <a:spcBef>
                    <a:spcPts val="0"/>
                  </a:spcBef>
                  <a:spcAft>
                    <a:spcPts val="0"/>
                  </a:spcAft>
                </a:pPr>
                <a:r>
                  <a:rPr lang="pl-PL" sz="700" b="1" dirty="0">
                    <a:solidFill>
                      <a:schemeClr val="bg1"/>
                    </a:solidFill>
                  </a:rPr>
                  <a:t>Working directory</a:t>
                </a:r>
                <a:endParaRPr lang="en-US" sz="700" b="1" dirty="0">
                  <a:solidFill>
                    <a:schemeClr val="bg1"/>
                  </a:solidFill>
                </a:endParaRPr>
              </a:p>
            </p:txBody>
          </p:sp>
        </p:grpSp>
      </p:grpSp>
      <p:grpSp>
        <p:nvGrpSpPr>
          <p:cNvPr id="19" name="Group 18">
            <a:extLst>
              <a:ext uri="{FF2B5EF4-FFF2-40B4-BE49-F238E27FC236}">
                <a16:creationId xmlns:a16="http://schemas.microsoft.com/office/drawing/2014/main" id="{E4D10204-DEFC-4979-B5C2-FB643322DCF9}"/>
              </a:ext>
            </a:extLst>
          </p:cNvPr>
          <p:cNvGrpSpPr/>
          <p:nvPr/>
        </p:nvGrpSpPr>
        <p:grpSpPr>
          <a:xfrm>
            <a:off x="3088640" y="1542819"/>
            <a:ext cx="1554480" cy="780148"/>
            <a:chOff x="3185160" y="1207703"/>
            <a:chExt cx="2072640" cy="1040197"/>
          </a:xfrm>
        </p:grpSpPr>
        <p:grpSp>
          <p:nvGrpSpPr>
            <p:cNvPr id="20" name="Group 19">
              <a:extLst>
                <a:ext uri="{FF2B5EF4-FFF2-40B4-BE49-F238E27FC236}">
                  <a16:creationId xmlns:a16="http://schemas.microsoft.com/office/drawing/2014/main" id="{737FEDE5-8CFB-46B6-8294-C4BF6EF1F3B5}"/>
                </a:ext>
              </a:extLst>
            </p:cNvPr>
            <p:cNvGrpSpPr/>
            <p:nvPr/>
          </p:nvGrpSpPr>
          <p:grpSpPr>
            <a:xfrm>
              <a:off x="3901440" y="1552627"/>
              <a:ext cx="670560" cy="619073"/>
              <a:chOff x="3710940" y="1097956"/>
              <a:chExt cx="670560" cy="685124"/>
            </a:xfrm>
          </p:grpSpPr>
          <p:sp>
            <p:nvSpPr>
              <p:cNvPr id="25" name="Flowchart: Magnetic Disk 24">
                <a:extLst>
                  <a:ext uri="{FF2B5EF4-FFF2-40B4-BE49-F238E27FC236}">
                    <a16:creationId xmlns:a16="http://schemas.microsoft.com/office/drawing/2014/main" id="{921D2EED-C4AA-412F-BC8B-0165D4CE6920}"/>
                  </a:ext>
                </a:extLst>
              </p:cNvPr>
              <p:cNvSpPr/>
              <p:nvPr/>
            </p:nvSpPr>
            <p:spPr>
              <a:xfrm>
                <a:off x="3710940" y="1371600"/>
                <a:ext cx="670560" cy="411480"/>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26" name="Flowchart: Magnetic Disk 25">
                <a:extLst>
                  <a:ext uri="{FF2B5EF4-FFF2-40B4-BE49-F238E27FC236}">
                    <a16:creationId xmlns:a16="http://schemas.microsoft.com/office/drawing/2014/main" id="{67981AF5-09CA-4E5C-996E-694B660240E3}"/>
                  </a:ext>
                </a:extLst>
              </p:cNvPr>
              <p:cNvSpPr/>
              <p:nvPr/>
            </p:nvSpPr>
            <p:spPr>
              <a:xfrm>
                <a:off x="3710940" y="1097956"/>
                <a:ext cx="670560" cy="411480"/>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grpSp>
        <p:sp>
          <p:nvSpPr>
            <p:cNvPr id="21" name="Flowchart: Magnetic Disk 20">
              <a:extLst>
                <a:ext uri="{FF2B5EF4-FFF2-40B4-BE49-F238E27FC236}">
                  <a16:creationId xmlns:a16="http://schemas.microsoft.com/office/drawing/2014/main" id="{2A89204E-609C-4055-8D22-02D76CD0033F}"/>
                </a:ext>
              </a:extLst>
            </p:cNvPr>
            <p:cNvSpPr/>
            <p:nvPr/>
          </p:nvSpPr>
          <p:spPr>
            <a:xfrm>
              <a:off x="3901440" y="1311247"/>
              <a:ext cx="670560" cy="411480"/>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22" name="Flowchart: Magnetic Disk 21">
              <a:extLst>
                <a:ext uri="{FF2B5EF4-FFF2-40B4-BE49-F238E27FC236}">
                  <a16:creationId xmlns:a16="http://schemas.microsoft.com/office/drawing/2014/main" id="{7DFADCB4-9245-4EDE-B5E1-B940F0978880}"/>
                </a:ext>
              </a:extLst>
            </p:cNvPr>
            <p:cNvSpPr/>
            <p:nvPr/>
          </p:nvSpPr>
          <p:spPr>
            <a:xfrm>
              <a:off x="3901440" y="1207703"/>
              <a:ext cx="670560" cy="309284"/>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23" name="Cloud 22">
              <a:extLst>
                <a:ext uri="{FF2B5EF4-FFF2-40B4-BE49-F238E27FC236}">
                  <a16:creationId xmlns:a16="http://schemas.microsoft.com/office/drawing/2014/main" id="{B69A2164-9032-4A12-8CE1-D843F66EE480}"/>
                </a:ext>
              </a:extLst>
            </p:cNvPr>
            <p:cNvSpPr/>
            <p:nvPr/>
          </p:nvSpPr>
          <p:spPr>
            <a:xfrm>
              <a:off x="3185160" y="1607820"/>
              <a:ext cx="1135380" cy="640080"/>
            </a:xfrm>
            <a:prstGeom prst="cloud">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24" name="Cloud 23">
              <a:extLst>
                <a:ext uri="{FF2B5EF4-FFF2-40B4-BE49-F238E27FC236}">
                  <a16:creationId xmlns:a16="http://schemas.microsoft.com/office/drawing/2014/main" id="{A28C8D39-8A08-4E50-AA47-D33BF05F4748}"/>
                </a:ext>
              </a:extLst>
            </p:cNvPr>
            <p:cNvSpPr/>
            <p:nvPr/>
          </p:nvSpPr>
          <p:spPr>
            <a:xfrm>
              <a:off x="3901440" y="1677970"/>
              <a:ext cx="1356360" cy="569930"/>
            </a:xfrm>
            <a:prstGeom prst="cloud">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grpSp>
      <p:cxnSp>
        <p:nvCxnSpPr>
          <p:cNvPr id="29" name="Curved Connector 49">
            <a:extLst>
              <a:ext uri="{FF2B5EF4-FFF2-40B4-BE49-F238E27FC236}">
                <a16:creationId xmlns:a16="http://schemas.microsoft.com/office/drawing/2014/main" id="{E877E5CB-3BD3-4314-8B90-E357CB5823BC}"/>
              </a:ext>
            </a:extLst>
          </p:cNvPr>
          <p:cNvCxnSpPr>
            <a:stCxn id="22" idx="4"/>
            <a:endCxn id="16" idx="0"/>
          </p:cNvCxnSpPr>
          <p:nvPr/>
        </p:nvCxnSpPr>
        <p:spPr>
          <a:xfrm>
            <a:off x="4128770" y="1658801"/>
            <a:ext cx="1322615" cy="1141012"/>
          </a:xfrm>
          <a:prstGeom prst="curvedConnector2">
            <a:avLst/>
          </a:prstGeom>
          <a:ln w="19050" cmpd="sng">
            <a:solidFill>
              <a:srgbClr val="FF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1" name="Curved Connector 56">
            <a:extLst>
              <a:ext uri="{FF2B5EF4-FFF2-40B4-BE49-F238E27FC236}">
                <a16:creationId xmlns:a16="http://schemas.microsoft.com/office/drawing/2014/main" id="{09DA4CF7-81AF-4E7D-A97A-13E853BD3B20}"/>
              </a:ext>
            </a:extLst>
          </p:cNvPr>
          <p:cNvCxnSpPr>
            <a:stCxn id="12" idx="1"/>
            <a:endCxn id="11" idx="1"/>
          </p:cNvCxnSpPr>
          <p:nvPr/>
        </p:nvCxnSpPr>
        <p:spPr>
          <a:xfrm rot="10800000">
            <a:off x="1435372" y="3079489"/>
            <a:ext cx="9525" cy="183951"/>
          </a:xfrm>
          <a:prstGeom prst="curvedConnector3">
            <a:avLst>
              <a:gd name="adj1" fmla="val 1800000"/>
            </a:avLst>
          </a:prstGeom>
          <a:ln w="190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Curved Connector 60">
            <a:extLst>
              <a:ext uri="{FF2B5EF4-FFF2-40B4-BE49-F238E27FC236}">
                <a16:creationId xmlns:a16="http://schemas.microsoft.com/office/drawing/2014/main" id="{4A12D65D-9103-412A-8444-3AAA34992E96}"/>
              </a:ext>
            </a:extLst>
          </p:cNvPr>
          <p:cNvCxnSpPr>
            <a:stCxn id="11" idx="1"/>
            <a:endCxn id="10" idx="1"/>
          </p:cNvCxnSpPr>
          <p:nvPr/>
        </p:nvCxnSpPr>
        <p:spPr>
          <a:xfrm rot="10800000">
            <a:off x="1435372" y="2885179"/>
            <a:ext cx="9525" cy="194310"/>
          </a:xfrm>
          <a:prstGeom prst="curvedConnector3">
            <a:avLst>
              <a:gd name="adj1" fmla="val 1800000"/>
            </a:avLst>
          </a:prstGeom>
          <a:ln w="190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DB88B23E-C139-40BF-A485-25B98F8E80A6}"/>
              </a:ext>
            </a:extLst>
          </p:cNvPr>
          <p:cNvSpPr txBox="1"/>
          <p:nvPr/>
        </p:nvSpPr>
        <p:spPr>
          <a:xfrm>
            <a:off x="1107250" y="3609198"/>
            <a:ext cx="1767840" cy="369332"/>
          </a:xfrm>
          <a:prstGeom prst="rect">
            <a:avLst/>
          </a:prstGeom>
          <a:noFill/>
        </p:spPr>
        <p:txBody>
          <a:bodyPr wrap="square" rtlCol="0">
            <a:spAutoFit/>
          </a:bodyPr>
          <a:lstStyle/>
          <a:p>
            <a:pPr algn="ctr"/>
            <a:r>
              <a:rPr lang="pl-PL" sz="900" dirty="0"/>
              <a:t>User 1 </a:t>
            </a:r>
            <a:br>
              <a:rPr lang="pl-PL" sz="900" dirty="0"/>
            </a:br>
            <a:r>
              <a:rPr lang="pl-PL" sz="900" dirty="0" err="1"/>
              <a:t>local</a:t>
            </a:r>
            <a:r>
              <a:rPr lang="pl-PL" sz="900" dirty="0"/>
              <a:t> </a:t>
            </a:r>
            <a:r>
              <a:rPr lang="pl-PL" sz="900" dirty="0" err="1"/>
              <a:t>repository</a:t>
            </a:r>
            <a:endParaRPr lang="en-US" sz="900" dirty="0"/>
          </a:p>
        </p:txBody>
      </p:sp>
      <p:sp>
        <p:nvSpPr>
          <p:cNvPr id="34" name="TextBox 33">
            <a:extLst>
              <a:ext uri="{FF2B5EF4-FFF2-40B4-BE49-F238E27FC236}">
                <a16:creationId xmlns:a16="http://schemas.microsoft.com/office/drawing/2014/main" id="{AB6D67E3-65A8-408A-8879-9B847C13EA04}"/>
              </a:ext>
            </a:extLst>
          </p:cNvPr>
          <p:cNvSpPr txBox="1"/>
          <p:nvPr/>
        </p:nvSpPr>
        <p:spPr>
          <a:xfrm rot="20320508">
            <a:off x="3078551" y="2790978"/>
            <a:ext cx="493615" cy="230832"/>
          </a:xfrm>
          <a:prstGeom prst="rect">
            <a:avLst/>
          </a:prstGeom>
          <a:noFill/>
        </p:spPr>
        <p:txBody>
          <a:bodyPr wrap="square" rtlCol="0">
            <a:spAutoFit/>
          </a:bodyPr>
          <a:lstStyle/>
          <a:p>
            <a:r>
              <a:rPr lang="pl-PL" sz="900" dirty="0"/>
              <a:t>clone</a:t>
            </a:r>
            <a:endParaRPr lang="en-US" sz="900" dirty="0"/>
          </a:p>
        </p:txBody>
      </p:sp>
      <p:sp>
        <p:nvSpPr>
          <p:cNvPr id="36" name="TextBox 35">
            <a:extLst>
              <a:ext uri="{FF2B5EF4-FFF2-40B4-BE49-F238E27FC236}">
                <a16:creationId xmlns:a16="http://schemas.microsoft.com/office/drawing/2014/main" id="{FBBC3CF6-26BC-4F39-BBAC-C0552422D004}"/>
              </a:ext>
            </a:extLst>
          </p:cNvPr>
          <p:cNvSpPr txBox="1"/>
          <p:nvPr/>
        </p:nvSpPr>
        <p:spPr>
          <a:xfrm rot="2400869">
            <a:off x="4757251" y="1793203"/>
            <a:ext cx="730371" cy="230832"/>
          </a:xfrm>
          <a:prstGeom prst="rect">
            <a:avLst/>
          </a:prstGeom>
          <a:noFill/>
        </p:spPr>
        <p:txBody>
          <a:bodyPr wrap="square" rtlCol="0">
            <a:spAutoFit/>
          </a:bodyPr>
          <a:lstStyle/>
          <a:p>
            <a:r>
              <a:rPr lang="pl-PL" sz="900" dirty="0"/>
              <a:t>push/pull</a:t>
            </a:r>
            <a:endParaRPr lang="en-US" sz="900" dirty="0"/>
          </a:p>
        </p:txBody>
      </p:sp>
      <p:sp>
        <p:nvSpPr>
          <p:cNvPr id="37" name="TextBox 36">
            <a:extLst>
              <a:ext uri="{FF2B5EF4-FFF2-40B4-BE49-F238E27FC236}">
                <a16:creationId xmlns:a16="http://schemas.microsoft.com/office/drawing/2014/main" id="{C7E752F9-E98F-46A5-942F-3DAFDD991FB7}"/>
              </a:ext>
            </a:extLst>
          </p:cNvPr>
          <p:cNvSpPr txBox="1"/>
          <p:nvPr/>
        </p:nvSpPr>
        <p:spPr>
          <a:xfrm rot="3400037">
            <a:off x="3892650" y="2617656"/>
            <a:ext cx="482939" cy="230832"/>
          </a:xfrm>
          <a:prstGeom prst="rect">
            <a:avLst/>
          </a:prstGeom>
          <a:noFill/>
        </p:spPr>
        <p:txBody>
          <a:bodyPr wrap="square" rtlCol="0">
            <a:spAutoFit/>
          </a:bodyPr>
          <a:lstStyle/>
          <a:p>
            <a:r>
              <a:rPr lang="pl-PL" sz="900" dirty="0"/>
              <a:t>clone</a:t>
            </a:r>
            <a:endParaRPr lang="en-US" sz="900" dirty="0"/>
          </a:p>
        </p:txBody>
      </p:sp>
      <p:cxnSp>
        <p:nvCxnSpPr>
          <p:cNvPr id="38" name="Curved Connector 69">
            <a:extLst>
              <a:ext uri="{FF2B5EF4-FFF2-40B4-BE49-F238E27FC236}">
                <a16:creationId xmlns:a16="http://schemas.microsoft.com/office/drawing/2014/main" id="{003D6D22-7B30-498C-8815-C8B5B333C19E}"/>
              </a:ext>
            </a:extLst>
          </p:cNvPr>
          <p:cNvCxnSpPr>
            <a:stCxn id="22" idx="2"/>
            <a:endCxn id="12" idx="3"/>
          </p:cNvCxnSpPr>
          <p:nvPr/>
        </p:nvCxnSpPr>
        <p:spPr>
          <a:xfrm rot="10800000" flipV="1">
            <a:off x="2415088" y="1658800"/>
            <a:ext cx="1210763" cy="1604640"/>
          </a:xfrm>
          <a:prstGeom prst="curvedConnector3">
            <a:avLst/>
          </a:prstGeom>
          <a:ln w="19050" cmpd="sng">
            <a:solidFill>
              <a:srgbClr val="FF0000"/>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39" name="Curved Connector 71">
            <a:extLst>
              <a:ext uri="{FF2B5EF4-FFF2-40B4-BE49-F238E27FC236}">
                <a16:creationId xmlns:a16="http://schemas.microsoft.com/office/drawing/2014/main" id="{2351A1CF-FCEB-46C7-9278-BB2FC846D51F}"/>
              </a:ext>
            </a:extLst>
          </p:cNvPr>
          <p:cNvCxnSpPr>
            <a:stCxn id="22" idx="4"/>
            <a:endCxn id="18" idx="1"/>
          </p:cNvCxnSpPr>
          <p:nvPr/>
        </p:nvCxnSpPr>
        <p:spPr>
          <a:xfrm>
            <a:off x="4128771" y="1658801"/>
            <a:ext cx="832757" cy="1604641"/>
          </a:xfrm>
          <a:prstGeom prst="curvedConnector3">
            <a:avLst/>
          </a:prstGeom>
          <a:ln w="19050" cmpd="sng">
            <a:solidFill>
              <a:srgbClr val="FF0000"/>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19D7E149-5CDE-4491-B152-BBDB3E4593EF}"/>
              </a:ext>
            </a:extLst>
          </p:cNvPr>
          <p:cNvSpPr txBox="1"/>
          <p:nvPr/>
        </p:nvSpPr>
        <p:spPr>
          <a:xfrm rot="16900180">
            <a:off x="2610909" y="2461531"/>
            <a:ext cx="528363" cy="230832"/>
          </a:xfrm>
          <a:prstGeom prst="rect">
            <a:avLst/>
          </a:prstGeom>
          <a:noFill/>
        </p:spPr>
        <p:txBody>
          <a:bodyPr wrap="square" rtlCol="0">
            <a:spAutoFit/>
          </a:bodyPr>
          <a:lstStyle/>
          <a:p>
            <a:r>
              <a:rPr lang="pl-PL" sz="900" dirty="0" err="1"/>
              <a:t>fetch</a:t>
            </a:r>
            <a:endParaRPr lang="en-US" sz="900" dirty="0"/>
          </a:p>
        </p:txBody>
      </p:sp>
      <p:sp>
        <p:nvSpPr>
          <p:cNvPr id="41" name="TextBox 40">
            <a:extLst>
              <a:ext uri="{FF2B5EF4-FFF2-40B4-BE49-F238E27FC236}">
                <a16:creationId xmlns:a16="http://schemas.microsoft.com/office/drawing/2014/main" id="{930E63A8-B575-4E33-AE89-7F0AD4954DA2}"/>
              </a:ext>
            </a:extLst>
          </p:cNvPr>
          <p:cNvSpPr txBox="1"/>
          <p:nvPr/>
        </p:nvSpPr>
        <p:spPr>
          <a:xfrm rot="4683220">
            <a:off x="4420542" y="2338345"/>
            <a:ext cx="456502" cy="230832"/>
          </a:xfrm>
          <a:prstGeom prst="rect">
            <a:avLst/>
          </a:prstGeom>
          <a:noFill/>
        </p:spPr>
        <p:txBody>
          <a:bodyPr wrap="square" rtlCol="0">
            <a:spAutoFit/>
          </a:bodyPr>
          <a:lstStyle/>
          <a:p>
            <a:r>
              <a:rPr lang="pl-PL" sz="900" dirty="0"/>
              <a:t>fetch</a:t>
            </a:r>
            <a:endParaRPr lang="en-US" sz="900" dirty="0"/>
          </a:p>
        </p:txBody>
      </p:sp>
      <p:sp>
        <p:nvSpPr>
          <p:cNvPr id="42" name="TextBox 41">
            <a:extLst>
              <a:ext uri="{FF2B5EF4-FFF2-40B4-BE49-F238E27FC236}">
                <a16:creationId xmlns:a16="http://schemas.microsoft.com/office/drawing/2014/main" id="{496199BB-0A10-460A-873A-020D6CCEE598}"/>
              </a:ext>
            </a:extLst>
          </p:cNvPr>
          <p:cNvSpPr txBox="1"/>
          <p:nvPr/>
        </p:nvSpPr>
        <p:spPr>
          <a:xfrm>
            <a:off x="4808957" y="3626537"/>
            <a:ext cx="1266825" cy="369332"/>
          </a:xfrm>
          <a:prstGeom prst="rect">
            <a:avLst/>
          </a:prstGeom>
          <a:noFill/>
        </p:spPr>
        <p:txBody>
          <a:bodyPr wrap="square" rtlCol="0">
            <a:spAutoFit/>
          </a:bodyPr>
          <a:lstStyle/>
          <a:p>
            <a:pPr algn="ctr"/>
            <a:r>
              <a:rPr lang="pl-PL" sz="900" dirty="0"/>
              <a:t>User 2 </a:t>
            </a:r>
          </a:p>
          <a:p>
            <a:pPr algn="ctr"/>
            <a:r>
              <a:rPr lang="pl-PL" sz="900" dirty="0" err="1"/>
              <a:t>local</a:t>
            </a:r>
            <a:r>
              <a:rPr lang="pl-PL" sz="900" dirty="0"/>
              <a:t> </a:t>
            </a:r>
            <a:r>
              <a:rPr lang="pl-PL" sz="900" dirty="0" err="1"/>
              <a:t>repository</a:t>
            </a:r>
            <a:endParaRPr lang="en-US" sz="900" dirty="0"/>
          </a:p>
        </p:txBody>
      </p:sp>
      <p:sp>
        <p:nvSpPr>
          <p:cNvPr id="43" name="TextBox 42">
            <a:extLst>
              <a:ext uri="{FF2B5EF4-FFF2-40B4-BE49-F238E27FC236}">
                <a16:creationId xmlns:a16="http://schemas.microsoft.com/office/drawing/2014/main" id="{437AB51A-B999-42FB-A1AB-C34E411FFF6D}"/>
              </a:ext>
            </a:extLst>
          </p:cNvPr>
          <p:cNvSpPr txBox="1"/>
          <p:nvPr/>
        </p:nvSpPr>
        <p:spPr>
          <a:xfrm>
            <a:off x="3521378" y="1181078"/>
            <a:ext cx="748612" cy="369332"/>
          </a:xfrm>
          <a:prstGeom prst="rect">
            <a:avLst/>
          </a:prstGeom>
          <a:noFill/>
        </p:spPr>
        <p:txBody>
          <a:bodyPr wrap="square" rtlCol="0">
            <a:spAutoFit/>
          </a:bodyPr>
          <a:lstStyle/>
          <a:p>
            <a:pPr algn="ctr"/>
            <a:r>
              <a:rPr lang="pl-PL" sz="900" dirty="0"/>
              <a:t>Remote repository</a:t>
            </a:r>
            <a:endParaRPr lang="en-US" sz="900" dirty="0"/>
          </a:p>
        </p:txBody>
      </p:sp>
      <p:cxnSp>
        <p:nvCxnSpPr>
          <p:cNvPr id="51" name="Curved Connector 51">
            <a:extLst>
              <a:ext uri="{FF2B5EF4-FFF2-40B4-BE49-F238E27FC236}">
                <a16:creationId xmlns:a16="http://schemas.microsoft.com/office/drawing/2014/main" id="{3178D8AA-0964-4A75-8769-C71317FE4F2A}"/>
              </a:ext>
            </a:extLst>
          </p:cNvPr>
          <p:cNvCxnSpPr>
            <a:cxnSpLocks/>
            <a:stCxn id="22" idx="3"/>
          </p:cNvCxnSpPr>
          <p:nvPr/>
        </p:nvCxnSpPr>
        <p:spPr>
          <a:xfrm rot="5400000">
            <a:off x="2623089" y="1755321"/>
            <a:ext cx="1234761" cy="1273683"/>
          </a:xfrm>
          <a:prstGeom prst="curvedConnector2">
            <a:avLst/>
          </a:prstGeom>
          <a:ln w="190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1" name="Curved Connector 51">
            <a:extLst>
              <a:ext uri="{FF2B5EF4-FFF2-40B4-BE49-F238E27FC236}">
                <a16:creationId xmlns:a16="http://schemas.microsoft.com/office/drawing/2014/main" id="{1273FE3F-9FB2-42B4-AB99-8313174B74D9}"/>
              </a:ext>
            </a:extLst>
          </p:cNvPr>
          <p:cNvCxnSpPr>
            <a:cxnSpLocks/>
            <a:stCxn id="21" idx="0"/>
            <a:endCxn id="14" idx="1"/>
          </p:cNvCxnSpPr>
          <p:nvPr/>
        </p:nvCxnSpPr>
        <p:spPr>
          <a:xfrm rot="16200000" flipH="1">
            <a:off x="3668021" y="1932635"/>
            <a:ext cx="1318281" cy="899705"/>
          </a:xfrm>
          <a:prstGeom prst="curvedConnector4">
            <a:avLst>
              <a:gd name="adj1" fmla="val 62138"/>
              <a:gd name="adj2" fmla="val 44213"/>
            </a:avLst>
          </a:prstGeom>
          <a:ln w="190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5" name="Curved Connector 49">
            <a:extLst>
              <a:ext uri="{FF2B5EF4-FFF2-40B4-BE49-F238E27FC236}">
                <a16:creationId xmlns:a16="http://schemas.microsoft.com/office/drawing/2014/main" id="{04552F52-289C-4BF5-9F91-E9C7EEC660AD}"/>
              </a:ext>
            </a:extLst>
          </p:cNvPr>
          <p:cNvCxnSpPr>
            <a:cxnSpLocks/>
            <a:stCxn id="10" idx="0"/>
            <a:endCxn id="22" idx="2"/>
          </p:cNvCxnSpPr>
          <p:nvPr/>
        </p:nvCxnSpPr>
        <p:spPr>
          <a:xfrm rot="5400000" flipH="1" flipV="1">
            <a:off x="2205035" y="1378998"/>
            <a:ext cx="1141011" cy="1700619"/>
          </a:xfrm>
          <a:prstGeom prst="curvedConnector2">
            <a:avLst/>
          </a:prstGeom>
          <a:ln w="19050" cmpd="sng">
            <a:solidFill>
              <a:srgbClr val="FF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06" name="TextBox 105">
            <a:extLst>
              <a:ext uri="{FF2B5EF4-FFF2-40B4-BE49-F238E27FC236}">
                <a16:creationId xmlns:a16="http://schemas.microsoft.com/office/drawing/2014/main" id="{49796AC8-E1AD-4EA0-8DBF-5E6E47F2C4EA}"/>
              </a:ext>
            </a:extLst>
          </p:cNvPr>
          <p:cNvSpPr txBox="1"/>
          <p:nvPr/>
        </p:nvSpPr>
        <p:spPr>
          <a:xfrm rot="19423257">
            <a:off x="2047888" y="1739925"/>
            <a:ext cx="730371" cy="230832"/>
          </a:xfrm>
          <a:prstGeom prst="rect">
            <a:avLst/>
          </a:prstGeom>
          <a:noFill/>
        </p:spPr>
        <p:txBody>
          <a:bodyPr wrap="square" rtlCol="0">
            <a:spAutoFit/>
          </a:bodyPr>
          <a:lstStyle/>
          <a:p>
            <a:r>
              <a:rPr lang="pl-PL" sz="900" dirty="0"/>
              <a:t>push/pull</a:t>
            </a:r>
            <a:endParaRPr lang="en-US" sz="900" dirty="0"/>
          </a:p>
        </p:txBody>
      </p:sp>
    </p:spTree>
    <p:extLst>
      <p:ext uri="{BB962C8B-B14F-4D97-AF65-F5344CB8AC3E}">
        <p14:creationId xmlns:p14="http://schemas.microsoft.com/office/powerpoint/2010/main" val="4075131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Synchronisation</a:t>
            </a:r>
            <a:r>
              <a:rPr lang="pl-PL" dirty="0"/>
              <a:t> of a </a:t>
            </a:r>
            <a:r>
              <a:rPr lang="pl-PL" dirty="0" err="1"/>
              <a:t>local</a:t>
            </a:r>
            <a:r>
              <a:rPr lang="pl-PL" dirty="0"/>
              <a:t> and </a:t>
            </a:r>
            <a:r>
              <a:rPr lang="pl-PL" dirty="0" err="1"/>
              <a:t>remote</a:t>
            </a:r>
            <a:r>
              <a:rPr lang="pl-PL" dirty="0"/>
              <a:t> </a:t>
            </a:r>
            <a:r>
              <a:rPr lang="pl-PL" dirty="0" err="1"/>
              <a:t>repository</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fontScale="47500" lnSpcReduction="20000"/>
          </a:bodyPr>
          <a:lstStyle/>
          <a:p>
            <a:r>
              <a:rPr lang="pl-PL" sz="2900" b="1" dirty="0">
                <a:cs typeface="Consolas" panose="020B0609020204030204" pitchFamily="49" charset="0"/>
              </a:rPr>
              <a:t>git </a:t>
            </a:r>
            <a:r>
              <a:rPr lang="pl-PL" sz="2900" b="1" dirty="0" err="1">
                <a:cs typeface="Consolas" panose="020B0609020204030204" pitchFamily="49" charset="0"/>
              </a:rPr>
              <a:t>pull</a:t>
            </a:r>
            <a:r>
              <a:rPr lang="pl-PL" sz="2900" b="1" dirty="0">
                <a:cs typeface="Consolas" panose="020B0609020204030204" pitchFamily="49" charset="0"/>
              </a:rPr>
              <a:t> </a:t>
            </a:r>
            <a:r>
              <a:rPr lang="pl-PL" sz="2900" dirty="0">
                <a:cs typeface="Consolas" panose="020B0609020204030204" pitchFamily="49" charset="0"/>
              </a:rPr>
              <a:t>– </a:t>
            </a:r>
            <a:r>
              <a:rPr lang="pl-PL" sz="2900" dirty="0" err="1">
                <a:cs typeface="Consolas" panose="020B0609020204030204" pitchFamily="49" charset="0"/>
              </a:rPr>
              <a:t>fetches</a:t>
            </a:r>
            <a:r>
              <a:rPr lang="pl-PL" sz="2900" dirty="0">
                <a:cs typeface="Consolas" panose="020B0609020204030204" pitchFamily="49" charset="0"/>
              </a:rPr>
              <a:t> the </a:t>
            </a:r>
            <a:r>
              <a:rPr lang="pl-PL" sz="2900" dirty="0" err="1">
                <a:cs typeface="Consolas" panose="020B0609020204030204" pitchFamily="49" charset="0"/>
              </a:rPr>
              <a:t>changes</a:t>
            </a:r>
            <a:r>
              <a:rPr lang="pl-PL" sz="2900" dirty="0">
                <a:cs typeface="Consolas" panose="020B0609020204030204" pitchFamily="49" charset="0"/>
              </a:rPr>
              <a:t> from a </a:t>
            </a:r>
            <a:r>
              <a:rPr lang="pl-PL" sz="2900" dirty="0" err="1">
                <a:cs typeface="Consolas" panose="020B0609020204030204" pitchFamily="49" charset="0"/>
              </a:rPr>
              <a:t>remote</a:t>
            </a:r>
            <a:r>
              <a:rPr lang="pl-PL" sz="2900" dirty="0">
                <a:cs typeface="Consolas" panose="020B0609020204030204" pitchFamily="49" charset="0"/>
              </a:rPr>
              <a:t> </a:t>
            </a:r>
            <a:r>
              <a:rPr lang="pl-PL" sz="2900" dirty="0" err="1">
                <a:cs typeface="Consolas" panose="020B0609020204030204" pitchFamily="49" charset="0"/>
              </a:rPr>
              <a:t>repository</a:t>
            </a:r>
            <a:r>
              <a:rPr lang="pl-PL" sz="2900" dirty="0">
                <a:cs typeface="Consolas" panose="020B0609020204030204" pitchFamily="49" charset="0"/>
              </a:rPr>
              <a:t> and </a:t>
            </a:r>
            <a:r>
              <a:rPr lang="pl-PL" sz="2900" dirty="0" err="1">
                <a:cs typeface="Consolas" panose="020B0609020204030204" pitchFamily="49" charset="0"/>
              </a:rPr>
              <a:t>integrates</a:t>
            </a:r>
            <a:r>
              <a:rPr lang="pl-PL" sz="2900" dirty="0">
                <a:cs typeface="Consolas" panose="020B0609020204030204" pitchFamily="49" charset="0"/>
              </a:rPr>
              <a:t> </a:t>
            </a:r>
            <a:r>
              <a:rPr lang="pl-PL" sz="2900" dirty="0" err="1">
                <a:cs typeface="Consolas" panose="020B0609020204030204" pitchFamily="49" charset="0"/>
              </a:rPr>
              <a:t>it</a:t>
            </a:r>
            <a:endParaRPr lang="pl-PL" sz="2900" dirty="0">
              <a:cs typeface="Consolas" panose="020B0609020204030204" pitchFamily="49" charset="0"/>
            </a:endParaRPr>
          </a:p>
          <a:p>
            <a:r>
              <a:rPr lang="pl-PL" sz="2900" b="1" dirty="0">
                <a:cs typeface="Consolas" panose="020B0609020204030204" pitchFamily="49" charset="0"/>
              </a:rPr>
              <a:t>git </a:t>
            </a:r>
            <a:r>
              <a:rPr lang="pl-PL" sz="2900" b="1" dirty="0" err="1">
                <a:cs typeface="Consolas" panose="020B0609020204030204" pitchFamily="49" charset="0"/>
              </a:rPr>
              <a:t>push</a:t>
            </a:r>
            <a:r>
              <a:rPr lang="pl-PL" sz="2900" b="1" dirty="0">
                <a:cs typeface="Consolas" panose="020B0609020204030204" pitchFamily="49" charset="0"/>
              </a:rPr>
              <a:t> </a:t>
            </a:r>
            <a:r>
              <a:rPr lang="pl-PL" sz="2900" dirty="0">
                <a:cs typeface="Consolas" panose="020B0609020204030204" pitchFamily="49" charset="0"/>
              </a:rPr>
              <a:t>– </a:t>
            </a:r>
            <a:r>
              <a:rPr lang="pl-PL" sz="2900" dirty="0" err="1">
                <a:cs typeface="Consolas" panose="020B0609020204030204" pitchFamily="49" charset="0"/>
              </a:rPr>
              <a:t>uploads</a:t>
            </a:r>
            <a:r>
              <a:rPr lang="pl-PL" sz="2900" dirty="0">
                <a:cs typeface="Consolas" panose="020B0609020204030204" pitchFamily="49" charset="0"/>
              </a:rPr>
              <a:t> the </a:t>
            </a:r>
            <a:r>
              <a:rPr lang="pl-PL" sz="2900" dirty="0" err="1">
                <a:cs typeface="Consolas" panose="020B0609020204030204" pitchFamily="49" charset="0"/>
              </a:rPr>
              <a:t>changes</a:t>
            </a:r>
            <a:r>
              <a:rPr lang="pl-PL" sz="2900" dirty="0">
                <a:cs typeface="Consolas" panose="020B0609020204030204" pitchFamily="49" charset="0"/>
              </a:rPr>
              <a:t> to a </a:t>
            </a:r>
            <a:r>
              <a:rPr lang="pl-PL" sz="2900" dirty="0" err="1">
                <a:cs typeface="Consolas" panose="020B0609020204030204" pitchFamily="49" charset="0"/>
              </a:rPr>
              <a:t>remote</a:t>
            </a:r>
            <a:r>
              <a:rPr lang="pl-PL" sz="2900" dirty="0">
                <a:cs typeface="Consolas" panose="020B0609020204030204" pitchFamily="49" charset="0"/>
              </a:rPr>
              <a:t> </a:t>
            </a:r>
            <a:r>
              <a:rPr lang="pl-PL" sz="2900" dirty="0" err="1">
                <a:cs typeface="Consolas" panose="020B0609020204030204" pitchFamily="49" charset="0"/>
              </a:rPr>
              <a:t>repository</a:t>
            </a:r>
            <a:endParaRPr lang="pl-PL" sz="2900" dirty="0"/>
          </a:p>
          <a:p>
            <a:endParaRPr lang="pl-PL" sz="2400" dirty="0"/>
          </a:p>
          <a:p>
            <a:pPr marL="342900" indent="-342900">
              <a:buFont typeface="Arial" panose="020B0604020202020204" pitchFamily="34" charset="0"/>
              <a:buChar char="•"/>
            </a:pPr>
            <a:r>
              <a:rPr lang="pl-PL" sz="2400" b="1" dirty="0">
                <a:latin typeface="Consolas" panose="020B0609020204030204" pitchFamily="49" charset="0"/>
                <a:cs typeface="Consolas" panose="020B0609020204030204" pitchFamily="49" charset="0"/>
              </a:rPr>
              <a:t>git </a:t>
            </a:r>
            <a:r>
              <a:rPr lang="pl-PL" sz="2400" b="1" dirty="0" err="1">
                <a:latin typeface="Consolas" panose="020B0609020204030204" pitchFamily="49" charset="0"/>
                <a:cs typeface="Consolas" panose="020B0609020204030204" pitchFamily="49" charset="0"/>
              </a:rPr>
              <a:t>pull</a:t>
            </a:r>
            <a:r>
              <a:rPr lang="pl-PL" sz="2400" b="1" dirty="0">
                <a:latin typeface="Consolas" panose="020B0609020204030204" pitchFamily="49" charset="0"/>
                <a:cs typeface="Consolas" panose="020B0609020204030204" pitchFamily="49" charset="0"/>
              </a:rPr>
              <a:t> --</a:t>
            </a:r>
            <a:r>
              <a:rPr lang="pl-PL" sz="2400" b="1" dirty="0" err="1">
                <a:latin typeface="Consolas" panose="020B0609020204030204" pitchFamily="49" charset="0"/>
                <a:cs typeface="Consolas" panose="020B0609020204030204" pitchFamily="49" charset="0"/>
              </a:rPr>
              <a:t>rebase</a:t>
            </a:r>
            <a:r>
              <a:rPr lang="pl-PL" sz="2400" b="1" dirty="0">
                <a:latin typeface="Consolas" panose="020B0609020204030204" pitchFamily="49" charset="0"/>
                <a:cs typeface="Consolas" panose="020B0609020204030204" pitchFamily="49" charset="0"/>
              </a:rPr>
              <a:t>                </a:t>
            </a:r>
            <a:endParaRPr lang="pl-PL" sz="2400" b="1" dirty="0">
              <a:solidFill>
                <a:srgbClr val="00B050"/>
              </a:solidFill>
              <a:latin typeface="Consolas" panose="020B0609020204030204" pitchFamily="49" charset="0"/>
              <a:cs typeface="Consolas" panose="020B0609020204030204" pitchFamily="49" charset="0"/>
            </a:endParaRPr>
          </a:p>
          <a:p>
            <a:r>
              <a:rPr lang="pl-PL" sz="2400" dirty="0" err="1"/>
              <a:t>remote</a:t>
            </a:r>
            <a:r>
              <a:rPr lang="pl-PL" sz="2400" dirty="0"/>
              <a:t>-&gt;</a:t>
            </a:r>
            <a:r>
              <a:rPr lang="pl-PL" sz="2400" dirty="0" err="1"/>
              <a:t>local</a:t>
            </a:r>
            <a:r>
              <a:rPr lang="pl-PL" sz="2400" dirty="0"/>
              <a:t> </a:t>
            </a:r>
            <a:r>
              <a:rPr lang="pl-PL" sz="2400" dirty="0" err="1"/>
              <a:t>without</a:t>
            </a:r>
            <a:r>
              <a:rPr lang="pl-PL" sz="2400" dirty="0"/>
              <a:t> </a:t>
            </a:r>
            <a:r>
              <a:rPr lang="pl-PL" sz="2400" dirty="0" err="1"/>
              <a:t>merge</a:t>
            </a:r>
            <a:r>
              <a:rPr lang="pl-PL" sz="2400" dirty="0"/>
              <a:t> the </a:t>
            </a:r>
            <a:r>
              <a:rPr lang="pl-PL" sz="2400" dirty="0" err="1"/>
              <a:t>changes</a:t>
            </a:r>
            <a:r>
              <a:rPr lang="pl-PL" sz="2400" dirty="0"/>
              <a:t>, </a:t>
            </a:r>
            <a:r>
              <a:rPr lang="pl-PL" sz="2400" dirty="0" err="1"/>
              <a:t>put</a:t>
            </a:r>
            <a:r>
              <a:rPr lang="pl-PL" sz="2400" dirty="0"/>
              <a:t> </a:t>
            </a:r>
            <a:r>
              <a:rPr lang="pl-PL" sz="2400" dirty="0" err="1"/>
              <a:t>your</a:t>
            </a:r>
            <a:r>
              <a:rPr lang="pl-PL" sz="2400" dirty="0"/>
              <a:t> </a:t>
            </a:r>
            <a:r>
              <a:rPr lang="pl-PL" sz="2400" dirty="0" err="1"/>
              <a:t>commit</a:t>
            </a:r>
            <a:r>
              <a:rPr lang="pl-PL" sz="2400" dirty="0"/>
              <a:t> on top of the </a:t>
            </a:r>
            <a:r>
              <a:rPr lang="pl-PL" sz="2400" dirty="0" err="1"/>
              <a:t>tree</a:t>
            </a:r>
            <a:r>
              <a:rPr lang="pl-PL" sz="2400" dirty="0"/>
              <a:t> </a:t>
            </a:r>
            <a:r>
              <a:rPr lang="pl-PL" sz="2400" dirty="0" err="1"/>
              <a:t>until</a:t>
            </a:r>
            <a:r>
              <a:rPr lang="pl-PL" sz="2400" dirty="0"/>
              <a:t> </a:t>
            </a:r>
            <a:r>
              <a:rPr lang="pl-PL" sz="2400" dirty="0" err="1"/>
              <a:t>they</a:t>
            </a:r>
            <a:r>
              <a:rPr lang="pl-PL" sz="2400" dirty="0"/>
              <a:t> </a:t>
            </a:r>
            <a:r>
              <a:rPr lang="pl-PL" sz="2400" dirty="0" err="1"/>
              <a:t>are</a:t>
            </a:r>
            <a:r>
              <a:rPr lang="pl-PL" sz="2400" dirty="0"/>
              <a:t> </a:t>
            </a:r>
            <a:r>
              <a:rPr lang="pl-PL" sz="2400" dirty="0" err="1"/>
              <a:t>pushed</a:t>
            </a:r>
            <a:r>
              <a:rPr lang="pl-PL" sz="2400" dirty="0"/>
              <a:t> to a </a:t>
            </a:r>
            <a:r>
              <a:rPr lang="pl-PL" sz="2400" dirty="0" err="1"/>
              <a:t>remote</a:t>
            </a:r>
            <a:r>
              <a:rPr lang="pl-PL" sz="2400" dirty="0"/>
              <a:t> </a:t>
            </a:r>
            <a:r>
              <a:rPr lang="pl-PL" sz="2400" dirty="0" err="1"/>
              <a:t>server</a:t>
            </a:r>
            <a:endParaRPr lang="pl-PL" sz="2400" dirty="0"/>
          </a:p>
          <a:p>
            <a:endParaRPr lang="pl-PL" sz="2400" b="1" dirty="0">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pl-PL" sz="2400" b="1" dirty="0">
                <a:latin typeface="Consolas" panose="020B0609020204030204" pitchFamily="49" charset="0"/>
                <a:cs typeface="Consolas" panose="020B0609020204030204" pitchFamily="49" charset="0"/>
              </a:rPr>
              <a:t>git </a:t>
            </a:r>
            <a:r>
              <a:rPr lang="pl-PL" sz="2400" b="1" dirty="0" err="1">
                <a:latin typeface="Consolas" panose="020B0609020204030204" pitchFamily="49" charset="0"/>
                <a:cs typeface="Consolas" panose="020B0609020204030204" pitchFamily="49" charset="0"/>
              </a:rPr>
              <a:t>pull</a:t>
            </a:r>
            <a:r>
              <a:rPr lang="pl-PL" sz="2400" b="1" dirty="0">
                <a:latin typeface="Consolas" panose="020B0609020204030204" pitchFamily="49" charset="0"/>
                <a:cs typeface="Consolas" panose="020B0609020204030204" pitchFamily="49" charset="0"/>
              </a:rPr>
              <a:t> </a:t>
            </a:r>
            <a:r>
              <a:rPr lang="pl-PL" sz="2400" b="1" dirty="0" err="1">
                <a:latin typeface="Consolas" panose="020B0609020204030204" pitchFamily="49" charset="0"/>
                <a:cs typeface="Consolas" panose="020B0609020204030204" pitchFamily="49" charset="0"/>
              </a:rPr>
              <a:t>origin</a:t>
            </a:r>
            <a:r>
              <a:rPr lang="pl-PL" sz="2400" b="1" dirty="0">
                <a:latin typeface="Consolas" panose="020B0609020204030204" pitchFamily="49" charset="0"/>
                <a:cs typeface="Consolas" panose="020B0609020204030204" pitchFamily="49" charset="0"/>
              </a:rPr>
              <a:t> </a:t>
            </a:r>
            <a:r>
              <a:rPr lang="pl-PL" sz="2400" b="1" dirty="0" err="1">
                <a:latin typeface="Consolas" panose="020B0609020204030204" pitchFamily="49" charset="0"/>
                <a:cs typeface="Consolas" panose="020B0609020204030204" pitchFamily="49" charset="0"/>
              </a:rPr>
              <a:t>gitIntro</a:t>
            </a:r>
            <a:endParaRPr lang="pl-PL" sz="2400" b="1" dirty="0">
              <a:solidFill>
                <a:srgbClr val="00B050"/>
              </a:solidFill>
              <a:latin typeface="Consolas" panose="020B0609020204030204" pitchFamily="49" charset="0"/>
              <a:cs typeface="Consolas" panose="020B0609020204030204" pitchFamily="49" charset="0"/>
            </a:endParaRPr>
          </a:p>
          <a:p>
            <a:r>
              <a:rPr lang="pl-PL" sz="2400" dirty="0" err="1"/>
              <a:t>remote</a:t>
            </a:r>
            <a:r>
              <a:rPr lang="pl-PL" sz="2400" dirty="0"/>
              <a:t>: </a:t>
            </a:r>
            <a:r>
              <a:rPr lang="pl-PL" sz="2400" dirty="0" err="1">
                <a:latin typeface="Consolas" panose="020B0609020204030204" pitchFamily="49" charset="0"/>
                <a:cs typeface="Consolas" panose="020B0609020204030204" pitchFamily="49" charset="0"/>
              </a:rPr>
              <a:t>gitIntro</a:t>
            </a:r>
            <a:r>
              <a:rPr lang="pl-PL" sz="2400" dirty="0"/>
              <a:t> -&gt; </a:t>
            </a:r>
            <a:r>
              <a:rPr lang="pl-PL" sz="2400" dirty="0" err="1"/>
              <a:t>local:</a:t>
            </a:r>
            <a:r>
              <a:rPr lang="pl-PL" sz="2400" dirty="0" err="1">
                <a:latin typeface="Consolas" panose="020B0609020204030204" pitchFamily="49" charset="0"/>
                <a:cs typeface="Consolas" panose="020B0609020204030204" pitchFamily="49" charset="0"/>
              </a:rPr>
              <a:t>gitIntro</a:t>
            </a:r>
            <a:endParaRPr lang="pl-PL" sz="2400" dirty="0">
              <a:latin typeface="Consolas" panose="020B0609020204030204" pitchFamily="49" charset="0"/>
              <a:cs typeface="Consolas" panose="020B0609020204030204" pitchFamily="49" charset="0"/>
            </a:endParaRPr>
          </a:p>
          <a:p>
            <a:r>
              <a:rPr lang="en-US" sz="2300" dirty="0"/>
              <a:t>git fetch + git merge commands, </a:t>
            </a:r>
            <a:r>
              <a:rPr lang="pl-PL" sz="2300" dirty="0" err="1"/>
              <a:t>that</a:t>
            </a:r>
            <a:r>
              <a:rPr lang="en-US" sz="2300" dirty="0"/>
              <a:t> </a:t>
            </a:r>
            <a:r>
              <a:rPr lang="pl-PL" sz="2300" dirty="0" err="1"/>
              <a:t>gives</a:t>
            </a:r>
            <a:r>
              <a:rPr lang="pl-PL" sz="2300" dirty="0"/>
              <a:t> </a:t>
            </a:r>
            <a:r>
              <a:rPr lang="en-US" sz="2300" dirty="0"/>
              <a:t>an extra commit</a:t>
            </a:r>
            <a:endParaRPr lang="pl-PL" sz="2300" dirty="0"/>
          </a:p>
          <a:p>
            <a:endParaRPr lang="pl-PL" sz="2400" dirty="0"/>
          </a:p>
          <a:p>
            <a:pPr marL="342900" indent="-342900">
              <a:buFont typeface="Arial" panose="020B0604020202020204" pitchFamily="34" charset="0"/>
              <a:buChar char="•"/>
            </a:pPr>
            <a:r>
              <a:rPr lang="pl-PL" sz="2400" b="1" dirty="0">
                <a:latin typeface="Consolas" panose="020B0609020204030204" pitchFamily="49" charset="0"/>
                <a:cs typeface="Consolas" panose="020B0609020204030204" pitchFamily="49" charset="0"/>
              </a:rPr>
              <a:t>git </a:t>
            </a:r>
            <a:r>
              <a:rPr lang="pl-PL" sz="2400" b="1" dirty="0" err="1">
                <a:latin typeface="Consolas" panose="020B0609020204030204" pitchFamily="49" charset="0"/>
                <a:cs typeface="Consolas" panose="020B0609020204030204" pitchFamily="49" charset="0"/>
              </a:rPr>
              <a:t>push</a:t>
            </a:r>
            <a:r>
              <a:rPr lang="pl-PL" sz="2400" b="1" dirty="0">
                <a:latin typeface="Consolas" panose="020B0609020204030204" pitchFamily="49" charset="0"/>
                <a:cs typeface="Consolas" panose="020B0609020204030204" pitchFamily="49" charset="0"/>
              </a:rPr>
              <a:t>                         </a:t>
            </a:r>
            <a:endParaRPr lang="pl-PL" sz="2400" b="1" dirty="0">
              <a:solidFill>
                <a:srgbClr val="00B050"/>
              </a:solidFill>
              <a:latin typeface="Consolas" panose="020B0609020204030204" pitchFamily="49" charset="0"/>
              <a:cs typeface="Consolas" panose="020B0609020204030204" pitchFamily="49" charset="0"/>
            </a:endParaRPr>
          </a:p>
          <a:p>
            <a:r>
              <a:rPr lang="pl-PL" sz="2400" dirty="0" err="1"/>
              <a:t>local</a:t>
            </a:r>
            <a:r>
              <a:rPr lang="pl-PL" sz="2400" dirty="0"/>
              <a:t>-&gt;</a:t>
            </a:r>
            <a:r>
              <a:rPr lang="pl-PL" sz="2400" dirty="0" err="1"/>
              <a:t>remote</a:t>
            </a:r>
            <a:endParaRPr lang="pl-PL" sz="2400" dirty="0"/>
          </a:p>
          <a:p>
            <a:endParaRPr lang="pl-PL" sz="2400" dirty="0"/>
          </a:p>
          <a:p>
            <a:pPr marL="342900" indent="-342900">
              <a:buFont typeface="Arial" panose="020B0604020202020204" pitchFamily="34" charset="0"/>
              <a:buChar char="•"/>
            </a:pPr>
            <a:r>
              <a:rPr lang="pl-PL" sz="2400" b="1" dirty="0">
                <a:latin typeface="Consolas" panose="020B0609020204030204" pitchFamily="49" charset="0"/>
                <a:cs typeface="Consolas" panose="020B0609020204030204" pitchFamily="49" charset="0"/>
              </a:rPr>
              <a:t>git </a:t>
            </a:r>
            <a:r>
              <a:rPr lang="pl-PL" sz="2400" b="1" dirty="0" err="1">
                <a:latin typeface="Consolas" panose="020B0609020204030204" pitchFamily="49" charset="0"/>
                <a:cs typeface="Consolas" panose="020B0609020204030204" pitchFamily="49" charset="0"/>
              </a:rPr>
              <a:t>push</a:t>
            </a:r>
            <a:r>
              <a:rPr lang="pl-PL" sz="2400" b="1" dirty="0">
                <a:latin typeface="Consolas" panose="020B0609020204030204" pitchFamily="49" charset="0"/>
                <a:cs typeface="Consolas" panose="020B0609020204030204" pitchFamily="49" charset="0"/>
              </a:rPr>
              <a:t> </a:t>
            </a:r>
            <a:r>
              <a:rPr lang="pl-PL" sz="2400" b="1" dirty="0" err="1">
                <a:latin typeface="Consolas" panose="020B0609020204030204" pitchFamily="49" charset="0"/>
                <a:cs typeface="Consolas" panose="020B0609020204030204" pitchFamily="49" charset="0"/>
              </a:rPr>
              <a:t>origin</a:t>
            </a:r>
            <a:r>
              <a:rPr lang="pl-PL" sz="2400" b="1" dirty="0">
                <a:latin typeface="Consolas" panose="020B0609020204030204" pitchFamily="49" charset="0"/>
                <a:cs typeface="Consolas" panose="020B0609020204030204" pitchFamily="49" charset="0"/>
              </a:rPr>
              <a:t> </a:t>
            </a:r>
            <a:r>
              <a:rPr lang="pl-PL" sz="2400" b="1" dirty="0" err="1">
                <a:latin typeface="Consolas" panose="020B0609020204030204" pitchFamily="49" charset="0"/>
                <a:cs typeface="Consolas" panose="020B0609020204030204" pitchFamily="49" charset="0"/>
              </a:rPr>
              <a:t>gitIntro</a:t>
            </a:r>
            <a:endParaRPr lang="pl-PL" sz="2400" b="1" dirty="0">
              <a:solidFill>
                <a:srgbClr val="00B050"/>
              </a:solidFill>
              <a:latin typeface="Consolas" panose="020B0609020204030204" pitchFamily="49" charset="0"/>
              <a:cs typeface="Consolas" panose="020B0609020204030204" pitchFamily="49" charset="0"/>
            </a:endParaRPr>
          </a:p>
          <a:p>
            <a:r>
              <a:rPr lang="pl-PL" sz="2400" dirty="0" err="1"/>
              <a:t>local</a:t>
            </a:r>
            <a:r>
              <a:rPr lang="pl-PL" sz="2400" dirty="0"/>
              <a:t>: </a:t>
            </a:r>
            <a:r>
              <a:rPr lang="pl-PL" sz="2400" dirty="0" err="1">
                <a:latin typeface="Consolas" panose="020B0609020204030204" pitchFamily="49" charset="0"/>
                <a:cs typeface="Consolas" panose="020B0609020204030204" pitchFamily="49" charset="0"/>
              </a:rPr>
              <a:t>gitIntro</a:t>
            </a:r>
            <a:r>
              <a:rPr lang="pl-PL" sz="2400" dirty="0"/>
              <a:t> -&gt; </a:t>
            </a:r>
            <a:r>
              <a:rPr lang="pl-PL" sz="2400" dirty="0" err="1"/>
              <a:t>remote</a:t>
            </a:r>
            <a:r>
              <a:rPr lang="pl-PL" sz="2400" dirty="0"/>
              <a:t>: </a:t>
            </a:r>
            <a:r>
              <a:rPr lang="pl-PL" sz="2400" dirty="0" err="1">
                <a:latin typeface="Consolas" panose="020B0609020204030204" pitchFamily="49" charset="0"/>
                <a:cs typeface="Consolas" panose="020B0609020204030204" pitchFamily="49" charset="0"/>
              </a:rPr>
              <a:t>gitIntro</a:t>
            </a:r>
            <a:endParaRPr lang="pl-PL" sz="2400" dirty="0"/>
          </a:p>
          <a:p>
            <a:endParaRPr lang="pl-PL" sz="2400" dirty="0"/>
          </a:p>
          <a:p>
            <a:pPr marL="342900" indent="-342900">
              <a:buFont typeface="Arial" panose="020B0604020202020204" pitchFamily="34" charset="0"/>
              <a:buChar char="•"/>
            </a:pPr>
            <a:r>
              <a:rPr lang="pl-PL" sz="2400" b="1" dirty="0">
                <a:latin typeface="Consolas" panose="020B0609020204030204" pitchFamily="49" charset="0"/>
                <a:cs typeface="Consolas" panose="020B0609020204030204" pitchFamily="49" charset="0"/>
              </a:rPr>
              <a:t>git </a:t>
            </a:r>
            <a:r>
              <a:rPr lang="pl-PL" sz="2400" b="1" dirty="0" err="1">
                <a:latin typeface="Consolas" panose="020B0609020204030204" pitchFamily="49" charset="0"/>
                <a:cs typeface="Consolas" panose="020B0609020204030204" pitchFamily="49" charset="0"/>
              </a:rPr>
              <a:t>push</a:t>
            </a:r>
            <a:r>
              <a:rPr lang="pl-PL" sz="2400" b="1" dirty="0">
                <a:latin typeface="Consolas" panose="020B0609020204030204" pitchFamily="49" charset="0"/>
                <a:cs typeface="Consolas" panose="020B0609020204030204" pitchFamily="49" charset="0"/>
              </a:rPr>
              <a:t> –u </a:t>
            </a:r>
            <a:r>
              <a:rPr lang="pl-PL" sz="2400" b="1" dirty="0" err="1">
                <a:latin typeface="Consolas" panose="020B0609020204030204" pitchFamily="49" charset="0"/>
                <a:cs typeface="Consolas" panose="020B0609020204030204" pitchFamily="49" charset="0"/>
              </a:rPr>
              <a:t>origin</a:t>
            </a:r>
            <a:r>
              <a:rPr lang="pl-PL" sz="2400" b="1" dirty="0">
                <a:latin typeface="Consolas" panose="020B0609020204030204" pitchFamily="49" charset="0"/>
                <a:cs typeface="Consolas" panose="020B0609020204030204" pitchFamily="49" charset="0"/>
              </a:rPr>
              <a:t> master        </a:t>
            </a:r>
            <a:endParaRPr lang="pl-PL" sz="2400" b="1" dirty="0">
              <a:solidFill>
                <a:srgbClr val="00B050"/>
              </a:solidFill>
              <a:latin typeface="Consolas" panose="020B0609020204030204" pitchFamily="49" charset="0"/>
              <a:cs typeface="Consolas" panose="020B0609020204030204" pitchFamily="49" charset="0"/>
            </a:endParaRPr>
          </a:p>
          <a:p>
            <a:r>
              <a:rPr lang="pl-PL" sz="2400" dirty="0" err="1"/>
              <a:t>local:master</a:t>
            </a:r>
            <a:r>
              <a:rPr lang="pl-PL" sz="2400" dirty="0"/>
              <a:t> -&gt; </a:t>
            </a:r>
            <a:r>
              <a:rPr lang="pl-PL" sz="2400" dirty="0" err="1"/>
              <a:t>remote:master</a:t>
            </a:r>
            <a:r>
              <a:rPr lang="pl-PL" sz="2400" dirty="0"/>
              <a:t> and set the „master” </a:t>
            </a:r>
            <a:r>
              <a:rPr lang="pl-PL" sz="2400" dirty="0" err="1"/>
              <a:t>branch</a:t>
            </a:r>
            <a:r>
              <a:rPr lang="pl-PL" sz="2400" dirty="0"/>
              <a:t> as </a:t>
            </a:r>
            <a:r>
              <a:rPr lang="pl-PL" sz="2400" dirty="0" err="1"/>
              <a:t>default</a:t>
            </a:r>
            <a:r>
              <a:rPr lang="pl-PL" sz="2400" dirty="0"/>
              <a:t> for the </a:t>
            </a:r>
            <a:r>
              <a:rPr lang="pl-PL" sz="2400" dirty="0" err="1"/>
              <a:t>next</a:t>
            </a:r>
            <a:r>
              <a:rPr lang="pl-PL" sz="2400" dirty="0"/>
              <a:t> </a:t>
            </a:r>
            <a:r>
              <a:rPr lang="pl-PL" sz="2400" dirty="0" err="1"/>
              <a:t>pull</a:t>
            </a:r>
            <a:r>
              <a:rPr lang="pl-PL" sz="2400" dirty="0"/>
              <a:t>/</a:t>
            </a:r>
            <a:r>
              <a:rPr lang="pl-PL" sz="2400" dirty="0" err="1"/>
              <a:t>push</a:t>
            </a:r>
            <a:r>
              <a:rPr lang="pl-PL" sz="2400" dirty="0"/>
              <a:t> </a:t>
            </a:r>
            <a:r>
              <a:rPr lang="pl-PL" sz="2400" dirty="0" err="1"/>
              <a:t>operations</a:t>
            </a:r>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4032975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Synchronisation</a:t>
            </a:r>
            <a:r>
              <a:rPr lang="pl-PL" dirty="0"/>
              <a:t> of a </a:t>
            </a:r>
            <a:r>
              <a:rPr lang="pl-PL" dirty="0" err="1"/>
              <a:t>local</a:t>
            </a:r>
            <a:r>
              <a:rPr lang="pl-PL" dirty="0"/>
              <a:t> and </a:t>
            </a:r>
            <a:r>
              <a:rPr lang="pl-PL" dirty="0" err="1"/>
              <a:t>remote</a:t>
            </a:r>
            <a:r>
              <a:rPr lang="pl-PL" dirty="0"/>
              <a:t> </a:t>
            </a:r>
            <a:r>
              <a:rPr lang="pl-PL" dirty="0" err="1"/>
              <a:t>repository</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2000" b="1" dirty="0"/>
              <a:t>git </a:t>
            </a:r>
            <a:r>
              <a:rPr lang="pl-PL" sz="2000" b="1" dirty="0" err="1"/>
              <a:t>remote</a:t>
            </a:r>
            <a:r>
              <a:rPr lang="pl-PL" sz="2000" b="1" dirty="0"/>
              <a:t> </a:t>
            </a:r>
            <a:r>
              <a:rPr lang="pl-PL" sz="2000" dirty="0"/>
              <a:t>– </a:t>
            </a:r>
            <a:r>
              <a:rPr lang="pl-PL" sz="2000" dirty="0" err="1"/>
              <a:t>adds</a:t>
            </a:r>
            <a:r>
              <a:rPr lang="pl-PL" sz="2000" dirty="0"/>
              <a:t>/</a:t>
            </a:r>
            <a:r>
              <a:rPr lang="pl-PL" sz="2000" dirty="0" err="1"/>
              <a:t>remove</a:t>
            </a:r>
            <a:r>
              <a:rPr lang="pl-PL" sz="2000" dirty="0"/>
              <a:t> </a:t>
            </a:r>
            <a:r>
              <a:rPr lang="pl-PL" sz="2000" dirty="0" err="1"/>
              <a:t>tracking</a:t>
            </a:r>
            <a:r>
              <a:rPr lang="pl-PL" sz="2000" dirty="0"/>
              <a:t> (</a:t>
            </a:r>
            <a:r>
              <a:rPr lang="pl-PL" sz="2000" dirty="0" err="1"/>
              <a:t>remote</a:t>
            </a:r>
            <a:r>
              <a:rPr lang="pl-PL" sz="2000" dirty="0"/>
              <a:t>) </a:t>
            </a:r>
            <a:r>
              <a:rPr lang="pl-PL" sz="2000" dirty="0" err="1"/>
              <a:t>repositories</a:t>
            </a:r>
            <a:endParaRPr lang="pl-PL" sz="2000" dirty="0"/>
          </a:p>
          <a:p>
            <a:endParaRPr lang="pl-PL" sz="1800" dirty="0"/>
          </a:p>
          <a:p>
            <a:pPr marL="171450" indent="-171450">
              <a:buFont typeface="Arial" panose="020B0604020202020204" pitchFamily="34" charset="0"/>
              <a:buChar char="•"/>
            </a:pPr>
            <a:r>
              <a:rPr lang="pl-PL" sz="1800" b="1" dirty="0">
                <a:latin typeface="Consolas" panose="020B0609020204030204" pitchFamily="49" charset="0"/>
              </a:rPr>
              <a:t>git </a:t>
            </a:r>
            <a:r>
              <a:rPr lang="pl-PL" sz="1800" b="1" dirty="0" err="1">
                <a:latin typeface="Consolas" panose="020B0609020204030204" pitchFamily="49" charset="0"/>
              </a:rPr>
              <a:t>remote</a:t>
            </a:r>
            <a:r>
              <a:rPr lang="pl-PL" sz="1800" b="1" dirty="0">
                <a:latin typeface="Consolas" panose="020B0609020204030204" pitchFamily="49" charset="0"/>
              </a:rPr>
              <a:t> </a:t>
            </a:r>
            <a:r>
              <a:rPr lang="pl-PL" sz="1800" b="1" dirty="0" err="1">
                <a:latin typeface="Consolas" panose="020B0609020204030204" pitchFamily="49" charset="0"/>
              </a:rPr>
              <a:t>add</a:t>
            </a:r>
            <a:r>
              <a:rPr lang="pl-PL" sz="1800" b="1" dirty="0">
                <a:latin typeface="Consolas" panose="020B0609020204030204" pitchFamily="49" charset="0"/>
              </a:rPr>
              <a:t> </a:t>
            </a:r>
            <a:r>
              <a:rPr lang="pl-PL" sz="1800" b="1" dirty="0" err="1">
                <a:latin typeface="Consolas" panose="020B0609020204030204" pitchFamily="49" charset="0"/>
              </a:rPr>
              <a:t>origin</a:t>
            </a:r>
            <a:r>
              <a:rPr lang="pl-PL" sz="1800" b="1" dirty="0">
                <a:latin typeface="Consolas" panose="020B0609020204030204" pitchFamily="49" charset="0"/>
              </a:rPr>
              <a:t> &lt;</a:t>
            </a:r>
            <a:r>
              <a:rPr lang="pl-PL" sz="1800" b="1" dirty="0" err="1">
                <a:latin typeface="Consolas" panose="020B0609020204030204" pitchFamily="49" charset="0"/>
              </a:rPr>
              <a:t>repo_url</a:t>
            </a:r>
            <a:r>
              <a:rPr lang="pl-PL" sz="1800" b="1" dirty="0">
                <a:latin typeface="Consolas" panose="020B0609020204030204" pitchFamily="49" charset="0"/>
              </a:rPr>
              <a:t>&gt;</a:t>
            </a:r>
          </a:p>
          <a:p>
            <a:r>
              <a:rPr lang="pl-PL" dirty="0" err="1"/>
              <a:t>Adds</a:t>
            </a:r>
            <a:r>
              <a:rPr lang="pl-PL" dirty="0"/>
              <a:t> </a:t>
            </a:r>
            <a:r>
              <a:rPr lang="pl-PL" dirty="0" err="1"/>
              <a:t>remote</a:t>
            </a:r>
            <a:r>
              <a:rPr lang="pl-PL" dirty="0"/>
              <a:t> </a:t>
            </a:r>
            <a:r>
              <a:rPr lang="pl-PL" dirty="0" err="1"/>
              <a:t>repository</a:t>
            </a:r>
            <a:r>
              <a:rPr lang="pl-PL" dirty="0"/>
              <a:t> with </a:t>
            </a:r>
            <a:r>
              <a:rPr lang="pl-PL" dirty="0" err="1"/>
              <a:t>address</a:t>
            </a:r>
            <a:r>
              <a:rPr lang="pl-PL" dirty="0"/>
              <a:t>: „</a:t>
            </a:r>
            <a:r>
              <a:rPr lang="pl-PL" dirty="0" err="1"/>
              <a:t>repo_url</a:t>
            </a:r>
            <a:r>
              <a:rPr lang="pl-PL" dirty="0"/>
              <a:t>”</a:t>
            </a:r>
          </a:p>
          <a:p>
            <a:endParaRPr lang="pl-PL" sz="1050" b="1" dirty="0">
              <a:latin typeface="Consolas" panose="020B0609020204030204" pitchFamily="49" charset="0"/>
              <a:cs typeface="Consolas" panose="020B0609020204030204" pitchFamily="49" charset="0"/>
            </a:endParaRPr>
          </a:p>
          <a:p>
            <a:endParaRPr lang="pl-PL" sz="800" b="1"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pl-PL" sz="1800" b="1" dirty="0">
                <a:latin typeface="Consolas" panose="020B0609020204030204" pitchFamily="49" charset="0"/>
              </a:rPr>
              <a:t>git </a:t>
            </a:r>
            <a:r>
              <a:rPr lang="pl-PL" sz="1800" b="1" dirty="0" err="1">
                <a:latin typeface="Consolas" panose="020B0609020204030204" pitchFamily="49" charset="0"/>
              </a:rPr>
              <a:t>remote</a:t>
            </a:r>
            <a:r>
              <a:rPr lang="pl-PL" sz="1800" b="1" dirty="0">
                <a:latin typeface="Consolas" panose="020B0609020204030204" pitchFamily="49" charset="0"/>
              </a:rPr>
              <a:t> –v</a:t>
            </a:r>
          </a:p>
          <a:p>
            <a:r>
              <a:rPr lang="pl-PL" dirty="0" err="1"/>
              <a:t>Verifies</a:t>
            </a:r>
            <a:r>
              <a:rPr lang="pl-PL" dirty="0"/>
              <a:t> </a:t>
            </a:r>
            <a:r>
              <a:rPr lang="pl-PL" dirty="0" err="1"/>
              <a:t>remote</a:t>
            </a:r>
            <a:r>
              <a:rPr lang="pl-PL" dirty="0"/>
              <a:t> </a:t>
            </a:r>
            <a:r>
              <a:rPr lang="pl-PL" dirty="0" err="1"/>
              <a:t>repository</a:t>
            </a:r>
            <a:endParaRPr lang="pl-PL" dirty="0"/>
          </a:p>
          <a:p>
            <a:endParaRPr lang="pl-PL" sz="1400" dirty="0"/>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3638782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en-US" dirty="0"/>
              <a:t>External materials</a:t>
            </a:r>
            <a:r>
              <a:rPr lang="pl-PL" dirty="0"/>
              <a:t>:</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lstStyle/>
          <a:p>
            <a:pPr marL="285750" indent="-285750">
              <a:buFont typeface="Arial" panose="020B0604020202020204" pitchFamily="34" charset="0"/>
              <a:buChar char="•"/>
            </a:pPr>
            <a:r>
              <a:rPr lang="pl-PL" dirty="0"/>
              <a:t>Git online </a:t>
            </a:r>
            <a:r>
              <a:rPr lang="pl-PL" dirty="0" err="1"/>
              <a:t>documentation</a:t>
            </a:r>
            <a:r>
              <a:rPr lang="pl-PL" dirty="0"/>
              <a:t>:</a:t>
            </a:r>
          </a:p>
          <a:p>
            <a:pPr lvl="2"/>
            <a:r>
              <a:rPr lang="pl-PL" dirty="0">
                <a:hlinkClick r:id="rId2"/>
              </a:rPr>
              <a:t>https://git-scm.com/docs</a:t>
            </a:r>
            <a:endParaRPr lang="pl-PL" dirty="0"/>
          </a:p>
          <a:p>
            <a:pPr marL="285750" indent="-285750">
              <a:buFont typeface="Arial" panose="020B0604020202020204" pitchFamily="34" charset="0"/>
              <a:buChar char="•"/>
            </a:pPr>
            <a:r>
              <a:rPr lang="pl-PL" dirty="0"/>
              <a:t>Git CHEAT SHEET:</a:t>
            </a:r>
          </a:p>
          <a:p>
            <a:pPr lvl="2"/>
            <a:r>
              <a:rPr lang="de-DE" dirty="0">
                <a:hlinkClick r:id="rId3">
                  <a:extLst>
                    <a:ext uri="{A12FA001-AC4F-418D-AE19-62706E023703}">
                      <ahyp:hlinkClr xmlns:ahyp="http://schemas.microsoft.com/office/drawing/2018/hyperlinkcolor" val="tx"/>
                    </a:ext>
                  </a:extLst>
                </a:hlinkClick>
              </a:rPr>
              <a:t>http://rogerdudler.github.io/git-guide/files/git_cheat_sheet.pdf</a:t>
            </a:r>
            <a:endParaRPr lang="pl-PL" dirty="0"/>
          </a:p>
          <a:p>
            <a:pPr marL="285750" indent="-285750">
              <a:buFont typeface="Arial" panose="020B0604020202020204" pitchFamily="34" charset="0"/>
              <a:buChar char="•"/>
            </a:pPr>
            <a:r>
              <a:rPr lang="pl-PL" dirty="0" err="1"/>
              <a:t>Learn</a:t>
            </a:r>
            <a:r>
              <a:rPr lang="pl-PL" dirty="0"/>
              <a:t> Git </a:t>
            </a:r>
            <a:r>
              <a:rPr lang="pl-PL" dirty="0" err="1"/>
              <a:t>Branching</a:t>
            </a:r>
            <a:endParaRPr lang="pl-PL" dirty="0"/>
          </a:p>
          <a:p>
            <a:pPr lvl="2"/>
            <a:r>
              <a:rPr lang="pl-PL" u="sng" dirty="0">
                <a:hlinkClick r:id="rId4"/>
              </a:rPr>
              <a:t>https://learngitbranching.js.org/</a:t>
            </a:r>
            <a:endParaRPr lang="pl-PL" dirty="0"/>
          </a:p>
          <a:p>
            <a:pPr marL="285750" indent="-285750">
              <a:buFont typeface="Arial" panose="020B0604020202020204" pitchFamily="34" charset="0"/>
              <a:buChar char="•"/>
            </a:pPr>
            <a:r>
              <a:rPr lang="pl-PL" dirty="0"/>
              <a:t>Git School</a:t>
            </a:r>
          </a:p>
          <a:p>
            <a:pPr lvl="2"/>
            <a:r>
              <a:rPr lang="pl-PL" u="sng" dirty="0">
                <a:hlinkClick r:id="rId5"/>
              </a:rPr>
              <a:t>https://git-school.github.io/visualizing-git/</a:t>
            </a:r>
            <a:endParaRPr lang="pl-PL" dirty="0"/>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182514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Rebase</a:t>
            </a:r>
            <a:r>
              <a:rPr lang="pl-PL" dirty="0"/>
              <a:t> vs </a:t>
            </a:r>
            <a:r>
              <a:rPr lang="pl-PL" dirty="0" err="1"/>
              <a:t>merge</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endParaRPr lang="pl-PL" sz="5400" b="1" dirty="0">
              <a:latin typeface="Consolas" panose="020B0609020204030204" pitchFamily="49" charset="0"/>
              <a:cs typeface="Consolas" panose="020B0609020204030204" pitchFamily="49" charset="0"/>
            </a:endParaRPr>
          </a:p>
          <a:p>
            <a:endParaRPr lang="pl-PL" sz="3200" dirty="0"/>
          </a:p>
          <a:p>
            <a:endParaRPr lang="en-US" sz="2400" b="1" dirty="0">
              <a:latin typeface="Consolas" panose="020B0609020204030204" pitchFamily="49" charset="0"/>
            </a:endParaRPr>
          </a:p>
          <a:p>
            <a:pPr marL="342900" indent="-342900">
              <a:buFont typeface="Arial" panose="020B0604020202020204" pitchFamily="34" charset="0"/>
              <a:buChar char="•"/>
            </a:pPr>
            <a:endParaRPr lang="en-US" sz="2800" b="1" dirty="0">
              <a:latin typeface="Consolas" panose="020B0609020204030204" pitchFamily="49" charset="0"/>
            </a:endParaRPr>
          </a:p>
          <a:p>
            <a:pPr marL="285750" indent="-285750">
              <a:buFont typeface="Arial" panose="020B0604020202020204" pitchFamily="34" charset="0"/>
              <a:buChar char="•"/>
            </a:pPr>
            <a:endParaRPr lang="en-US" sz="4400" b="1" dirty="0"/>
          </a:p>
        </p:txBody>
      </p:sp>
      <p:pic>
        <p:nvPicPr>
          <p:cNvPr id="2" name="Picture 1">
            <a:extLst>
              <a:ext uri="{FF2B5EF4-FFF2-40B4-BE49-F238E27FC236}">
                <a16:creationId xmlns:a16="http://schemas.microsoft.com/office/drawing/2014/main" id="{E3B10179-874F-44FB-98A7-648EF1EDA953}"/>
              </a:ext>
            </a:extLst>
          </p:cNvPr>
          <p:cNvPicPr>
            <a:picLocks noChangeAspect="1"/>
          </p:cNvPicPr>
          <p:nvPr/>
        </p:nvPicPr>
        <p:blipFill>
          <a:blip r:embed="rId2"/>
          <a:stretch>
            <a:fillRect/>
          </a:stretch>
        </p:blipFill>
        <p:spPr>
          <a:xfrm>
            <a:off x="595312" y="752475"/>
            <a:ext cx="7953375" cy="3638550"/>
          </a:xfrm>
          <a:prstGeom prst="rect">
            <a:avLst/>
          </a:prstGeom>
        </p:spPr>
      </p:pic>
    </p:spTree>
    <p:extLst>
      <p:ext uri="{BB962C8B-B14F-4D97-AF65-F5344CB8AC3E}">
        <p14:creationId xmlns:p14="http://schemas.microsoft.com/office/powerpoint/2010/main" val="2876459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Rebasing</a:t>
            </a:r>
            <a:r>
              <a:rPr lang="pl-PL" dirty="0"/>
              <a:t> </a:t>
            </a:r>
            <a:r>
              <a:rPr lang="pl-PL" dirty="0" err="1"/>
              <a:t>changes</a:t>
            </a:r>
            <a:r>
              <a:rPr lang="pl-PL" dirty="0"/>
              <a:t> </a:t>
            </a:r>
            <a:r>
              <a:rPr lang="pl-PL" dirty="0" err="1"/>
              <a:t>between</a:t>
            </a:r>
            <a:r>
              <a:rPr lang="pl-PL" dirty="0"/>
              <a:t> </a:t>
            </a:r>
            <a:r>
              <a:rPr lang="pl-PL" dirty="0" err="1"/>
              <a:t>branches</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3000" b="1" dirty="0">
                <a:latin typeface="Consolas" panose="020B0609020204030204" pitchFamily="49" charset="0"/>
              </a:rPr>
              <a:t>git </a:t>
            </a:r>
            <a:r>
              <a:rPr lang="pl-PL" sz="3000" b="1" dirty="0" err="1">
                <a:latin typeface="Consolas" panose="020B0609020204030204" pitchFamily="49" charset="0"/>
              </a:rPr>
              <a:t>rebase</a:t>
            </a:r>
            <a:r>
              <a:rPr lang="pl-PL" sz="3000" b="1" dirty="0">
                <a:latin typeface="Consolas" panose="020B0609020204030204" pitchFamily="49" charset="0"/>
              </a:rPr>
              <a:t> – </a:t>
            </a:r>
            <a:r>
              <a:rPr lang="pl-PL" sz="2500" dirty="0" err="1">
                <a:latin typeface="Consolas" panose="020B0609020204030204" pitchFamily="49" charset="0"/>
              </a:rPr>
              <a:t>integrates</a:t>
            </a:r>
            <a:r>
              <a:rPr lang="pl-PL" sz="2500" dirty="0">
                <a:latin typeface="Consolas" panose="020B0609020204030204" pitchFamily="49" charset="0"/>
              </a:rPr>
              <a:t> </a:t>
            </a:r>
            <a:r>
              <a:rPr lang="pl-PL" sz="2500" dirty="0" err="1">
                <a:latin typeface="Consolas" panose="020B0609020204030204" pitchFamily="49" charset="0"/>
              </a:rPr>
              <a:t>two</a:t>
            </a:r>
            <a:r>
              <a:rPr lang="pl-PL" sz="2500" dirty="0">
                <a:latin typeface="Consolas" panose="020B0609020204030204" pitchFamily="49" charset="0"/>
              </a:rPr>
              <a:t> </a:t>
            </a:r>
            <a:r>
              <a:rPr lang="pl-PL" sz="2500" dirty="0" err="1">
                <a:latin typeface="Consolas" panose="020B0609020204030204" pitchFamily="49" charset="0"/>
              </a:rPr>
              <a:t>or</a:t>
            </a:r>
            <a:r>
              <a:rPr lang="pl-PL" sz="2500" dirty="0">
                <a:latin typeface="Consolas" panose="020B0609020204030204" pitchFamily="49" charset="0"/>
              </a:rPr>
              <a:t> </a:t>
            </a:r>
            <a:r>
              <a:rPr lang="pl-PL" sz="2500" dirty="0" err="1">
                <a:latin typeface="Consolas" panose="020B0609020204030204" pitchFamily="49" charset="0"/>
              </a:rPr>
              <a:t>more</a:t>
            </a:r>
            <a:r>
              <a:rPr lang="pl-PL" sz="2500" dirty="0">
                <a:latin typeface="Consolas" panose="020B0609020204030204" pitchFamily="49" charset="0"/>
              </a:rPr>
              <a:t> development </a:t>
            </a:r>
            <a:r>
              <a:rPr lang="pl-PL" sz="2500" dirty="0" err="1">
                <a:latin typeface="Consolas" panose="020B0609020204030204" pitchFamily="49" charset="0"/>
              </a:rPr>
              <a:t>branches</a:t>
            </a:r>
            <a:r>
              <a:rPr lang="pl-PL" sz="2500" dirty="0">
                <a:latin typeface="Consolas" panose="020B0609020204030204" pitchFamily="49" charset="0"/>
              </a:rPr>
              <a:t> by </a:t>
            </a:r>
            <a:r>
              <a:rPr lang="pl-PL" sz="2500" dirty="0" err="1">
                <a:latin typeface="Consolas" panose="020B0609020204030204" pitchFamily="49" charset="0"/>
              </a:rPr>
              <a:t>reapplying</a:t>
            </a:r>
            <a:r>
              <a:rPr lang="pl-PL" sz="2500" dirty="0">
                <a:latin typeface="Consolas" panose="020B0609020204030204" pitchFamily="49" charset="0"/>
              </a:rPr>
              <a:t> </a:t>
            </a:r>
            <a:r>
              <a:rPr lang="pl-PL" sz="2500" dirty="0" err="1">
                <a:latin typeface="Consolas" panose="020B0609020204030204" pitchFamily="49" charset="0"/>
              </a:rPr>
              <a:t>commits</a:t>
            </a:r>
            <a:r>
              <a:rPr lang="pl-PL" sz="2500" dirty="0">
                <a:latin typeface="Consolas" panose="020B0609020204030204" pitchFamily="49" charset="0"/>
              </a:rPr>
              <a:t> on top</a:t>
            </a:r>
          </a:p>
          <a:p>
            <a:endParaRPr lang="pl-PL" sz="600" dirty="0"/>
          </a:p>
          <a:p>
            <a:pPr marL="342900" indent="-342900">
              <a:buFont typeface="Arial" panose="020B0604020202020204" pitchFamily="34" charset="0"/>
              <a:buChar char="•"/>
            </a:pPr>
            <a:r>
              <a:rPr lang="pl-PL" sz="2400" b="1" dirty="0">
                <a:latin typeface="Consolas" panose="020B0609020204030204" pitchFamily="49" charset="0"/>
              </a:rPr>
              <a:t>git </a:t>
            </a:r>
            <a:r>
              <a:rPr lang="pl-PL" sz="2400" b="1" dirty="0" err="1">
                <a:latin typeface="Consolas" panose="020B0609020204030204" pitchFamily="49" charset="0"/>
              </a:rPr>
              <a:t>rebase</a:t>
            </a:r>
            <a:r>
              <a:rPr lang="pl-PL" sz="2400" b="1" dirty="0">
                <a:latin typeface="Consolas" panose="020B0609020204030204" pitchFamily="49" charset="0"/>
              </a:rPr>
              <a:t> </a:t>
            </a:r>
            <a:r>
              <a:rPr lang="pl-PL" sz="2400" b="1" dirty="0" err="1">
                <a:latin typeface="Consolas" panose="020B0609020204030204" pitchFamily="49" charset="0"/>
              </a:rPr>
              <a:t>gitIntro</a:t>
            </a:r>
            <a:endParaRPr lang="pl-PL" sz="2400" b="1" dirty="0">
              <a:latin typeface="Consolas" panose="020B0609020204030204" pitchFamily="49" charset="0"/>
            </a:endParaRPr>
          </a:p>
          <a:p>
            <a:r>
              <a:rPr lang="pl-PL" sz="2200" dirty="0" err="1"/>
              <a:t>Issued</a:t>
            </a:r>
            <a:r>
              <a:rPr lang="pl-PL" sz="2200" dirty="0"/>
              <a:t> on master </a:t>
            </a:r>
            <a:r>
              <a:rPr lang="pl-PL" sz="2200" dirty="0" err="1"/>
              <a:t>branch</a:t>
            </a:r>
            <a:r>
              <a:rPr lang="pl-PL" sz="2200" dirty="0"/>
              <a:t> </a:t>
            </a:r>
            <a:r>
              <a:rPr lang="pl-PL" sz="2200" dirty="0" err="1"/>
              <a:t>merge</a:t>
            </a:r>
            <a:r>
              <a:rPr lang="pl-PL" sz="2200" dirty="0"/>
              <a:t> </a:t>
            </a:r>
            <a:r>
              <a:rPr lang="pl-PL" sz="2200" dirty="0" err="1"/>
              <a:t>schanges</a:t>
            </a:r>
            <a:r>
              <a:rPr lang="pl-PL" sz="2200" dirty="0"/>
              <a:t> from </a:t>
            </a:r>
            <a:r>
              <a:rPr lang="pl-PL" sz="2200" dirty="0" err="1"/>
              <a:t>myBranch</a:t>
            </a:r>
            <a:r>
              <a:rPr lang="pl-PL" sz="2200" dirty="0"/>
              <a:t> to master</a:t>
            </a:r>
          </a:p>
          <a:p>
            <a:endParaRPr lang="pl-PL" sz="1000" b="1" dirty="0"/>
          </a:p>
          <a:p>
            <a:pPr marL="342900" indent="-342900">
              <a:buFont typeface="Arial" panose="020B0604020202020204" pitchFamily="34" charset="0"/>
              <a:buChar char="•"/>
            </a:pPr>
            <a:r>
              <a:rPr lang="pl-PL" sz="2400" b="1" dirty="0">
                <a:latin typeface="Consolas" panose="020B0609020204030204" pitchFamily="49" charset="0"/>
              </a:rPr>
              <a:t>git </a:t>
            </a:r>
            <a:r>
              <a:rPr lang="pl-PL" sz="2400" b="1" dirty="0" err="1">
                <a:latin typeface="Consolas" panose="020B0609020204030204" pitchFamily="49" charset="0"/>
              </a:rPr>
              <a:t>rebase</a:t>
            </a:r>
            <a:r>
              <a:rPr lang="pl-PL" sz="2400" b="1" dirty="0">
                <a:latin typeface="Consolas" panose="020B0609020204030204" pitchFamily="49" charset="0"/>
              </a:rPr>
              <a:t> –i </a:t>
            </a:r>
            <a:r>
              <a:rPr lang="pl-PL" sz="2400" b="1" dirty="0" err="1">
                <a:latin typeface="Consolas" panose="020B0609020204030204" pitchFamily="49" charset="0"/>
              </a:rPr>
              <a:t>gitIntro</a:t>
            </a:r>
            <a:endParaRPr lang="pl-PL" sz="2400" b="1" dirty="0">
              <a:latin typeface="Consolas" panose="020B0609020204030204" pitchFamily="49" charset="0"/>
            </a:endParaRPr>
          </a:p>
          <a:p>
            <a:r>
              <a:rPr lang="pl-PL" sz="2200" dirty="0" err="1"/>
              <a:t>Opens</a:t>
            </a:r>
            <a:r>
              <a:rPr lang="pl-PL" sz="2200" dirty="0"/>
              <a:t> the </a:t>
            </a:r>
            <a:r>
              <a:rPr lang="pl-PL" sz="2200" dirty="0" err="1"/>
              <a:t>editor</a:t>
            </a:r>
            <a:r>
              <a:rPr lang="pl-PL" sz="2200" dirty="0"/>
              <a:t> and </a:t>
            </a:r>
            <a:r>
              <a:rPr lang="pl-PL" sz="2200" dirty="0" err="1"/>
              <a:t>lists</a:t>
            </a:r>
            <a:r>
              <a:rPr lang="pl-PL" sz="2200" dirty="0"/>
              <a:t> </a:t>
            </a:r>
            <a:r>
              <a:rPr lang="pl-PL" sz="2200" dirty="0" err="1"/>
              <a:t>all</a:t>
            </a:r>
            <a:r>
              <a:rPr lang="pl-PL" sz="2200" dirty="0"/>
              <a:t> the </a:t>
            </a:r>
            <a:r>
              <a:rPr lang="pl-PL" sz="2200" dirty="0" err="1"/>
              <a:t>commits</a:t>
            </a:r>
            <a:r>
              <a:rPr lang="pl-PL" sz="2200" dirty="0"/>
              <a:t> </a:t>
            </a:r>
            <a:r>
              <a:rPr lang="pl-PL" sz="2200" dirty="0" err="1"/>
              <a:t>that</a:t>
            </a:r>
            <a:r>
              <a:rPr lang="pl-PL" sz="2200" dirty="0"/>
              <a:t> </a:t>
            </a:r>
            <a:r>
              <a:rPr lang="pl-PL" sz="2200" dirty="0" err="1"/>
              <a:t>are</a:t>
            </a:r>
            <a:r>
              <a:rPr lang="pl-PL" sz="2200" dirty="0"/>
              <a:t> to be </a:t>
            </a:r>
            <a:r>
              <a:rPr lang="pl-PL" sz="2200" dirty="0" err="1"/>
              <a:t>moved</a:t>
            </a:r>
            <a:endParaRPr lang="pl-PL" sz="2200" dirty="0"/>
          </a:p>
          <a:p>
            <a:endParaRPr lang="pl-PL" sz="5400" b="1" dirty="0">
              <a:latin typeface="Consolas" panose="020B0609020204030204" pitchFamily="49" charset="0"/>
              <a:cs typeface="Consolas" panose="020B0609020204030204" pitchFamily="49" charset="0"/>
            </a:endParaRPr>
          </a:p>
          <a:p>
            <a:endParaRPr lang="pl-PL" sz="3200" dirty="0"/>
          </a:p>
          <a:p>
            <a:endParaRPr lang="en-US" sz="2400" b="1" dirty="0">
              <a:latin typeface="Consolas" panose="020B0609020204030204" pitchFamily="49" charset="0"/>
            </a:endParaRPr>
          </a:p>
          <a:p>
            <a:pPr marL="342900" indent="-342900">
              <a:buFont typeface="Arial" panose="020B0604020202020204" pitchFamily="34" charset="0"/>
              <a:buChar char="•"/>
            </a:pPr>
            <a:endParaRPr lang="en-US" sz="2800" b="1" dirty="0">
              <a:latin typeface="Consolas" panose="020B0609020204030204" pitchFamily="49" charset="0"/>
            </a:endParaRPr>
          </a:p>
          <a:p>
            <a:pPr marL="285750" indent="-285750">
              <a:buFont typeface="Arial" panose="020B0604020202020204" pitchFamily="34" charset="0"/>
              <a:buChar char="•"/>
            </a:pPr>
            <a:endParaRPr lang="en-US" sz="4400" b="1" dirty="0"/>
          </a:p>
        </p:txBody>
      </p:sp>
    </p:spTree>
    <p:extLst>
      <p:ext uri="{BB962C8B-B14F-4D97-AF65-F5344CB8AC3E}">
        <p14:creationId xmlns:p14="http://schemas.microsoft.com/office/powerpoint/2010/main" val="42689394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Rebasing</a:t>
            </a:r>
            <a:r>
              <a:rPr lang="pl-PL" dirty="0"/>
              <a:t> </a:t>
            </a:r>
            <a:r>
              <a:rPr lang="pl-PL" dirty="0" err="1"/>
              <a:t>changes</a:t>
            </a:r>
            <a:r>
              <a:rPr lang="pl-PL" dirty="0"/>
              <a:t> </a:t>
            </a:r>
            <a:r>
              <a:rPr lang="pl-PL" dirty="0" err="1"/>
              <a:t>between</a:t>
            </a:r>
            <a:r>
              <a:rPr lang="pl-PL" dirty="0"/>
              <a:t> </a:t>
            </a:r>
            <a:r>
              <a:rPr lang="pl-PL" dirty="0" err="1"/>
              <a:t>branches</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2400" dirty="0" err="1">
                <a:latin typeface="Consolas" panose="020B0609020204030204" pitchFamily="49" charset="0"/>
              </a:rPr>
              <a:t>Rebase</a:t>
            </a:r>
            <a:r>
              <a:rPr lang="pl-PL" sz="2400" dirty="0">
                <a:latin typeface="Consolas" panose="020B0609020204030204" pitchFamily="49" charset="0"/>
              </a:rPr>
              <a:t> </a:t>
            </a:r>
            <a:r>
              <a:rPr lang="pl-PL" sz="2400" dirty="0" err="1">
                <a:latin typeface="Consolas" panose="020B0609020204030204" pitchFamily="49" charset="0"/>
              </a:rPr>
              <a:t>feature</a:t>
            </a:r>
            <a:r>
              <a:rPr lang="pl-PL" sz="2400" dirty="0">
                <a:latin typeface="Consolas" panose="020B0609020204030204" pitchFamily="49" charset="0"/>
              </a:rPr>
              <a:t> </a:t>
            </a:r>
            <a:r>
              <a:rPr lang="pl-PL" sz="2400" dirty="0" err="1">
                <a:latin typeface="Consolas" panose="020B0609020204030204" pitchFamily="49" charset="0"/>
              </a:rPr>
              <a:t>branch</a:t>
            </a:r>
            <a:r>
              <a:rPr lang="pl-PL" sz="2400" dirty="0">
                <a:latin typeface="Consolas" panose="020B0609020204030204" pitchFamily="49" charset="0"/>
              </a:rPr>
              <a:t> </a:t>
            </a:r>
            <a:r>
              <a:rPr lang="pl-PL" sz="2400" dirty="0" err="1">
                <a:latin typeface="Consolas" panose="020B0609020204030204" pitchFamily="49" charset="0"/>
              </a:rPr>
              <a:t>into</a:t>
            </a:r>
            <a:r>
              <a:rPr lang="pl-PL" sz="2400" dirty="0">
                <a:latin typeface="Consolas" panose="020B0609020204030204" pitchFamily="49" charset="0"/>
              </a:rPr>
              <a:t> master</a:t>
            </a:r>
            <a:endParaRPr lang="pl-PL" sz="2400" dirty="0">
              <a:latin typeface="Consolas" panose="020B0609020204030204" pitchFamily="49" charset="0"/>
              <a:cs typeface="Consolas" panose="020B0609020204030204" pitchFamily="49" charset="0"/>
            </a:endParaRPr>
          </a:p>
          <a:p>
            <a:endParaRPr lang="pl-PL" sz="3200" dirty="0"/>
          </a:p>
          <a:p>
            <a:endParaRPr lang="en-US" sz="2400" b="1" dirty="0">
              <a:latin typeface="Consolas" panose="020B0609020204030204" pitchFamily="49" charset="0"/>
            </a:endParaRPr>
          </a:p>
          <a:p>
            <a:pPr marL="342900" indent="-342900">
              <a:buFont typeface="Arial" panose="020B0604020202020204" pitchFamily="34" charset="0"/>
              <a:buChar char="•"/>
            </a:pPr>
            <a:endParaRPr lang="en-US" sz="2800" b="1" dirty="0">
              <a:latin typeface="Consolas" panose="020B0609020204030204" pitchFamily="49" charset="0"/>
            </a:endParaRPr>
          </a:p>
          <a:p>
            <a:pPr marL="285750" indent="-285750">
              <a:buFont typeface="Arial" panose="020B0604020202020204" pitchFamily="34" charset="0"/>
              <a:buChar char="•"/>
            </a:pPr>
            <a:endParaRPr lang="en-US" sz="4400" b="1" dirty="0"/>
          </a:p>
        </p:txBody>
      </p:sp>
      <p:pic>
        <p:nvPicPr>
          <p:cNvPr id="2" name="Picture 1">
            <a:extLst>
              <a:ext uri="{FF2B5EF4-FFF2-40B4-BE49-F238E27FC236}">
                <a16:creationId xmlns:a16="http://schemas.microsoft.com/office/drawing/2014/main" id="{D83B0E1E-BA82-46A3-BC32-6683DA9F4B11}"/>
              </a:ext>
            </a:extLst>
          </p:cNvPr>
          <p:cNvPicPr>
            <a:picLocks noChangeAspect="1"/>
          </p:cNvPicPr>
          <p:nvPr/>
        </p:nvPicPr>
        <p:blipFill>
          <a:blip r:embed="rId2"/>
          <a:stretch>
            <a:fillRect/>
          </a:stretch>
        </p:blipFill>
        <p:spPr>
          <a:xfrm>
            <a:off x="585818" y="1390493"/>
            <a:ext cx="7583815" cy="2118136"/>
          </a:xfrm>
          <a:prstGeom prst="rect">
            <a:avLst/>
          </a:prstGeom>
        </p:spPr>
      </p:pic>
    </p:spTree>
    <p:extLst>
      <p:ext uri="{BB962C8B-B14F-4D97-AF65-F5344CB8AC3E}">
        <p14:creationId xmlns:p14="http://schemas.microsoft.com/office/powerpoint/2010/main" val="219586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Merging</a:t>
            </a:r>
            <a:r>
              <a:rPr lang="pl-PL" dirty="0"/>
              <a:t> </a:t>
            </a:r>
            <a:r>
              <a:rPr lang="pl-PL" dirty="0" err="1"/>
              <a:t>changes</a:t>
            </a:r>
            <a:r>
              <a:rPr lang="pl-PL" dirty="0"/>
              <a:t> </a:t>
            </a:r>
            <a:r>
              <a:rPr lang="pl-PL" dirty="0" err="1"/>
              <a:t>between</a:t>
            </a:r>
            <a:r>
              <a:rPr lang="pl-PL" dirty="0"/>
              <a:t> </a:t>
            </a:r>
            <a:r>
              <a:rPr lang="pl-PL" dirty="0" err="1"/>
              <a:t>branches</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fontScale="47500" lnSpcReduction="20000"/>
          </a:bodyPr>
          <a:lstStyle/>
          <a:p>
            <a:r>
              <a:rPr lang="pl-PL" sz="4400" b="1" dirty="0">
                <a:latin typeface="Consolas" panose="020B0609020204030204" pitchFamily="49" charset="0"/>
                <a:cs typeface="Consolas" panose="020B0609020204030204" pitchFamily="49" charset="0"/>
              </a:rPr>
              <a:t>git </a:t>
            </a:r>
            <a:r>
              <a:rPr lang="pl-PL" sz="4400" b="1" dirty="0" err="1"/>
              <a:t>merge</a:t>
            </a:r>
            <a:r>
              <a:rPr lang="pl-PL" sz="4400" b="1" dirty="0"/>
              <a:t> </a:t>
            </a:r>
            <a:r>
              <a:rPr lang="pl-PL" sz="4400" dirty="0">
                <a:cs typeface="Consolas" panose="020B0609020204030204" pitchFamily="49" charset="0"/>
              </a:rPr>
              <a:t>– </a:t>
            </a:r>
            <a:r>
              <a:rPr lang="pl-PL" sz="4400" dirty="0" err="1">
                <a:cs typeface="Consolas" panose="020B0609020204030204" pitchFamily="49" charset="0"/>
              </a:rPr>
              <a:t>integrates</a:t>
            </a:r>
            <a:r>
              <a:rPr lang="pl-PL" sz="4400" dirty="0">
                <a:cs typeface="Consolas" panose="020B0609020204030204" pitchFamily="49" charset="0"/>
              </a:rPr>
              <a:t> </a:t>
            </a:r>
            <a:r>
              <a:rPr lang="pl-PL" sz="4400" dirty="0" err="1">
                <a:cs typeface="Consolas" panose="020B0609020204030204" pitchFamily="49" charset="0"/>
              </a:rPr>
              <a:t>two</a:t>
            </a:r>
            <a:r>
              <a:rPr lang="pl-PL" sz="4400" dirty="0">
                <a:cs typeface="Consolas" panose="020B0609020204030204" pitchFamily="49" charset="0"/>
              </a:rPr>
              <a:t> </a:t>
            </a:r>
            <a:r>
              <a:rPr lang="pl-PL" sz="4400" dirty="0" err="1">
                <a:cs typeface="Consolas" panose="020B0609020204030204" pitchFamily="49" charset="0"/>
              </a:rPr>
              <a:t>or</a:t>
            </a:r>
            <a:r>
              <a:rPr lang="pl-PL" sz="4400" dirty="0">
                <a:cs typeface="Consolas" panose="020B0609020204030204" pitchFamily="49" charset="0"/>
              </a:rPr>
              <a:t> </a:t>
            </a:r>
            <a:r>
              <a:rPr lang="pl-PL" sz="4400" dirty="0" err="1">
                <a:cs typeface="Consolas" panose="020B0609020204030204" pitchFamily="49" charset="0"/>
              </a:rPr>
              <a:t>more</a:t>
            </a:r>
            <a:r>
              <a:rPr lang="pl-PL" sz="4400" dirty="0">
                <a:cs typeface="Consolas" panose="020B0609020204030204" pitchFamily="49" charset="0"/>
              </a:rPr>
              <a:t> development </a:t>
            </a:r>
            <a:r>
              <a:rPr lang="pl-PL" sz="4400" dirty="0" err="1">
                <a:cs typeface="Consolas" panose="020B0609020204030204" pitchFamily="49" charset="0"/>
              </a:rPr>
              <a:t>branches</a:t>
            </a:r>
            <a:endParaRPr lang="pl-PL" sz="4400" dirty="0">
              <a:cs typeface="Consolas" panose="020B0609020204030204" pitchFamily="49" charset="0"/>
            </a:endParaRPr>
          </a:p>
          <a:p>
            <a:endParaRPr lang="pl-PL" sz="3200" dirty="0"/>
          </a:p>
          <a:p>
            <a:endParaRPr lang="pl-PL" sz="600" dirty="0"/>
          </a:p>
          <a:p>
            <a:pPr marL="342900" indent="-342900">
              <a:buFont typeface="Arial" panose="020B0604020202020204" pitchFamily="34" charset="0"/>
              <a:buChar char="•"/>
            </a:pPr>
            <a:r>
              <a:rPr lang="pl-PL" sz="4400" b="1" dirty="0">
                <a:latin typeface="Consolas" panose="020B0609020204030204" pitchFamily="49" charset="0"/>
              </a:rPr>
              <a:t>git </a:t>
            </a:r>
            <a:r>
              <a:rPr lang="pl-PL" sz="4400" b="1" dirty="0" err="1">
                <a:latin typeface="Consolas" panose="020B0609020204030204" pitchFamily="49" charset="0"/>
              </a:rPr>
              <a:t>merge</a:t>
            </a:r>
            <a:r>
              <a:rPr lang="pl-PL" sz="4400" b="1" dirty="0">
                <a:latin typeface="Consolas" panose="020B0609020204030204" pitchFamily="49" charset="0"/>
              </a:rPr>
              <a:t> </a:t>
            </a:r>
            <a:r>
              <a:rPr lang="pl-PL" sz="4400" b="1" dirty="0" err="1">
                <a:latin typeface="Consolas" panose="020B0609020204030204" pitchFamily="49" charset="0"/>
              </a:rPr>
              <a:t>gitIntro</a:t>
            </a:r>
            <a:endParaRPr lang="pl-PL" sz="4400" b="1" dirty="0">
              <a:latin typeface="Consolas" panose="020B0609020204030204" pitchFamily="49" charset="0"/>
            </a:endParaRPr>
          </a:p>
          <a:p>
            <a:r>
              <a:rPr lang="pl-PL" sz="4400" dirty="0" err="1"/>
              <a:t>Issued</a:t>
            </a:r>
            <a:r>
              <a:rPr lang="pl-PL" sz="4400" dirty="0"/>
              <a:t> on master </a:t>
            </a:r>
            <a:r>
              <a:rPr lang="pl-PL" sz="4400" dirty="0" err="1"/>
              <a:t>branch</a:t>
            </a:r>
            <a:r>
              <a:rPr lang="pl-PL" sz="4400" dirty="0"/>
              <a:t> </a:t>
            </a:r>
            <a:r>
              <a:rPr lang="pl-PL" sz="4400" dirty="0" err="1"/>
              <a:t>merge</a:t>
            </a:r>
            <a:r>
              <a:rPr lang="pl-PL" sz="4400" dirty="0"/>
              <a:t> </a:t>
            </a:r>
            <a:r>
              <a:rPr lang="pl-PL" sz="4400" dirty="0" err="1"/>
              <a:t>schanges</a:t>
            </a:r>
            <a:r>
              <a:rPr lang="pl-PL" sz="4400" dirty="0"/>
              <a:t> from </a:t>
            </a:r>
            <a:r>
              <a:rPr lang="pl-PL" sz="4400" dirty="0" err="1"/>
              <a:t>myBranch</a:t>
            </a:r>
            <a:r>
              <a:rPr lang="pl-PL" sz="4400" dirty="0"/>
              <a:t> to master</a:t>
            </a:r>
          </a:p>
          <a:p>
            <a:endParaRPr lang="pl-PL" sz="1000" b="1" dirty="0"/>
          </a:p>
          <a:p>
            <a:pPr marL="342900" indent="-342900">
              <a:buFont typeface="Arial" panose="020B0604020202020204" pitchFamily="34" charset="0"/>
              <a:buChar char="•"/>
            </a:pPr>
            <a:r>
              <a:rPr lang="pl-PL" sz="4400" b="1" dirty="0">
                <a:latin typeface="Consolas" panose="020B0609020204030204" pitchFamily="49" charset="0"/>
              </a:rPr>
              <a:t>git </a:t>
            </a:r>
            <a:r>
              <a:rPr lang="pl-PL" sz="4400" b="1" dirty="0" err="1">
                <a:latin typeface="Consolas" panose="020B0609020204030204" pitchFamily="49" charset="0"/>
              </a:rPr>
              <a:t>merge</a:t>
            </a:r>
            <a:r>
              <a:rPr lang="pl-PL" sz="4400" b="1" dirty="0">
                <a:latin typeface="Consolas" panose="020B0609020204030204" pitchFamily="49" charset="0"/>
              </a:rPr>
              <a:t> master</a:t>
            </a:r>
          </a:p>
          <a:p>
            <a:r>
              <a:rPr lang="pl-PL" sz="4400" dirty="0" err="1"/>
              <a:t>Issued</a:t>
            </a:r>
            <a:r>
              <a:rPr lang="pl-PL" sz="4400" dirty="0"/>
              <a:t> on myBranch_1 </a:t>
            </a:r>
            <a:r>
              <a:rPr lang="pl-PL" sz="4400" dirty="0" err="1"/>
              <a:t>merges</a:t>
            </a:r>
            <a:r>
              <a:rPr lang="pl-PL" sz="4400" dirty="0"/>
              <a:t> </a:t>
            </a:r>
            <a:r>
              <a:rPr lang="pl-PL" sz="4400" dirty="0" err="1"/>
              <a:t>changes</a:t>
            </a:r>
            <a:r>
              <a:rPr lang="pl-PL" sz="4400" dirty="0"/>
              <a:t> from master to </a:t>
            </a:r>
            <a:r>
              <a:rPr lang="pl-PL" sz="4400" dirty="0" err="1"/>
              <a:t>myBranch</a:t>
            </a:r>
            <a:r>
              <a:rPr lang="pl-PL" sz="4400" dirty="0"/>
              <a:t> </a:t>
            </a:r>
          </a:p>
          <a:p>
            <a:endParaRPr lang="pl-PL" sz="1000" b="1" dirty="0">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pl-PL" sz="4400" b="1" dirty="0">
                <a:latin typeface="Consolas" panose="020B0609020204030204" pitchFamily="49" charset="0"/>
              </a:rPr>
              <a:t>git </a:t>
            </a:r>
            <a:r>
              <a:rPr lang="pl-PL" sz="4400" b="1" dirty="0" err="1">
                <a:latin typeface="Consolas" panose="020B0609020204030204" pitchFamily="49" charset="0"/>
              </a:rPr>
              <a:t>merge</a:t>
            </a:r>
            <a:r>
              <a:rPr lang="pl-PL" sz="4400" b="1" dirty="0">
                <a:latin typeface="Consolas" panose="020B0609020204030204" pitchFamily="49" charset="0"/>
              </a:rPr>
              <a:t> -–abort</a:t>
            </a:r>
          </a:p>
          <a:p>
            <a:r>
              <a:rPr lang="pl-PL" sz="4400" dirty="0" err="1"/>
              <a:t>Aborts</a:t>
            </a:r>
            <a:r>
              <a:rPr lang="pl-PL" sz="4400" dirty="0"/>
              <a:t> the </a:t>
            </a:r>
            <a:r>
              <a:rPr lang="pl-PL" sz="4400" dirty="0" err="1"/>
              <a:t>merge</a:t>
            </a:r>
            <a:r>
              <a:rPr lang="pl-PL" sz="4400" dirty="0"/>
              <a:t> </a:t>
            </a:r>
            <a:r>
              <a:rPr lang="pl-PL" sz="4400" dirty="0" err="1"/>
              <a:t>operation</a:t>
            </a:r>
            <a:r>
              <a:rPr lang="pl-PL" sz="4400" dirty="0"/>
              <a:t> (</a:t>
            </a:r>
            <a:r>
              <a:rPr lang="pl-PL" sz="4400" dirty="0" err="1"/>
              <a:t>if</a:t>
            </a:r>
            <a:r>
              <a:rPr lang="pl-PL" sz="4400" dirty="0"/>
              <a:t> </a:t>
            </a:r>
            <a:r>
              <a:rPr lang="pl-PL" sz="4400" dirty="0" err="1"/>
              <a:t>already</a:t>
            </a:r>
            <a:r>
              <a:rPr lang="pl-PL" sz="4400" dirty="0"/>
              <a:t> </a:t>
            </a:r>
            <a:r>
              <a:rPr lang="pl-PL" sz="4400" dirty="0" err="1"/>
              <a:t>running</a:t>
            </a:r>
            <a:r>
              <a:rPr lang="pl-PL" sz="4400" dirty="0"/>
              <a:t>)</a:t>
            </a:r>
          </a:p>
          <a:p>
            <a:endParaRPr lang="pl-PL" sz="1000" b="1" dirty="0">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pl-PL" sz="4400" b="1" dirty="0">
                <a:latin typeface="Consolas" panose="020B0609020204030204" pitchFamily="49" charset="0"/>
              </a:rPr>
              <a:t>git </a:t>
            </a:r>
            <a:r>
              <a:rPr lang="pl-PL" sz="4400" b="1" dirty="0" err="1">
                <a:latin typeface="Consolas" panose="020B0609020204030204" pitchFamily="49" charset="0"/>
              </a:rPr>
              <a:t>mergetool</a:t>
            </a:r>
            <a:endParaRPr lang="pl-PL" sz="4400" b="1" dirty="0">
              <a:latin typeface="Consolas" panose="020B0609020204030204" pitchFamily="49" charset="0"/>
            </a:endParaRPr>
          </a:p>
          <a:p>
            <a:r>
              <a:rPr lang="pl-PL" sz="4400" dirty="0" err="1"/>
              <a:t>Opens</a:t>
            </a:r>
            <a:r>
              <a:rPr lang="pl-PL" sz="4400" dirty="0"/>
              <a:t> </a:t>
            </a:r>
            <a:r>
              <a:rPr lang="pl-PL" sz="4400" dirty="0" err="1"/>
              <a:t>mergetool</a:t>
            </a:r>
            <a:r>
              <a:rPr lang="pl-PL" sz="4400" dirty="0"/>
              <a:t> to </a:t>
            </a:r>
            <a:r>
              <a:rPr lang="pl-PL" sz="4400" dirty="0" err="1"/>
              <a:t>perform</a:t>
            </a:r>
            <a:r>
              <a:rPr lang="pl-PL" sz="4400" dirty="0"/>
              <a:t> the </a:t>
            </a:r>
            <a:r>
              <a:rPr lang="pl-PL" sz="4400" dirty="0" err="1"/>
              <a:t>merge</a:t>
            </a:r>
            <a:endParaRPr lang="pl-PL" sz="4400" dirty="0"/>
          </a:p>
          <a:p>
            <a:endParaRPr lang="pl-PL" sz="5400" b="1" dirty="0">
              <a:latin typeface="Consolas" panose="020B0609020204030204" pitchFamily="49" charset="0"/>
              <a:cs typeface="Consolas" panose="020B0609020204030204" pitchFamily="49" charset="0"/>
            </a:endParaRPr>
          </a:p>
          <a:p>
            <a:endParaRPr lang="pl-PL" sz="3200" dirty="0"/>
          </a:p>
          <a:p>
            <a:endParaRPr lang="en-US" sz="2400" b="1" dirty="0">
              <a:latin typeface="Consolas" panose="020B0609020204030204" pitchFamily="49" charset="0"/>
            </a:endParaRPr>
          </a:p>
          <a:p>
            <a:pPr marL="342900" indent="-342900">
              <a:buFont typeface="Arial" panose="020B0604020202020204" pitchFamily="34" charset="0"/>
              <a:buChar char="•"/>
            </a:pPr>
            <a:endParaRPr lang="en-US" sz="2800" b="1" dirty="0">
              <a:latin typeface="Consolas" panose="020B0609020204030204" pitchFamily="49" charset="0"/>
            </a:endParaRPr>
          </a:p>
          <a:p>
            <a:pPr marL="285750" indent="-285750">
              <a:buFont typeface="Arial" panose="020B0604020202020204" pitchFamily="34" charset="0"/>
              <a:buChar char="•"/>
            </a:pPr>
            <a:endParaRPr lang="en-US" sz="4400" b="1" dirty="0"/>
          </a:p>
        </p:txBody>
      </p:sp>
    </p:spTree>
    <p:extLst>
      <p:ext uri="{BB962C8B-B14F-4D97-AF65-F5344CB8AC3E}">
        <p14:creationId xmlns:p14="http://schemas.microsoft.com/office/powerpoint/2010/main" val="1863018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Merging</a:t>
            </a:r>
            <a:r>
              <a:rPr lang="pl-PL" dirty="0"/>
              <a:t> </a:t>
            </a:r>
            <a:r>
              <a:rPr lang="pl-PL" dirty="0" err="1"/>
              <a:t>changes</a:t>
            </a:r>
            <a:r>
              <a:rPr lang="pl-PL" dirty="0"/>
              <a:t> </a:t>
            </a:r>
            <a:r>
              <a:rPr lang="pl-PL" dirty="0" err="1"/>
              <a:t>between</a:t>
            </a:r>
            <a:r>
              <a:rPr lang="pl-PL" dirty="0"/>
              <a:t> </a:t>
            </a:r>
            <a:r>
              <a:rPr lang="pl-PL" dirty="0" err="1"/>
              <a:t>branches</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2400" dirty="0" err="1">
                <a:latin typeface="Consolas" panose="020B0609020204030204" pitchFamily="49" charset="0"/>
                <a:cs typeface="Consolas" panose="020B0609020204030204" pitchFamily="49" charset="0"/>
              </a:rPr>
              <a:t>Creates</a:t>
            </a:r>
            <a:r>
              <a:rPr lang="pl-PL" sz="2400" dirty="0">
                <a:latin typeface="Consolas" panose="020B0609020204030204" pitchFamily="49" charset="0"/>
                <a:cs typeface="Consolas" panose="020B0609020204030204" pitchFamily="49" charset="0"/>
              </a:rPr>
              <a:t> a </a:t>
            </a:r>
            <a:r>
              <a:rPr lang="pl-PL" sz="2400" dirty="0" err="1">
                <a:latin typeface="Consolas" panose="020B0609020204030204" pitchFamily="49" charset="0"/>
                <a:cs typeface="Consolas" panose="020B0609020204030204" pitchFamily="49" charset="0"/>
              </a:rPr>
              <a:t>merge</a:t>
            </a:r>
            <a:r>
              <a:rPr lang="pl-PL" sz="2400" dirty="0">
                <a:latin typeface="Consolas" panose="020B0609020204030204" pitchFamily="49" charset="0"/>
                <a:cs typeface="Consolas" panose="020B0609020204030204" pitchFamily="49" charset="0"/>
              </a:rPr>
              <a:t> </a:t>
            </a:r>
            <a:r>
              <a:rPr lang="pl-PL" sz="2400" dirty="0" err="1">
                <a:latin typeface="Consolas" panose="020B0609020204030204" pitchFamily="49" charset="0"/>
                <a:cs typeface="Consolas" panose="020B0609020204030204" pitchFamily="49" charset="0"/>
              </a:rPr>
              <a:t>commit</a:t>
            </a:r>
            <a:endParaRPr lang="pl-PL" sz="2400" dirty="0"/>
          </a:p>
          <a:p>
            <a:endParaRPr lang="pl-PL" sz="5400" b="1" dirty="0">
              <a:latin typeface="Consolas" panose="020B0609020204030204" pitchFamily="49" charset="0"/>
              <a:cs typeface="Consolas" panose="020B0609020204030204" pitchFamily="49" charset="0"/>
            </a:endParaRPr>
          </a:p>
          <a:p>
            <a:endParaRPr lang="pl-PL" sz="3200" dirty="0"/>
          </a:p>
          <a:p>
            <a:endParaRPr lang="en-US" sz="2400" b="1" dirty="0">
              <a:latin typeface="Consolas" panose="020B0609020204030204" pitchFamily="49" charset="0"/>
            </a:endParaRPr>
          </a:p>
          <a:p>
            <a:pPr marL="342900" indent="-342900">
              <a:buFont typeface="Arial" panose="020B0604020202020204" pitchFamily="34" charset="0"/>
              <a:buChar char="•"/>
            </a:pPr>
            <a:endParaRPr lang="en-US" sz="2800" b="1" dirty="0">
              <a:latin typeface="Consolas" panose="020B0609020204030204" pitchFamily="49" charset="0"/>
            </a:endParaRPr>
          </a:p>
          <a:p>
            <a:pPr marL="285750" indent="-285750">
              <a:buFont typeface="Arial" panose="020B0604020202020204" pitchFamily="34" charset="0"/>
              <a:buChar char="•"/>
            </a:pPr>
            <a:endParaRPr lang="en-US" sz="4400" b="1" dirty="0"/>
          </a:p>
        </p:txBody>
      </p:sp>
      <p:pic>
        <p:nvPicPr>
          <p:cNvPr id="3" name="Picture 2">
            <a:extLst>
              <a:ext uri="{FF2B5EF4-FFF2-40B4-BE49-F238E27FC236}">
                <a16:creationId xmlns:a16="http://schemas.microsoft.com/office/drawing/2014/main" id="{1C04BDE7-3DD7-4884-B1BE-A0FAAE73A732}"/>
              </a:ext>
            </a:extLst>
          </p:cNvPr>
          <p:cNvPicPr>
            <a:picLocks noChangeAspect="1"/>
          </p:cNvPicPr>
          <p:nvPr/>
        </p:nvPicPr>
        <p:blipFill>
          <a:blip r:embed="rId3"/>
          <a:stretch>
            <a:fillRect/>
          </a:stretch>
        </p:blipFill>
        <p:spPr>
          <a:xfrm>
            <a:off x="405496" y="1141110"/>
            <a:ext cx="8438466" cy="2897489"/>
          </a:xfrm>
          <a:prstGeom prst="rect">
            <a:avLst/>
          </a:prstGeom>
        </p:spPr>
      </p:pic>
    </p:spTree>
    <p:extLst>
      <p:ext uri="{BB962C8B-B14F-4D97-AF65-F5344CB8AC3E}">
        <p14:creationId xmlns:p14="http://schemas.microsoft.com/office/powerpoint/2010/main" val="25177202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3AE4A4-F521-4B46-BB77-BDFFF6278B02}"/>
              </a:ext>
            </a:extLst>
          </p:cNvPr>
          <p:cNvSpPr>
            <a:spLocks noGrp="1"/>
          </p:cNvSpPr>
          <p:nvPr>
            <p:ph type="body" sz="quarter" idx="11"/>
          </p:nvPr>
        </p:nvSpPr>
        <p:spPr/>
        <p:txBody>
          <a:bodyPr/>
          <a:lstStyle/>
          <a:p>
            <a:pPr algn="ctr"/>
            <a:endParaRPr lang="pl-PL" sz="4800" dirty="0"/>
          </a:p>
          <a:p>
            <a:pPr algn="ctr"/>
            <a:r>
              <a:rPr lang="pl-PL" sz="4800" dirty="0" err="1"/>
              <a:t>Excercise</a:t>
            </a:r>
            <a:r>
              <a:rPr lang="pl-PL" sz="4800" dirty="0"/>
              <a:t> 3</a:t>
            </a:r>
            <a:endParaRPr lang="en-US" sz="4800" dirty="0"/>
          </a:p>
        </p:txBody>
      </p:sp>
      <p:sp>
        <p:nvSpPr>
          <p:cNvPr id="3" name="Text Placeholder 2">
            <a:extLst>
              <a:ext uri="{FF2B5EF4-FFF2-40B4-BE49-F238E27FC236}">
                <a16:creationId xmlns:a16="http://schemas.microsoft.com/office/drawing/2014/main" id="{A4E748F3-52F3-4227-86AD-9C50826A6263}"/>
              </a:ext>
            </a:extLst>
          </p:cNvPr>
          <p:cNvSpPr>
            <a:spLocks noGrp="1"/>
          </p:cNvSpPr>
          <p:nvPr>
            <p:ph type="body" sz="quarter" idx="12"/>
          </p:nvPr>
        </p:nvSpPr>
        <p:spPr/>
        <p:txBody>
          <a:bodyPr/>
          <a:lstStyle/>
          <a:p>
            <a:pPr lvl="0">
              <a:lnSpc>
                <a:spcPct val="100000"/>
              </a:lnSpc>
            </a:pPr>
            <a:endParaRPr lang="en-US" dirty="0">
              <a:solidFill>
                <a:srgbClr val="001135"/>
              </a:solidFill>
            </a:endParaRPr>
          </a:p>
        </p:txBody>
      </p:sp>
    </p:spTree>
    <p:extLst>
      <p:ext uri="{BB962C8B-B14F-4D97-AF65-F5344CB8AC3E}">
        <p14:creationId xmlns:p14="http://schemas.microsoft.com/office/powerpoint/2010/main" val="2154896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3</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pPr marL="342900" indent="-342900">
              <a:buFont typeface="+mj-lt"/>
              <a:buAutoNum type="arabicPeriod"/>
            </a:pPr>
            <a:r>
              <a:rPr lang="pl-PL" sz="1800" dirty="0"/>
              <a:t>Switch to </a:t>
            </a:r>
            <a:r>
              <a:rPr lang="pl-PL" sz="1800" b="1" dirty="0"/>
              <a:t>master</a:t>
            </a:r>
            <a:r>
              <a:rPr lang="pl-PL" sz="1800" dirty="0"/>
              <a:t> </a:t>
            </a:r>
            <a:r>
              <a:rPr lang="pl-PL" sz="1800" dirty="0" err="1"/>
              <a:t>branch</a:t>
            </a:r>
            <a:endParaRPr lang="pl-PL" sz="1800" dirty="0"/>
          </a:p>
          <a:p>
            <a:pPr marL="342900" indent="-342900">
              <a:buFont typeface="+mj-lt"/>
              <a:buAutoNum type="arabicPeriod"/>
            </a:pPr>
            <a:r>
              <a:rPr lang="pl-PL" sz="1800" dirty="0" err="1"/>
              <a:t>Add</a:t>
            </a:r>
            <a:r>
              <a:rPr lang="pl-PL" sz="1800" dirty="0"/>
              <a:t> </a:t>
            </a:r>
            <a:r>
              <a:rPr lang="pl-PL" sz="1800" dirty="0" err="1"/>
              <a:t>new</a:t>
            </a:r>
            <a:r>
              <a:rPr lang="pl-PL" sz="1800" dirty="0"/>
              <a:t> file „</a:t>
            </a:r>
            <a:r>
              <a:rPr lang="pl-PL" sz="1800" dirty="0" err="1"/>
              <a:t>myGitBranches</a:t>
            </a:r>
            <a:r>
              <a:rPr lang="pl-PL" sz="1800" dirty="0"/>
              <a:t>” with a list of </a:t>
            </a:r>
            <a:r>
              <a:rPr lang="pl-PL" sz="1800" dirty="0" err="1"/>
              <a:t>existing</a:t>
            </a:r>
            <a:r>
              <a:rPr lang="pl-PL" sz="1800" dirty="0"/>
              <a:t> git </a:t>
            </a:r>
            <a:r>
              <a:rPr lang="pl-PL" sz="1800" dirty="0" err="1"/>
              <a:t>branches</a:t>
            </a:r>
            <a:r>
              <a:rPr lang="pl-PL" sz="1800" dirty="0"/>
              <a:t> and </a:t>
            </a:r>
            <a:r>
              <a:rPr lang="pl-PL" sz="1800" dirty="0" err="1"/>
              <a:t>commit</a:t>
            </a:r>
            <a:r>
              <a:rPr lang="pl-PL" sz="1800" dirty="0"/>
              <a:t> </a:t>
            </a:r>
            <a:r>
              <a:rPr lang="pl-PL" sz="1800" dirty="0" err="1"/>
              <a:t>it</a:t>
            </a:r>
            <a:r>
              <a:rPr lang="pl-PL" sz="1800" dirty="0"/>
              <a:t> to </a:t>
            </a:r>
            <a:r>
              <a:rPr lang="pl-PL" sz="1800" dirty="0" err="1"/>
              <a:t>repository</a:t>
            </a:r>
            <a:endParaRPr lang="pl-PL" sz="1800" dirty="0"/>
          </a:p>
          <a:p>
            <a:pPr marL="342900" indent="-342900">
              <a:buFont typeface="+mj-lt"/>
              <a:buAutoNum type="arabicPeriod"/>
            </a:pPr>
            <a:r>
              <a:rPr lang="pl-PL" sz="1800" dirty="0" err="1"/>
              <a:t>Rebase</a:t>
            </a:r>
            <a:r>
              <a:rPr lang="pl-PL" sz="1800" dirty="0"/>
              <a:t> </a:t>
            </a:r>
            <a:r>
              <a:rPr lang="pl-PL" sz="1800" b="1" dirty="0" err="1"/>
              <a:t>gitIntro</a:t>
            </a:r>
            <a:r>
              <a:rPr lang="pl-PL" sz="1800" b="1" dirty="0"/>
              <a:t> </a:t>
            </a:r>
            <a:r>
              <a:rPr lang="pl-PL" sz="1800" dirty="0" err="1"/>
              <a:t>branch</a:t>
            </a:r>
            <a:r>
              <a:rPr lang="pl-PL" sz="1800" dirty="0"/>
              <a:t> </a:t>
            </a:r>
            <a:r>
              <a:rPr lang="pl-PL" sz="1800" dirty="0" err="1"/>
              <a:t>into</a:t>
            </a:r>
            <a:r>
              <a:rPr lang="pl-PL" sz="1800" dirty="0"/>
              <a:t> </a:t>
            </a:r>
            <a:r>
              <a:rPr lang="pl-PL" sz="1800" b="1" dirty="0"/>
              <a:t>master</a:t>
            </a:r>
          </a:p>
          <a:p>
            <a:pPr marL="342900" indent="-342900">
              <a:buFont typeface="+mj-lt"/>
              <a:buAutoNum type="arabicPeriod"/>
            </a:pPr>
            <a:r>
              <a:rPr lang="pl-PL" sz="1800" dirty="0" err="1"/>
              <a:t>Resolve</a:t>
            </a:r>
            <a:r>
              <a:rPr lang="pl-PL" sz="1800" dirty="0"/>
              <a:t> </a:t>
            </a:r>
            <a:r>
              <a:rPr lang="pl-PL" sz="1800" dirty="0" err="1"/>
              <a:t>conflicts</a:t>
            </a:r>
            <a:endParaRPr lang="pl-PL" sz="1800" dirty="0"/>
          </a:p>
          <a:p>
            <a:pPr marL="342900" indent="-342900">
              <a:buFont typeface="+mj-lt"/>
              <a:buAutoNum type="arabicPeriod"/>
            </a:pPr>
            <a:r>
              <a:rPr lang="pl-PL" sz="1800" dirty="0" err="1"/>
              <a:t>Check</a:t>
            </a:r>
            <a:r>
              <a:rPr lang="pl-PL" sz="1800" dirty="0"/>
              <a:t> the </a:t>
            </a:r>
            <a:r>
              <a:rPr lang="pl-PL" sz="1800" dirty="0" err="1"/>
              <a:t>history</a:t>
            </a:r>
            <a:r>
              <a:rPr lang="pl-PL" sz="1800" dirty="0"/>
              <a:t> </a:t>
            </a:r>
          </a:p>
          <a:p>
            <a:pPr marL="342900" indent="-342900">
              <a:buFont typeface="+mj-lt"/>
              <a:buAutoNum type="arabicPeriod"/>
            </a:pPr>
            <a:r>
              <a:rPr lang="pl-PL" sz="1800" dirty="0" err="1"/>
              <a:t>Push</a:t>
            </a:r>
            <a:r>
              <a:rPr lang="pl-PL" sz="1800" dirty="0"/>
              <a:t> the </a:t>
            </a:r>
            <a:r>
              <a:rPr lang="pl-PL" sz="1800" dirty="0" err="1"/>
              <a:t>changes</a:t>
            </a:r>
            <a:r>
              <a:rPr lang="pl-PL" sz="1800" dirty="0"/>
              <a:t> </a:t>
            </a:r>
            <a:r>
              <a:rPr lang="pl-PL" sz="1800" dirty="0" err="1"/>
              <a:t>into</a:t>
            </a:r>
            <a:r>
              <a:rPr lang="pl-PL" sz="1800" dirty="0"/>
              <a:t> </a:t>
            </a:r>
            <a:r>
              <a:rPr lang="pl-PL" sz="1800" dirty="0" err="1"/>
              <a:t>your</a:t>
            </a:r>
            <a:r>
              <a:rPr lang="pl-PL" sz="1800" dirty="0"/>
              <a:t> </a:t>
            </a:r>
            <a:r>
              <a:rPr lang="pl-PL" sz="1800" dirty="0" err="1"/>
              <a:t>remote</a:t>
            </a:r>
            <a:r>
              <a:rPr lang="pl-PL" sz="1800" dirty="0"/>
              <a:t> </a:t>
            </a:r>
            <a:r>
              <a:rPr lang="pl-PL" sz="1800" dirty="0" err="1"/>
              <a:t>repository</a:t>
            </a:r>
            <a:endParaRPr lang="pl-PL" sz="1800" b="1" i="1" dirty="0">
              <a:latin typeface="Consolas" panose="020B0609020204030204" pitchFamily="49" charset="0"/>
            </a:endParaRPr>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endParaRPr lang="en-US" sz="1800" b="1" dirty="0"/>
          </a:p>
        </p:txBody>
      </p:sp>
    </p:spTree>
    <p:extLst>
      <p:ext uri="{BB962C8B-B14F-4D97-AF65-F5344CB8AC3E}">
        <p14:creationId xmlns:p14="http://schemas.microsoft.com/office/powerpoint/2010/main" val="40087090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3 - Solution</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a:t>Switch to </a:t>
            </a:r>
            <a:r>
              <a:rPr lang="pl-PL" sz="1800" b="1" dirty="0"/>
              <a:t>master</a:t>
            </a:r>
            <a:r>
              <a:rPr lang="pl-PL" sz="1800" dirty="0"/>
              <a:t> </a:t>
            </a:r>
            <a:r>
              <a:rPr lang="pl-PL" sz="1800" dirty="0" err="1"/>
              <a:t>branch</a:t>
            </a:r>
            <a:endParaRPr lang="pl-PL" sz="1800" dirty="0"/>
          </a:p>
          <a:p>
            <a:r>
              <a:rPr lang="pl-PL" sz="1800" b="1" i="1" dirty="0">
                <a:latin typeface="Consolas" panose="020B0609020204030204" pitchFamily="49" charset="0"/>
              </a:rPr>
              <a:t>$ git </a:t>
            </a:r>
            <a:r>
              <a:rPr lang="pl-PL" sz="1800" b="1" i="1" dirty="0" err="1">
                <a:latin typeface="Consolas" panose="020B0609020204030204" pitchFamily="49" charset="0"/>
              </a:rPr>
              <a:t>checkout</a:t>
            </a:r>
            <a:r>
              <a:rPr lang="pl-PL" sz="1800" b="1" i="1" dirty="0">
                <a:latin typeface="Consolas" panose="020B0609020204030204" pitchFamily="49" charset="0"/>
              </a:rPr>
              <a:t> master</a:t>
            </a:r>
          </a:p>
          <a:p>
            <a:endParaRPr lang="pl-PL" sz="1800" dirty="0"/>
          </a:p>
          <a:p>
            <a:endParaRPr lang="pl-PL" sz="1800" dirty="0"/>
          </a:p>
          <a:p>
            <a:r>
              <a:rPr lang="pl-PL" sz="1800" dirty="0" err="1"/>
              <a:t>Add</a:t>
            </a:r>
            <a:r>
              <a:rPr lang="pl-PL" sz="1800" dirty="0"/>
              <a:t> </a:t>
            </a:r>
            <a:r>
              <a:rPr lang="pl-PL" sz="1800" dirty="0" err="1"/>
              <a:t>new</a:t>
            </a:r>
            <a:r>
              <a:rPr lang="pl-PL" sz="1800" dirty="0"/>
              <a:t> file „</a:t>
            </a:r>
            <a:r>
              <a:rPr lang="pl-PL" sz="1800" dirty="0" err="1"/>
              <a:t>myGitBranches</a:t>
            </a:r>
            <a:r>
              <a:rPr lang="pl-PL" sz="1800" dirty="0"/>
              <a:t>” with a list of </a:t>
            </a:r>
            <a:r>
              <a:rPr lang="pl-PL" sz="1800" dirty="0" err="1"/>
              <a:t>existing</a:t>
            </a:r>
            <a:r>
              <a:rPr lang="pl-PL" sz="1800" dirty="0"/>
              <a:t> git </a:t>
            </a:r>
            <a:r>
              <a:rPr lang="pl-PL" sz="1800" dirty="0" err="1"/>
              <a:t>branches</a:t>
            </a:r>
            <a:r>
              <a:rPr lang="pl-PL" sz="1800" dirty="0"/>
              <a:t> and </a:t>
            </a:r>
            <a:r>
              <a:rPr lang="pl-PL" sz="1800" dirty="0" err="1"/>
              <a:t>commit</a:t>
            </a:r>
            <a:r>
              <a:rPr lang="pl-PL" sz="1800" dirty="0"/>
              <a:t> </a:t>
            </a:r>
            <a:r>
              <a:rPr lang="pl-PL" sz="1800" dirty="0" err="1"/>
              <a:t>it</a:t>
            </a:r>
            <a:r>
              <a:rPr lang="pl-PL" sz="1800" dirty="0"/>
              <a:t> to </a:t>
            </a:r>
            <a:r>
              <a:rPr lang="pl-PL" sz="1800" dirty="0" err="1"/>
              <a:t>repository</a:t>
            </a:r>
            <a:endParaRPr lang="pl-PL" sz="1800" dirty="0"/>
          </a:p>
          <a:p>
            <a:r>
              <a:rPr lang="pl-PL" sz="1800" b="1" i="1" dirty="0">
                <a:latin typeface="Consolas" panose="020B0609020204030204" pitchFamily="49" charset="0"/>
              </a:rPr>
              <a:t>$ git </a:t>
            </a:r>
            <a:r>
              <a:rPr lang="pl-PL" sz="1800" b="1" i="1" dirty="0" err="1">
                <a:latin typeface="Consolas" panose="020B0609020204030204" pitchFamily="49" charset="0"/>
              </a:rPr>
              <a:t>branch</a:t>
            </a:r>
            <a:r>
              <a:rPr lang="pl-PL" sz="1800" b="1" i="1" dirty="0">
                <a:latin typeface="Consolas" panose="020B0609020204030204" pitchFamily="49" charset="0"/>
              </a:rPr>
              <a:t> &gt;&gt; </a:t>
            </a:r>
            <a:r>
              <a:rPr lang="pl-PL" sz="1800" b="1" i="1" dirty="0" err="1">
                <a:latin typeface="Consolas" panose="020B0609020204030204" pitchFamily="49" charset="0"/>
              </a:rPr>
              <a:t>myGitBranches</a:t>
            </a:r>
            <a:r>
              <a:rPr lang="pl-PL" sz="1800" b="1" i="1" dirty="0">
                <a:latin typeface="Consolas" panose="020B0609020204030204" pitchFamily="49" charset="0"/>
              </a:rPr>
              <a:t>; git </a:t>
            </a:r>
            <a:r>
              <a:rPr lang="pl-PL" sz="1800" b="1" i="1" dirty="0" err="1">
                <a:latin typeface="Consolas" panose="020B0609020204030204" pitchFamily="49" charset="0"/>
              </a:rPr>
              <a:t>add</a:t>
            </a:r>
            <a:r>
              <a:rPr lang="pl-PL" sz="1800" b="1" i="1" dirty="0">
                <a:latin typeface="Consolas" panose="020B0609020204030204" pitchFamily="49" charset="0"/>
              </a:rPr>
              <a:t> . ; git </a:t>
            </a:r>
            <a:r>
              <a:rPr lang="pl-PL" sz="1800" b="1" i="1" dirty="0" err="1">
                <a:latin typeface="Consolas" panose="020B0609020204030204" pitchFamily="49" charset="0"/>
              </a:rPr>
              <a:t>commit</a:t>
            </a:r>
            <a:r>
              <a:rPr lang="pl-PL" sz="1800" b="1" i="1" dirty="0">
                <a:latin typeface="Consolas" panose="020B0609020204030204" pitchFamily="49" charset="0"/>
              </a:rPr>
              <a:t> –m „</a:t>
            </a:r>
            <a:r>
              <a:rPr lang="pl-PL" sz="1800" b="1" i="1" dirty="0" err="1">
                <a:latin typeface="Consolas" panose="020B0609020204030204" pitchFamily="49" charset="0"/>
              </a:rPr>
              <a:t>GitIntro</a:t>
            </a:r>
            <a:r>
              <a:rPr lang="pl-PL" sz="1800" b="1" i="1" dirty="0">
                <a:latin typeface="Consolas" panose="020B0609020204030204" pitchFamily="49" charset="0"/>
              </a:rPr>
              <a:t>: First </a:t>
            </a:r>
            <a:r>
              <a:rPr lang="pl-PL" sz="1800" b="1" i="1" dirty="0" err="1">
                <a:latin typeface="Consolas" panose="020B0609020204030204" pitchFamily="49" charset="0"/>
              </a:rPr>
              <a:t>commit</a:t>
            </a:r>
            <a:r>
              <a:rPr lang="pl-PL" sz="1800" b="1" i="1" dirty="0">
                <a:latin typeface="Consolas" panose="020B0609020204030204" pitchFamily="49" charset="0"/>
              </a:rPr>
              <a:t> on master”</a:t>
            </a:r>
            <a:endParaRPr lang="pl-PL" sz="1800" dirty="0"/>
          </a:p>
          <a:p>
            <a:endParaRPr lang="pl-PL" sz="1800" dirty="0"/>
          </a:p>
          <a:p>
            <a:endParaRPr lang="pl-PL" sz="3600" dirty="0">
              <a:cs typeface="Consolas" panose="020B0609020204030204" pitchFamily="49" charset="0"/>
            </a:endParaRPr>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a:p>
            <a:pPr lvl="0">
              <a:lnSpc>
                <a:spcPct val="100000"/>
              </a:lnSpc>
            </a:pPr>
            <a:endParaRPr lang="en-US" dirty="0">
              <a:solidFill>
                <a:srgbClr val="001135"/>
              </a:solidFill>
            </a:endParaRPr>
          </a:p>
        </p:txBody>
      </p:sp>
      <p:pic>
        <p:nvPicPr>
          <p:cNvPr id="3" name="Picture 2">
            <a:extLst>
              <a:ext uri="{FF2B5EF4-FFF2-40B4-BE49-F238E27FC236}">
                <a16:creationId xmlns:a16="http://schemas.microsoft.com/office/drawing/2014/main" id="{BF3AC44C-5AA7-4628-B77B-61F9392A6765}"/>
              </a:ext>
            </a:extLst>
          </p:cNvPr>
          <p:cNvPicPr>
            <a:picLocks noChangeAspect="1"/>
          </p:cNvPicPr>
          <p:nvPr/>
        </p:nvPicPr>
        <p:blipFill>
          <a:blip r:embed="rId2"/>
          <a:stretch>
            <a:fillRect/>
          </a:stretch>
        </p:blipFill>
        <p:spPr>
          <a:xfrm>
            <a:off x="379497" y="1377638"/>
            <a:ext cx="6410325" cy="476250"/>
          </a:xfrm>
          <a:prstGeom prst="rect">
            <a:avLst/>
          </a:prstGeom>
        </p:spPr>
      </p:pic>
      <p:pic>
        <p:nvPicPr>
          <p:cNvPr id="7" name="Picture 6">
            <a:extLst>
              <a:ext uri="{FF2B5EF4-FFF2-40B4-BE49-F238E27FC236}">
                <a16:creationId xmlns:a16="http://schemas.microsoft.com/office/drawing/2014/main" id="{2CEEFBC8-2356-4451-AA45-9164E98F1711}"/>
              </a:ext>
            </a:extLst>
          </p:cNvPr>
          <p:cNvPicPr>
            <a:picLocks noChangeAspect="1"/>
          </p:cNvPicPr>
          <p:nvPr/>
        </p:nvPicPr>
        <p:blipFill>
          <a:blip r:embed="rId3"/>
          <a:stretch>
            <a:fillRect/>
          </a:stretch>
        </p:blipFill>
        <p:spPr>
          <a:xfrm>
            <a:off x="379497" y="3176666"/>
            <a:ext cx="6362700" cy="1057275"/>
          </a:xfrm>
          <a:prstGeom prst="rect">
            <a:avLst/>
          </a:prstGeom>
        </p:spPr>
      </p:pic>
    </p:spTree>
    <p:extLst>
      <p:ext uri="{BB962C8B-B14F-4D97-AF65-F5344CB8AC3E}">
        <p14:creationId xmlns:p14="http://schemas.microsoft.com/office/powerpoint/2010/main" val="16243350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3 - Solution</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err="1"/>
              <a:t>Rebase</a:t>
            </a:r>
            <a:r>
              <a:rPr lang="pl-PL" sz="1800" dirty="0"/>
              <a:t> </a:t>
            </a:r>
            <a:r>
              <a:rPr lang="pl-PL" sz="1800" b="1" dirty="0" err="1"/>
              <a:t>gitIntro</a:t>
            </a:r>
            <a:r>
              <a:rPr lang="pl-PL" sz="1800" b="1" dirty="0"/>
              <a:t> </a:t>
            </a:r>
            <a:r>
              <a:rPr lang="pl-PL" sz="1800" dirty="0" err="1"/>
              <a:t>branch</a:t>
            </a:r>
            <a:r>
              <a:rPr lang="pl-PL" sz="1800" dirty="0"/>
              <a:t> </a:t>
            </a:r>
            <a:r>
              <a:rPr lang="pl-PL" sz="1800" dirty="0" err="1"/>
              <a:t>into</a:t>
            </a:r>
            <a:r>
              <a:rPr lang="pl-PL" sz="1800" dirty="0"/>
              <a:t> </a:t>
            </a:r>
            <a:r>
              <a:rPr lang="pl-PL" sz="1800" b="1" dirty="0"/>
              <a:t>master </a:t>
            </a:r>
            <a:r>
              <a:rPr lang="pl-PL" sz="1800" dirty="0"/>
              <a:t>and </a:t>
            </a:r>
            <a:r>
              <a:rPr lang="pl-PL" sz="1800" dirty="0" err="1"/>
              <a:t>resolve</a:t>
            </a:r>
            <a:r>
              <a:rPr lang="pl-PL" sz="1800" dirty="0"/>
              <a:t> </a:t>
            </a:r>
            <a:r>
              <a:rPr lang="pl-PL" sz="1800" dirty="0" err="1"/>
              <a:t>conflicts</a:t>
            </a:r>
            <a:endParaRPr lang="pl-PL" sz="1800" dirty="0"/>
          </a:p>
          <a:p>
            <a:r>
              <a:rPr lang="pl-PL" sz="1800" b="1" i="1" dirty="0">
                <a:latin typeface="Consolas" panose="020B0609020204030204" pitchFamily="49" charset="0"/>
              </a:rPr>
              <a:t>$ git </a:t>
            </a:r>
            <a:r>
              <a:rPr lang="pl-PL" sz="1800" b="1" i="1" dirty="0" err="1">
                <a:latin typeface="Consolas" panose="020B0609020204030204" pitchFamily="49" charset="0"/>
              </a:rPr>
              <a:t>rebase</a:t>
            </a:r>
            <a:r>
              <a:rPr lang="pl-PL" sz="1800" b="1" i="1" dirty="0">
                <a:latin typeface="Consolas" panose="020B0609020204030204" pitchFamily="49" charset="0"/>
              </a:rPr>
              <a:t> </a:t>
            </a:r>
            <a:r>
              <a:rPr lang="pl-PL" sz="1800" b="1" i="1" dirty="0" err="1">
                <a:latin typeface="Consolas" panose="020B0609020204030204" pitchFamily="49" charset="0"/>
              </a:rPr>
              <a:t>gitIntro</a:t>
            </a:r>
            <a:endParaRPr lang="pl-PL" sz="1800" b="1" i="1" dirty="0">
              <a:latin typeface="Consolas" panose="020B0609020204030204" pitchFamily="49" charset="0"/>
            </a:endParaRPr>
          </a:p>
          <a:p>
            <a:endParaRPr lang="pl-PL" sz="1800" dirty="0"/>
          </a:p>
          <a:p>
            <a:endParaRPr lang="pl-PL" sz="1800" dirty="0"/>
          </a:p>
          <a:p>
            <a:endParaRPr lang="pl-PL" sz="3600" dirty="0">
              <a:cs typeface="Consolas" panose="020B0609020204030204" pitchFamily="49" charset="0"/>
            </a:endParaRPr>
          </a:p>
          <a:p>
            <a:endParaRPr lang="pl-PL" sz="3500" dirty="0"/>
          </a:p>
          <a:p>
            <a:endParaRPr lang="pl-PL" sz="1000" b="1" i="1" dirty="0">
              <a:latin typeface="Consolas" panose="020B0609020204030204" pitchFamily="49" charset="0"/>
            </a:endParaRPr>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a:p>
            <a:pPr lvl="0">
              <a:lnSpc>
                <a:spcPct val="100000"/>
              </a:lnSpc>
            </a:pPr>
            <a:endParaRPr lang="en-US" dirty="0">
              <a:solidFill>
                <a:srgbClr val="001135"/>
              </a:solidFill>
            </a:endParaRPr>
          </a:p>
        </p:txBody>
      </p:sp>
      <p:pic>
        <p:nvPicPr>
          <p:cNvPr id="2" name="Picture 1">
            <a:extLst>
              <a:ext uri="{FF2B5EF4-FFF2-40B4-BE49-F238E27FC236}">
                <a16:creationId xmlns:a16="http://schemas.microsoft.com/office/drawing/2014/main" id="{ACFEB3B1-3228-462C-A4E8-D1E266243FF7}"/>
              </a:ext>
            </a:extLst>
          </p:cNvPr>
          <p:cNvPicPr>
            <a:picLocks noChangeAspect="1"/>
          </p:cNvPicPr>
          <p:nvPr/>
        </p:nvPicPr>
        <p:blipFill>
          <a:blip r:embed="rId2"/>
          <a:stretch>
            <a:fillRect/>
          </a:stretch>
        </p:blipFill>
        <p:spPr>
          <a:xfrm>
            <a:off x="417599" y="1357622"/>
            <a:ext cx="7154585" cy="2753399"/>
          </a:xfrm>
          <a:prstGeom prst="rect">
            <a:avLst/>
          </a:prstGeom>
        </p:spPr>
      </p:pic>
    </p:spTree>
    <p:extLst>
      <p:ext uri="{BB962C8B-B14F-4D97-AF65-F5344CB8AC3E}">
        <p14:creationId xmlns:p14="http://schemas.microsoft.com/office/powerpoint/2010/main" val="30241256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3 - Solution</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err="1"/>
              <a:t>Rebase</a:t>
            </a:r>
            <a:r>
              <a:rPr lang="pl-PL" sz="1800" dirty="0"/>
              <a:t> </a:t>
            </a:r>
            <a:r>
              <a:rPr lang="pl-PL" sz="1800" b="1" dirty="0" err="1"/>
              <a:t>gitIntro</a:t>
            </a:r>
            <a:r>
              <a:rPr lang="pl-PL" sz="1800" b="1" dirty="0"/>
              <a:t> </a:t>
            </a:r>
            <a:r>
              <a:rPr lang="pl-PL" sz="1800" dirty="0" err="1"/>
              <a:t>branch</a:t>
            </a:r>
            <a:r>
              <a:rPr lang="pl-PL" sz="1800" dirty="0"/>
              <a:t> </a:t>
            </a:r>
            <a:r>
              <a:rPr lang="pl-PL" sz="1800" dirty="0" err="1"/>
              <a:t>into</a:t>
            </a:r>
            <a:r>
              <a:rPr lang="pl-PL" sz="1800" dirty="0"/>
              <a:t> </a:t>
            </a:r>
            <a:r>
              <a:rPr lang="pl-PL" sz="1800" b="1" dirty="0"/>
              <a:t>master </a:t>
            </a:r>
            <a:r>
              <a:rPr lang="pl-PL" sz="1800" dirty="0"/>
              <a:t>and </a:t>
            </a:r>
            <a:r>
              <a:rPr lang="pl-PL" sz="1800" dirty="0" err="1"/>
              <a:t>resolve</a:t>
            </a:r>
            <a:r>
              <a:rPr lang="pl-PL" sz="1800" dirty="0"/>
              <a:t> </a:t>
            </a:r>
            <a:r>
              <a:rPr lang="pl-PL" sz="1800" dirty="0" err="1"/>
              <a:t>conflicts</a:t>
            </a:r>
            <a:endParaRPr lang="pl-PL" sz="1800" dirty="0"/>
          </a:p>
          <a:p>
            <a:r>
              <a:rPr lang="pl-PL" sz="1900" b="1" i="1" dirty="0">
                <a:latin typeface="Consolas" panose="020B0609020204030204" pitchFamily="49" charset="0"/>
              </a:rPr>
              <a:t>$ git </a:t>
            </a:r>
            <a:r>
              <a:rPr lang="pl-PL" sz="1900" b="1" i="1" dirty="0" err="1">
                <a:latin typeface="Consolas" panose="020B0609020204030204" pitchFamily="49" charset="0"/>
              </a:rPr>
              <a:t>mergetool</a:t>
            </a:r>
            <a:r>
              <a:rPr lang="pl-PL" sz="1900" b="1" i="1" dirty="0">
                <a:latin typeface="Consolas" panose="020B0609020204030204" pitchFamily="49" charset="0"/>
              </a:rPr>
              <a:t> </a:t>
            </a: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a:p>
            <a:pPr lvl="0">
              <a:lnSpc>
                <a:spcPct val="100000"/>
              </a:lnSpc>
            </a:pPr>
            <a:endParaRPr lang="pl-PL" dirty="0">
              <a:solidFill>
                <a:srgbClr val="001135"/>
              </a:solidFill>
            </a:endParaRPr>
          </a:p>
          <a:p>
            <a:pPr lvl="0">
              <a:lnSpc>
                <a:spcPct val="100000"/>
              </a:lnSpc>
            </a:pPr>
            <a:endParaRPr lang="pl-PL" dirty="0">
              <a:solidFill>
                <a:srgbClr val="001135"/>
              </a:solidFill>
            </a:endParaRPr>
          </a:p>
          <a:p>
            <a:pPr>
              <a:lnSpc>
                <a:spcPct val="100000"/>
              </a:lnSpc>
            </a:pPr>
            <a:r>
              <a:rPr lang="pl-PL" b="1" i="1" dirty="0">
                <a:latin typeface="Consolas" panose="020B0609020204030204" pitchFamily="49" charset="0"/>
              </a:rPr>
              <a:t>$ git </a:t>
            </a:r>
            <a:r>
              <a:rPr lang="pl-PL" b="1" i="1" dirty="0" err="1">
                <a:latin typeface="Consolas" panose="020B0609020204030204" pitchFamily="49" charset="0"/>
              </a:rPr>
              <a:t>rebase</a:t>
            </a:r>
            <a:r>
              <a:rPr lang="pl-PL" b="1" i="1" dirty="0">
                <a:latin typeface="Consolas" panose="020B0609020204030204" pitchFamily="49" charset="0"/>
              </a:rPr>
              <a:t> --</a:t>
            </a:r>
            <a:r>
              <a:rPr lang="pl-PL" b="1" i="1" dirty="0" err="1">
                <a:latin typeface="Consolas" panose="020B0609020204030204" pitchFamily="49" charset="0"/>
              </a:rPr>
              <a:t>continue</a:t>
            </a:r>
            <a:endParaRPr lang="pl-PL" b="1" i="1" dirty="0">
              <a:latin typeface="Consolas" panose="020B0609020204030204" pitchFamily="49" charset="0"/>
            </a:endParaRPr>
          </a:p>
          <a:p>
            <a:pPr lvl="0">
              <a:lnSpc>
                <a:spcPct val="100000"/>
              </a:lnSpc>
            </a:pPr>
            <a:endParaRPr lang="en-US" dirty="0">
              <a:solidFill>
                <a:srgbClr val="001135"/>
              </a:solidFill>
            </a:endParaRPr>
          </a:p>
        </p:txBody>
      </p:sp>
      <p:pic>
        <p:nvPicPr>
          <p:cNvPr id="6" name="Picture 5">
            <a:extLst>
              <a:ext uri="{FF2B5EF4-FFF2-40B4-BE49-F238E27FC236}">
                <a16:creationId xmlns:a16="http://schemas.microsoft.com/office/drawing/2014/main" id="{BE42F8CE-6EE6-4F89-A31E-72849FF6BCFE}"/>
              </a:ext>
            </a:extLst>
          </p:cNvPr>
          <p:cNvPicPr>
            <a:picLocks noChangeAspect="1"/>
          </p:cNvPicPr>
          <p:nvPr/>
        </p:nvPicPr>
        <p:blipFill>
          <a:blip r:embed="rId2"/>
          <a:stretch>
            <a:fillRect/>
          </a:stretch>
        </p:blipFill>
        <p:spPr>
          <a:xfrm>
            <a:off x="417600" y="1438918"/>
            <a:ext cx="8306326" cy="1689690"/>
          </a:xfrm>
          <a:prstGeom prst="rect">
            <a:avLst/>
          </a:prstGeom>
        </p:spPr>
      </p:pic>
      <p:pic>
        <p:nvPicPr>
          <p:cNvPr id="3" name="Picture 2">
            <a:extLst>
              <a:ext uri="{FF2B5EF4-FFF2-40B4-BE49-F238E27FC236}">
                <a16:creationId xmlns:a16="http://schemas.microsoft.com/office/drawing/2014/main" id="{A1D87776-9ECD-4D80-8869-EE02616A5030}"/>
              </a:ext>
            </a:extLst>
          </p:cNvPr>
          <p:cNvPicPr>
            <a:picLocks noChangeAspect="1"/>
          </p:cNvPicPr>
          <p:nvPr/>
        </p:nvPicPr>
        <p:blipFill>
          <a:blip r:embed="rId3"/>
          <a:stretch>
            <a:fillRect/>
          </a:stretch>
        </p:blipFill>
        <p:spPr>
          <a:xfrm>
            <a:off x="417600" y="3728879"/>
            <a:ext cx="7143750" cy="466725"/>
          </a:xfrm>
          <a:prstGeom prst="rect">
            <a:avLst/>
          </a:prstGeom>
        </p:spPr>
      </p:pic>
    </p:spTree>
    <p:extLst>
      <p:ext uri="{BB962C8B-B14F-4D97-AF65-F5344CB8AC3E}">
        <p14:creationId xmlns:p14="http://schemas.microsoft.com/office/powerpoint/2010/main" val="408413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269884"/>
          </a:xfrm>
        </p:spPr>
        <p:txBody>
          <a:bodyPr>
            <a:normAutofit/>
          </a:bodyPr>
          <a:lstStyle/>
          <a:p>
            <a:pPr marL="285750" indent="-285750" algn="just">
              <a:buFont typeface="Arial" panose="020B0604020202020204" pitchFamily="34" charset="0"/>
              <a:buChar char="•"/>
            </a:pPr>
            <a:r>
              <a:rPr lang="pl-PL" sz="1700" dirty="0"/>
              <a:t>The major </a:t>
            </a:r>
            <a:r>
              <a:rPr lang="pl-PL" sz="1700" dirty="0" err="1"/>
              <a:t>difference</a:t>
            </a:r>
            <a:r>
              <a:rPr lang="pl-PL" sz="1700" dirty="0"/>
              <a:t> </a:t>
            </a:r>
            <a:r>
              <a:rPr lang="pl-PL" sz="1700" dirty="0" err="1"/>
              <a:t>between</a:t>
            </a:r>
            <a:r>
              <a:rPr lang="pl-PL" sz="1700" dirty="0"/>
              <a:t> GIT and </a:t>
            </a:r>
            <a:r>
              <a:rPr lang="pl-PL" sz="1700" dirty="0" err="1"/>
              <a:t>other</a:t>
            </a:r>
            <a:r>
              <a:rPr lang="pl-PL" sz="1700" dirty="0"/>
              <a:t> VCS </a:t>
            </a:r>
            <a:r>
              <a:rPr lang="pl-PL" sz="1700" dirty="0" err="1"/>
              <a:t>is</a:t>
            </a:r>
            <a:r>
              <a:rPr lang="pl-PL" sz="1700" dirty="0"/>
              <a:t> </a:t>
            </a:r>
            <a:r>
              <a:rPr lang="pl-PL" sz="1700" dirty="0" err="1"/>
              <a:t>that</a:t>
            </a:r>
            <a:r>
              <a:rPr lang="pl-PL" sz="1700" dirty="0"/>
              <a:t> the </a:t>
            </a:r>
            <a:r>
              <a:rPr lang="pl-PL" sz="1700" dirty="0" err="1"/>
              <a:t>consecutive</a:t>
            </a:r>
            <a:r>
              <a:rPr lang="pl-PL" sz="1700" dirty="0"/>
              <a:t> </a:t>
            </a:r>
            <a:r>
              <a:rPr lang="pl-PL" sz="1700" dirty="0" err="1"/>
              <a:t>commits</a:t>
            </a:r>
            <a:r>
              <a:rPr lang="pl-PL" sz="1700" dirty="0"/>
              <a:t> </a:t>
            </a:r>
            <a:r>
              <a:rPr lang="pl-PL" sz="1700" dirty="0" err="1"/>
              <a:t>are</a:t>
            </a:r>
            <a:r>
              <a:rPr lang="pl-PL" sz="1700" dirty="0"/>
              <a:t> </a:t>
            </a:r>
            <a:r>
              <a:rPr lang="pl-PL" sz="1700" dirty="0" err="1"/>
              <a:t>snapshot</a:t>
            </a:r>
            <a:r>
              <a:rPr lang="pl-PL" sz="1700" dirty="0"/>
              <a:t> of </a:t>
            </a:r>
            <a:r>
              <a:rPr lang="pl-PL" sz="1700" u="sng" dirty="0" err="1"/>
              <a:t>full</a:t>
            </a:r>
            <a:r>
              <a:rPr lang="pl-PL" sz="1700" dirty="0"/>
              <a:t> </a:t>
            </a:r>
            <a:r>
              <a:rPr lang="pl-PL" sz="1700" dirty="0" err="1"/>
              <a:t>repository</a:t>
            </a:r>
            <a:r>
              <a:rPr lang="pl-PL" sz="1700" dirty="0"/>
              <a:t>, </a:t>
            </a:r>
            <a:r>
              <a:rPr lang="pl-PL" sz="1700" dirty="0" err="1"/>
              <a:t>instead</a:t>
            </a:r>
            <a:r>
              <a:rPr lang="pl-PL" sz="1700" dirty="0"/>
              <a:t> of </a:t>
            </a:r>
            <a:r>
              <a:rPr lang="pl-PL" sz="1700" dirty="0" err="1"/>
              <a:t>changes</a:t>
            </a:r>
            <a:r>
              <a:rPr lang="pl-PL" sz="1700" dirty="0"/>
              <a:t> </a:t>
            </a:r>
            <a:r>
              <a:rPr lang="pl-PL" sz="1700" dirty="0" err="1"/>
              <a:t>made</a:t>
            </a:r>
            <a:r>
              <a:rPr lang="pl-PL" sz="1700" dirty="0"/>
              <a:t> to </a:t>
            </a:r>
            <a:r>
              <a:rPr lang="pl-PL" sz="1700" dirty="0" err="1"/>
              <a:t>each</a:t>
            </a:r>
            <a:r>
              <a:rPr lang="pl-PL" sz="1700" dirty="0"/>
              <a:t> file </a:t>
            </a:r>
            <a:r>
              <a:rPr lang="pl-PL" sz="1700" dirty="0" err="1"/>
              <a:t>over</a:t>
            </a:r>
            <a:r>
              <a:rPr lang="pl-PL" sz="1700" dirty="0"/>
              <a:t> </a:t>
            </a:r>
            <a:r>
              <a:rPr lang="pl-PL" sz="1700" dirty="0" err="1"/>
              <a:t>time</a:t>
            </a:r>
            <a:r>
              <a:rPr lang="pl-PL" sz="1700" dirty="0"/>
              <a:t>.</a:t>
            </a:r>
          </a:p>
          <a:p>
            <a:pPr marL="285750" indent="-285750" algn="just">
              <a:buFont typeface="Arial" panose="020B0604020202020204" pitchFamily="34" charset="0"/>
              <a:buChar char="•"/>
            </a:pPr>
            <a:r>
              <a:rPr lang="pl-PL" sz="1700" dirty="0"/>
              <a:t>Git </a:t>
            </a:r>
            <a:r>
              <a:rPr lang="pl-PL" sz="1700" dirty="0" err="1"/>
              <a:t>is</a:t>
            </a:r>
            <a:r>
              <a:rPr lang="pl-PL" sz="1700" dirty="0"/>
              <a:t> </a:t>
            </a:r>
            <a:r>
              <a:rPr lang="pl-PL" sz="1700" dirty="0" err="1"/>
              <a:t>distributed</a:t>
            </a:r>
            <a:r>
              <a:rPr lang="pl-PL" sz="1700" dirty="0"/>
              <a:t>, </a:t>
            </a:r>
            <a:r>
              <a:rPr lang="pl-PL" sz="1700" dirty="0" err="1"/>
              <a:t>whereas</a:t>
            </a:r>
            <a:r>
              <a:rPr lang="pl-PL" sz="1700" dirty="0"/>
              <a:t> the most popular VCS (SVN) </a:t>
            </a:r>
            <a:r>
              <a:rPr lang="pl-PL" sz="1700" dirty="0" err="1"/>
              <a:t>is</a:t>
            </a:r>
            <a:r>
              <a:rPr lang="pl-PL" sz="1700" dirty="0"/>
              <a:t> </a:t>
            </a:r>
            <a:r>
              <a:rPr lang="pl-PL" sz="1700" dirty="0" err="1"/>
              <a:t>centralized</a:t>
            </a:r>
            <a:endParaRPr lang="pl-PL" sz="900" dirty="0"/>
          </a:p>
          <a:p>
            <a:pPr lvl="5" indent="0" algn="just">
              <a:buNone/>
            </a:pPr>
            <a:r>
              <a:rPr lang="pl-PL" sz="900" dirty="0"/>
              <a:t>                 SVN					                    GIT</a:t>
            </a:r>
          </a:p>
          <a:p>
            <a:pPr algn="just"/>
            <a:endParaRPr lang="pl-PL" sz="1700" dirty="0"/>
          </a:p>
          <a:p>
            <a:pPr marL="285750" indent="-285750" algn="just">
              <a:buFont typeface="Arial" panose="020B0604020202020204" pitchFamily="34" charset="0"/>
              <a:buChar char="•"/>
            </a:pPr>
            <a:endParaRPr lang="pl-PL" sz="1700" dirty="0"/>
          </a:p>
          <a:p>
            <a:pPr marL="285750" indent="-285750" algn="just">
              <a:buFont typeface="Arial" panose="020B0604020202020204" pitchFamily="34" charset="0"/>
              <a:buChar char="•"/>
            </a:pPr>
            <a:endParaRPr lang="pl-PL" sz="1700" dirty="0"/>
          </a:p>
          <a:p>
            <a:pPr marL="285750" indent="-285750" algn="just">
              <a:buFont typeface="Arial" panose="020B0604020202020204" pitchFamily="34" charset="0"/>
              <a:buChar char="•"/>
            </a:pPr>
            <a:endParaRPr lang="pl-PL" sz="1700" dirty="0"/>
          </a:p>
          <a:p>
            <a:pPr lvl="8" indent="0" algn="just">
              <a:buNone/>
            </a:pPr>
            <a:r>
              <a:rPr lang="pl-PL" sz="1450" dirty="0"/>
              <a:t>                       VS </a:t>
            </a:r>
          </a:p>
          <a:p>
            <a:pPr marL="285750" indent="-285750" algn="just">
              <a:buFont typeface="Arial" panose="020B0604020202020204" pitchFamily="34" charset="0"/>
              <a:buChar char="•"/>
            </a:pPr>
            <a:endParaRPr lang="pl-PL" sz="1700" dirty="0"/>
          </a:p>
          <a:p>
            <a:pPr marL="285750" indent="-285750" algn="just">
              <a:buFont typeface="Arial" panose="020B0604020202020204" pitchFamily="34" charset="0"/>
              <a:buChar char="•"/>
            </a:pPr>
            <a:endParaRPr lang="pl-PL" sz="1700" dirty="0"/>
          </a:p>
          <a:p>
            <a:pPr lvl="2"/>
            <a:endParaRPr lang="pl-PL" dirty="0"/>
          </a:p>
        </p:txBody>
      </p:sp>
      <p:sp>
        <p:nvSpPr>
          <p:cNvPr id="8" name="Text Placeholder 7">
            <a:extLst>
              <a:ext uri="{FF2B5EF4-FFF2-40B4-BE49-F238E27FC236}">
                <a16:creationId xmlns:a16="http://schemas.microsoft.com/office/drawing/2014/main" id="{B8CC44D1-A762-420D-A478-9A3DEFE55CB3}"/>
              </a:ext>
            </a:extLst>
          </p:cNvPr>
          <p:cNvSpPr>
            <a:spLocks noGrp="1"/>
          </p:cNvSpPr>
          <p:nvPr>
            <p:ph type="body" sz="quarter" idx="12"/>
          </p:nvPr>
        </p:nvSpPr>
        <p:spPr/>
        <p:txBody>
          <a:bodyPr/>
          <a:lstStyle/>
          <a:p>
            <a:r>
              <a:rPr lang="pl-PL" dirty="0"/>
              <a:t>Git </a:t>
            </a:r>
            <a:r>
              <a:rPr lang="pl-PL" dirty="0" err="1"/>
              <a:t>overview</a:t>
            </a:r>
            <a:endParaRPr lang="pl-PL" dirty="0"/>
          </a:p>
        </p:txBody>
      </p:sp>
      <p:pic>
        <p:nvPicPr>
          <p:cNvPr id="19" name="Picture 18">
            <a:extLst>
              <a:ext uri="{FF2B5EF4-FFF2-40B4-BE49-F238E27FC236}">
                <a16:creationId xmlns:a16="http://schemas.microsoft.com/office/drawing/2014/main" id="{9B6C18E3-34DC-4C62-80A7-6EAA3DC958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600" y="1645259"/>
            <a:ext cx="3901313" cy="2359963"/>
          </a:xfrm>
          <a:prstGeom prst="rect">
            <a:avLst/>
          </a:prstGeom>
        </p:spPr>
      </p:pic>
      <p:pic>
        <p:nvPicPr>
          <p:cNvPr id="23" name="Picture 22">
            <a:extLst>
              <a:ext uri="{FF2B5EF4-FFF2-40B4-BE49-F238E27FC236}">
                <a16:creationId xmlns:a16="http://schemas.microsoft.com/office/drawing/2014/main" id="{E36D0220-A44D-4F77-96DF-EE5EFF37B4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2109" y="1645260"/>
            <a:ext cx="3901311" cy="2359962"/>
          </a:xfrm>
          <a:prstGeom prst="rect">
            <a:avLst/>
          </a:prstGeom>
        </p:spPr>
      </p:pic>
    </p:spTree>
    <p:extLst>
      <p:ext uri="{BB962C8B-B14F-4D97-AF65-F5344CB8AC3E}">
        <p14:creationId xmlns:p14="http://schemas.microsoft.com/office/powerpoint/2010/main" val="16611227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3 - Solution</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lnSpcReduction="10000"/>
          </a:bodyPr>
          <a:lstStyle/>
          <a:p>
            <a:r>
              <a:rPr lang="pl-PL" sz="1800" dirty="0" err="1"/>
              <a:t>Check</a:t>
            </a:r>
            <a:r>
              <a:rPr lang="pl-PL" sz="1800" dirty="0"/>
              <a:t> the </a:t>
            </a:r>
            <a:r>
              <a:rPr lang="pl-PL" sz="1800" dirty="0" err="1"/>
              <a:t>history</a:t>
            </a:r>
            <a:endParaRPr lang="pl-PL" sz="1800" b="1" i="1" dirty="0">
              <a:latin typeface="Consolas" panose="020B0609020204030204" pitchFamily="49" charset="0"/>
            </a:endParaRPr>
          </a:p>
          <a:p>
            <a:r>
              <a:rPr lang="pl-PL" sz="1800" b="1" i="1" dirty="0">
                <a:latin typeface="Consolas" panose="020B0609020204030204" pitchFamily="49" charset="0"/>
              </a:rPr>
              <a:t>$ git log</a:t>
            </a:r>
          </a:p>
          <a:p>
            <a:endParaRPr lang="pl-PL" sz="1800" dirty="0"/>
          </a:p>
          <a:p>
            <a:endParaRPr lang="pl-PL" sz="1800" dirty="0"/>
          </a:p>
          <a:p>
            <a:endParaRPr lang="pl-PL" sz="3600" dirty="0">
              <a:cs typeface="Consolas" panose="020B0609020204030204" pitchFamily="49" charset="0"/>
            </a:endParaRPr>
          </a:p>
          <a:p>
            <a:endParaRPr lang="pl-PL" sz="3500" dirty="0"/>
          </a:p>
          <a:p>
            <a:endParaRPr lang="pl-PL" sz="1800" dirty="0"/>
          </a:p>
          <a:p>
            <a:endParaRPr lang="pl-PL" sz="1800" dirty="0"/>
          </a:p>
          <a:p>
            <a:r>
              <a:rPr lang="pl-PL" sz="1800" dirty="0" err="1"/>
              <a:t>Push</a:t>
            </a:r>
            <a:r>
              <a:rPr lang="pl-PL" sz="1800" dirty="0"/>
              <a:t> the </a:t>
            </a:r>
            <a:r>
              <a:rPr lang="pl-PL" sz="1800" dirty="0" err="1"/>
              <a:t>changes</a:t>
            </a:r>
            <a:r>
              <a:rPr lang="pl-PL" sz="1800" dirty="0"/>
              <a:t> </a:t>
            </a:r>
            <a:r>
              <a:rPr lang="pl-PL" sz="1800" dirty="0" err="1"/>
              <a:t>into</a:t>
            </a:r>
            <a:r>
              <a:rPr lang="pl-PL" sz="1800" dirty="0"/>
              <a:t> </a:t>
            </a:r>
            <a:r>
              <a:rPr lang="pl-PL" sz="1800" dirty="0" err="1"/>
              <a:t>your</a:t>
            </a:r>
            <a:r>
              <a:rPr lang="pl-PL" sz="1800" dirty="0"/>
              <a:t> </a:t>
            </a:r>
            <a:r>
              <a:rPr lang="pl-PL" sz="1800" dirty="0" err="1"/>
              <a:t>remote</a:t>
            </a:r>
            <a:r>
              <a:rPr lang="pl-PL" sz="1800" dirty="0"/>
              <a:t> </a:t>
            </a:r>
            <a:r>
              <a:rPr lang="pl-PL" sz="1800" dirty="0" err="1"/>
              <a:t>repository</a:t>
            </a:r>
            <a:endParaRPr lang="pl-PL" sz="1800" b="1" i="1" dirty="0">
              <a:latin typeface="Consolas" panose="020B0609020204030204" pitchFamily="49" charset="0"/>
            </a:endParaRPr>
          </a:p>
          <a:p>
            <a:pPr>
              <a:lnSpc>
                <a:spcPct val="100000"/>
              </a:lnSpc>
            </a:pPr>
            <a:r>
              <a:rPr lang="pl-PL" sz="1800" b="1" i="1" dirty="0">
                <a:latin typeface="Consolas" panose="020B0609020204030204" pitchFamily="49" charset="0"/>
              </a:rPr>
              <a:t>$ git </a:t>
            </a:r>
            <a:r>
              <a:rPr lang="pl-PL" sz="1800" b="1" i="1" dirty="0" err="1">
                <a:latin typeface="Consolas" panose="020B0609020204030204" pitchFamily="49" charset="0"/>
              </a:rPr>
              <a:t>push</a:t>
            </a:r>
            <a:endParaRPr lang="pl-PL" sz="1800" b="1" i="1" dirty="0">
              <a:latin typeface="Consolas" panose="020B0609020204030204" pitchFamily="49" charset="0"/>
            </a:endParaRPr>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a:p>
            <a:pPr lvl="0">
              <a:lnSpc>
                <a:spcPct val="100000"/>
              </a:lnSpc>
            </a:pPr>
            <a:endParaRPr lang="en-US" dirty="0">
              <a:solidFill>
                <a:srgbClr val="001135"/>
              </a:solidFill>
            </a:endParaRPr>
          </a:p>
        </p:txBody>
      </p:sp>
      <p:pic>
        <p:nvPicPr>
          <p:cNvPr id="3" name="Picture 2">
            <a:extLst>
              <a:ext uri="{FF2B5EF4-FFF2-40B4-BE49-F238E27FC236}">
                <a16:creationId xmlns:a16="http://schemas.microsoft.com/office/drawing/2014/main" id="{7AE6905C-2517-4418-9F34-80C71992C4CB}"/>
              </a:ext>
            </a:extLst>
          </p:cNvPr>
          <p:cNvPicPr>
            <a:picLocks noChangeAspect="1"/>
          </p:cNvPicPr>
          <p:nvPr/>
        </p:nvPicPr>
        <p:blipFill>
          <a:blip r:embed="rId2"/>
          <a:stretch>
            <a:fillRect/>
          </a:stretch>
        </p:blipFill>
        <p:spPr>
          <a:xfrm>
            <a:off x="417600" y="1346882"/>
            <a:ext cx="6343650" cy="1981200"/>
          </a:xfrm>
          <a:prstGeom prst="rect">
            <a:avLst/>
          </a:prstGeom>
        </p:spPr>
      </p:pic>
    </p:spTree>
    <p:extLst>
      <p:ext uri="{BB962C8B-B14F-4D97-AF65-F5344CB8AC3E}">
        <p14:creationId xmlns:p14="http://schemas.microsoft.com/office/powerpoint/2010/main" val="24208835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3AE4A4-F521-4B46-BB77-BDFFF6278B02}"/>
              </a:ext>
            </a:extLst>
          </p:cNvPr>
          <p:cNvSpPr>
            <a:spLocks noGrp="1"/>
          </p:cNvSpPr>
          <p:nvPr>
            <p:ph type="body" sz="quarter" idx="11"/>
          </p:nvPr>
        </p:nvSpPr>
        <p:spPr/>
        <p:txBody>
          <a:bodyPr/>
          <a:lstStyle/>
          <a:p>
            <a:pPr algn="ctr"/>
            <a:endParaRPr lang="pl-PL" sz="4800" dirty="0"/>
          </a:p>
          <a:p>
            <a:pPr algn="ctr"/>
            <a:r>
              <a:rPr lang="pl-PL" sz="4800" dirty="0" err="1"/>
              <a:t>Excercise</a:t>
            </a:r>
            <a:r>
              <a:rPr lang="pl-PL" sz="4800" dirty="0"/>
              <a:t> 4</a:t>
            </a:r>
            <a:endParaRPr lang="en-US" sz="4800" dirty="0"/>
          </a:p>
        </p:txBody>
      </p:sp>
      <p:sp>
        <p:nvSpPr>
          <p:cNvPr id="3" name="Text Placeholder 2">
            <a:extLst>
              <a:ext uri="{FF2B5EF4-FFF2-40B4-BE49-F238E27FC236}">
                <a16:creationId xmlns:a16="http://schemas.microsoft.com/office/drawing/2014/main" id="{A4E748F3-52F3-4227-86AD-9C50826A6263}"/>
              </a:ext>
            </a:extLst>
          </p:cNvPr>
          <p:cNvSpPr>
            <a:spLocks noGrp="1"/>
          </p:cNvSpPr>
          <p:nvPr>
            <p:ph type="body" sz="quarter" idx="12"/>
          </p:nvPr>
        </p:nvSpPr>
        <p:spPr/>
        <p:txBody>
          <a:bodyPr/>
          <a:lstStyle/>
          <a:p>
            <a:pPr lvl="0">
              <a:lnSpc>
                <a:spcPct val="100000"/>
              </a:lnSpc>
            </a:pPr>
            <a:endParaRPr lang="en-US" dirty="0">
              <a:solidFill>
                <a:srgbClr val="001135"/>
              </a:solidFill>
            </a:endParaRPr>
          </a:p>
        </p:txBody>
      </p:sp>
    </p:spTree>
    <p:extLst>
      <p:ext uri="{BB962C8B-B14F-4D97-AF65-F5344CB8AC3E}">
        <p14:creationId xmlns:p14="http://schemas.microsoft.com/office/powerpoint/2010/main" val="9495456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4</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pPr marL="342900" indent="-342900">
              <a:buFont typeface="+mj-lt"/>
              <a:buAutoNum type="arabicPeriod"/>
            </a:pPr>
            <a:r>
              <a:rPr lang="pl-PL" sz="1800" dirty="0"/>
              <a:t>Switch to </a:t>
            </a:r>
            <a:r>
              <a:rPr lang="pl-PL" sz="1800" b="1" dirty="0" err="1"/>
              <a:t>gitIntro</a:t>
            </a:r>
            <a:r>
              <a:rPr lang="pl-PL" sz="1800" dirty="0"/>
              <a:t> </a:t>
            </a:r>
            <a:r>
              <a:rPr lang="pl-PL" sz="1800" dirty="0" err="1"/>
              <a:t>branch</a:t>
            </a:r>
            <a:endParaRPr lang="pl-PL" sz="1800" dirty="0"/>
          </a:p>
          <a:p>
            <a:pPr marL="342900" indent="-342900">
              <a:buFont typeface="+mj-lt"/>
              <a:buAutoNum type="arabicPeriod"/>
            </a:pPr>
            <a:r>
              <a:rPr lang="pl-PL" sz="1800" dirty="0" err="1"/>
              <a:t>Clear</a:t>
            </a:r>
            <a:r>
              <a:rPr lang="pl-PL" sz="1800" dirty="0"/>
              <a:t> the </a:t>
            </a:r>
            <a:r>
              <a:rPr lang="pl-PL" sz="1800" dirty="0" err="1"/>
              <a:t>content</a:t>
            </a:r>
            <a:r>
              <a:rPr lang="pl-PL" sz="1800" dirty="0"/>
              <a:t> of „</a:t>
            </a:r>
            <a:r>
              <a:rPr lang="pl-PL" sz="1800" b="1" dirty="0" err="1"/>
              <a:t>myGitBranches</a:t>
            </a:r>
            <a:r>
              <a:rPr lang="pl-PL" sz="1800" dirty="0"/>
              <a:t>” file and </a:t>
            </a:r>
            <a:r>
              <a:rPr lang="pl-PL" sz="1800" dirty="0" err="1"/>
              <a:t>commit</a:t>
            </a:r>
            <a:r>
              <a:rPr lang="pl-PL" sz="1800" dirty="0"/>
              <a:t> </a:t>
            </a:r>
            <a:r>
              <a:rPr lang="pl-PL" sz="1800" dirty="0" err="1"/>
              <a:t>it</a:t>
            </a:r>
            <a:r>
              <a:rPr lang="pl-PL" sz="1800" dirty="0"/>
              <a:t> to </a:t>
            </a:r>
            <a:r>
              <a:rPr lang="pl-PL" sz="1800" dirty="0" err="1"/>
              <a:t>repository</a:t>
            </a:r>
            <a:r>
              <a:rPr lang="pl-PL" sz="1800" dirty="0"/>
              <a:t>.</a:t>
            </a:r>
          </a:p>
          <a:p>
            <a:pPr marL="342900" indent="-342900">
              <a:buFont typeface="+mj-lt"/>
              <a:buAutoNum type="arabicPeriod"/>
            </a:pPr>
            <a:r>
              <a:rPr lang="pl-PL" sz="1800" dirty="0" err="1"/>
              <a:t>Check</a:t>
            </a:r>
            <a:r>
              <a:rPr lang="pl-PL" sz="1800" dirty="0"/>
              <a:t> the </a:t>
            </a:r>
            <a:r>
              <a:rPr lang="pl-PL" sz="1800" dirty="0" err="1"/>
              <a:t>history</a:t>
            </a:r>
            <a:r>
              <a:rPr lang="pl-PL" sz="1800" dirty="0"/>
              <a:t> of the </a:t>
            </a:r>
            <a:r>
              <a:rPr lang="pl-PL" sz="1800" dirty="0" err="1"/>
              <a:t>repository</a:t>
            </a:r>
            <a:endParaRPr lang="pl-PL" sz="1800" dirty="0"/>
          </a:p>
          <a:p>
            <a:pPr marL="342900" indent="-342900">
              <a:buFont typeface="+mj-lt"/>
              <a:buAutoNum type="arabicPeriod"/>
            </a:pPr>
            <a:r>
              <a:rPr lang="pl-PL" sz="1800" dirty="0" err="1"/>
              <a:t>Make</a:t>
            </a:r>
            <a:r>
              <a:rPr lang="pl-PL" sz="1800" dirty="0"/>
              <a:t> </a:t>
            </a:r>
            <a:r>
              <a:rPr lang="pl-PL" sz="1800" dirty="0" err="1"/>
              <a:t>some</a:t>
            </a:r>
            <a:r>
              <a:rPr lang="pl-PL" sz="1800" dirty="0"/>
              <a:t> </a:t>
            </a:r>
            <a:r>
              <a:rPr lang="pl-PL" sz="1800" dirty="0" err="1"/>
              <a:t>additional</a:t>
            </a:r>
            <a:r>
              <a:rPr lang="pl-PL" sz="1800" dirty="0"/>
              <a:t> </a:t>
            </a:r>
            <a:r>
              <a:rPr lang="pl-PL" sz="1800" dirty="0" err="1"/>
              <a:t>change</a:t>
            </a:r>
            <a:r>
              <a:rPr lang="pl-PL" sz="1800" dirty="0"/>
              <a:t> in „</a:t>
            </a:r>
            <a:r>
              <a:rPr lang="pl-PL" sz="1800" b="1" dirty="0" err="1"/>
              <a:t>myGitBranches</a:t>
            </a:r>
            <a:r>
              <a:rPr lang="pl-PL" sz="1800" dirty="0"/>
              <a:t>” and </a:t>
            </a:r>
            <a:r>
              <a:rPr lang="pl-PL" sz="1800" dirty="0" err="1"/>
              <a:t>add</a:t>
            </a:r>
            <a:r>
              <a:rPr lang="pl-PL" sz="1800" dirty="0"/>
              <a:t> </a:t>
            </a:r>
            <a:r>
              <a:rPr lang="pl-PL" sz="1800" dirty="0" err="1"/>
              <a:t>it</a:t>
            </a:r>
            <a:r>
              <a:rPr lang="pl-PL" sz="1800" dirty="0"/>
              <a:t> to </a:t>
            </a:r>
            <a:r>
              <a:rPr lang="pl-PL" sz="1800" dirty="0" err="1"/>
              <a:t>previous</a:t>
            </a:r>
            <a:r>
              <a:rPr lang="pl-PL" sz="1800" dirty="0"/>
              <a:t> </a:t>
            </a:r>
            <a:r>
              <a:rPr lang="pl-PL" sz="1800" dirty="0" err="1"/>
              <a:t>commit</a:t>
            </a:r>
            <a:endParaRPr lang="pl-PL" sz="1800" dirty="0"/>
          </a:p>
          <a:p>
            <a:pPr marL="342900" indent="-342900">
              <a:buFont typeface="+mj-lt"/>
              <a:buAutoNum type="arabicPeriod"/>
            </a:pPr>
            <a:r>
              <a:rPr lang="pl-PL" sz="1800" dirty="0" err="1"/>
              <a:t>Check</a:t>
            </a:r>
            <a:r>
              <a:rPr lang="pl-PL" sz="1800" dirty="0"/>
              <a:t> the </a:t>
            </a:r>
            <a:r>
              <a:rPr lang="pl-PL" sz="1800" dirty="0" err="1"/>
              <a:t>history</a:t>
            </a:r>
            <a:r>
              <a:rPr lang="pl-PL" sz="1800" dirty="0"/>
              <a:t> of the </a:t>
            </a:r>
            <a:r>
              <a:rPr lang="pl-PL" sz="1800" dirty="0" err="1"/>
              <a:t>repository</a:t>
            </a:r>
            <a:endParaRPr lang="pl-PL" sz="1800" dirty="0"/>
          </a:p>
          <a:p>
            <a:pPr marL="342900" indent="-342900">
              <a:buFont typeface="+mj-lt"/>
              <a:buAutoNum type="arabicPeriod"/>
            </a:pPr>
            <a:r>
              <a:rPr lang="pl-PL" sz="1800" dirty="0" err="1"/>
              <a:t>Remove</a:t>
            </a:r>
            <a:r>
              <a:rPr lang="pl-PL" sz="1800" dirty="0"/>
              <a:t> </a:t>
            </a:r>
            <a:r>
              <a:rPr lang="pl-PL" sz="1800" dirty="0" err="1"/>
              <a:t>last</a:t>
            </a:r>
            <a:r>
              <a:rPr lang="pl-PL" sz="1800" dirty="0"/>
              <a:t> </a:t>
            </a:r>
            <a:r>
              <a:rPr lang="pl-PL" sz="1800" dirty="0" err="1"/>
              <a:t>commit</a:t>
            </a:r>
            <a:r>
              <a:rPr lang="pl-PL" sz="1800" dirty="0"/>
              <a:t> from the </a:t>
            </a:r>
            <a:r>
              <a:rPr lang="pl-PL" sz="1800" dirty="0" err="1"/>
              <a:t>repository</a:t>
            </a:r>
            <a:r>
              <a:rPr lang="pl-PL" sz="1800" dirty="0"/>
              <a:t> (</a:t>
            </a:r>
            <a:r>
              <a:rPr lang="pl-PL" sz="1800" dirty="0" err="1"/>
              <a:t>use</a:t>
            </a:r>
            <a:r>
              <a:rPr lang="pl-PL" sz="1800" dirty="0"/>
              <a:t>: </a:t>
            </a:r>
            <a:r>
              <a:rPr lang="pl-PL" sz="1800" b="1" dirty="0">
                <a:latin typeface="Consolas" panose="020B0609020204030204" pitchFamily="49" charset="0"/>
              </a:rPr>
              <a:t>git </a:t>
            </a:r>
            <a:r>
              <a:rPr lang="pl-PL" sz="1800" b="1" dirty="0" err="1">
                <a:latin typeface="Consolas" panose="020B0609020204030204" pitchFamily="49" charset="0"/>
              </a:rPr>
              <a:t>revert</a:t>
            </a:r>
            <a:r>
              <a:rPr lang="pl-PL" sz="1800" dirty="0"/>
              <a:t>)</a:t>
            </a:r>
          </a:p>
          <a:p>
            <a:pPr marL="342900" indent="-342900">
              <a:buFont typeface="+mj-lt"/>
              <a:buAutoNum type="arabicPeriod"/>
            </a:pPr>
            <a:r>
              <a:rPr lang="pl-PL" sz="1800" dirty="0" err="1"/>
              <a:t>Check</a:t>
            </a:r>
            <a:r>
              <a:rPr lang="pl-PL" sz="1800" dirty="0"/>
              <a:t> the </a:t>
            </a:r>
            <a:r>
              <a:rPr lang="pl-PL" sz="1800" dirty="0" err="1"/>
              <a:t>history</a:t>
            </a:r>
            <a:r>
              <a:rPr lang="pl-PL" sz="1800" dirty="0"/>
              <a:t> of the </a:t>
            </a:r>
            <a:r>
              <a:rPr lang="pl-PL" sz="1800" dirty="0" err="1"/>
              <a:t>repository</a:t>
            </a:r>
            <a:endParaRPr lang="pl-PL" sz="1800" dirty="0"/>
          </a:p>
          <a:p>
            <a:pPr marL="342900" indent="-342900">
              <a:buFont typeface="+mj-lt"/>
              <a:buAutoNum type="arabicPeriod"/>
            </a:pPr>
            <a:r>
              <a:rPr lang="pl-PL" sz="1800" dirty="0" err="1"/>
              <a:t>Remove</a:t>
            </a:r>
            <a:r>
              <a:rPr lang="pl-PL" sz="1800" dirty="0"/>
              <a:t> </a:t>
            </a:r>
            <a:r>
              <a:rPr lang="pl-PL" sz="1800" dirty="0" err="1"/>
              <a:t>two</a:t>
            </a:r>
            <a:r>
              <a:rPr lang="pl-PL" sz="1800" dirty="0"/>
              <a:t> </a:t>
            </a:r>
            <a:r>
              <a:rPr lang="pl-PL" sz="1800" dirty="0" err="1"/>
              <a:t>last</a:t>
            </a:r>
            <a:r>
              <a:rPr lang="pl-PL" sz="1800" dirty="0"/>
              <a:t> </a:t>
            </a:r>
            <a:r>
              <a:rPr lang="pl-PL" sz="1800" dirty="0" err="1"/>
              <a:t>commits</a:t>
            </a:r>
            <a:r>
              <a:rPr lang="pl-PL" sz="1800" dirty="0"/>
              <a:t> from the </a:t>
            </a:r>
            <a:r>
              <a:rPr lang="pl-PL" sz="1800" dirty="0" err="1"/>
              <a:t>repository</a:t>
            </a:r>
            <a:r>
              <a:rPr lang="pl-PL" sz="1800" dirty="0"/>
              <a:t> (</a:t>
            </a:r>
            <a:r>
              <a:rPr lang="pl-PL" sz="1800" dirty="0" err="1"/>
              <a:t>use</a:t>
            </a:r>
            <a:r>
              <a:rPr lang="pl-PL" sz="1800" dirty="0"/>
              <a:t>: </a:t>
            </a:r>
            <a:r>
              <a:rPr lang="pl-PL" sz="1800" b="1" dirty="0">
                <a:latin typeface="Consolas" panose="020B0609020204030204" pitchFamily="49" charset="0"/>
              </a:rPr>
              <a:t>git reset</a:t>
            </a:r>
            <a:r>
              <a:rPr lang="pl-PL" sz="1800" dirty="0"/>
              <a:t>)</a:t>
            </a:r>
          </a:p>
          <a:p>
            <a:pPr marL="342900" indent="-342900">
              <a:buFont typeface="+mj-lt"/>
              <a:buAutoNum type="arabicPeriod"/>
            </a:pPr>
            <a:r>
              <a:rPr lang="pl-PL" sz="1800" dirty="0" err="1"/>
              <a:t>Check</a:t>
            </a:r>
            <a:r>
              <a:rPr lang="pl-PL" sz="1800" dirty="0"/>
              <a:t> the </a:t>
            </a:r>
            <a:r>
              <a:rPr lang="pl-PL" sz="1800" dirty="0" err="1"/>
              <a:t>history</a:t>
            </a:r>
            <a:r>
              <a:rPr lang="pl-PL" sz="1800" dirty="0"/>
              <a:t> of the </a:t>
            </a:r>
            <a:r>
              <a:rPr lang="pl-PL" sz="1800" dirty="0" err="1"/>
              <a:t>repository</a:t>
            </a:r>
            <a:endParaRPr lang="pl-PL" sz="1800" dirty="0"/>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endParaRPr lang="en-US" sz="1800" b="1" dirty="0"/>
          </a:p>
        </p:txBody>
      </p:sp>
    </p:spTree>
    <p:extLst>
      <p:ext uri="{BB962C8B-B14F-4D97-AF65-F5344CB8AC3E}">
        <p14:creationId xmlns:p14="http://schemas.microsoft.com/office/powerpoint/2010/main" val="30412672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4 - Solution</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a:t>Switch to </a:t>
            </a:r>
            <a:r>
              <a:rPr lang="pl-PL" sz="1800" b="1" dirty="0" err="1"/>
              <a:t>gitIntro</a:t>
            </a:r>
            <a:r>
              <a:rPr lang="pl-PL" sz="1800" dirty="0"/>
              <a:t> </a:t>
            </a:r>
            <a:r>
              <a:rPr lang="pl-PL" sz="1800" dirty="0" err="1"/>
              <a:t>branch</a:t>
            </a:r>
            <a:endParaRPr lang="pl-PL" sz="1800" dirty="0"/>
          </a:p>
          <a:p>
            <a:r>
              <a:rPr lang="pl-PL" sz="1800" b="1" i="1" dirty="0">
                <a:latin typeface="Consolas" panose="020B0609020204030204" pitchFamily="49" charset="0"/>
              </a:rPr>
              <a:t>$ git </a:t>
            </a:r>
            <a:r>
              <a:rPr lang="pl-PL" sz="1800" b="1" i="1" dirty="0" err="1">
                <a:latin typeface="Consolas" panose="020B0609020204030204" pitchFamily="49" charset="0"/>
              </a:rPr>
              <a:t>checkout</a:t>
            </a:r>
            <a:r>
              <a:rPr lang="pl-PL" sz="1800" b="1" i="1" dirty="0">
                <a:latin typeface="Consolas" panose="020B0609020204030204" pitchFamily="49" charset="0"/>
              </a:rPr>
              <a:t> </a:t>
            </a:r>
            <a:r>
              <a:rPr lang="pl-PL" sz="1800" b="1" i="1" dirty="0" err="1">
                <a:latin typeface="Consolas" panose="020B0609020204030204" pitchFamily="49" charset="0"/>
              </a:rPr>
              <a:t>gitIntro</a:t>
            </a:r>
            <a:endParaRPr lang="pl-PL" sz="1800" dirty="0"/>
          </a:p>
          <a:p>
            <a:endParaRPr lang="pl-PL" sz="1800" dirty="0"/>
          </a:p>
          <a:p>
            <a:pPr marL="342900" indent="-342900">
              <a:buFont typeface="+mj-lt"/>
              <a:buAutoNum type="arabicPeriod"/>
            </a:pPr>
            <a:endParaRPr lang="pl-PL" sz="1800" dirty="0"/>
          </a:p>
          <a:p>
            <a:r>
              <a:rPr lang="pl-PL" sz="1800" dirty="0" err="1"/>
              <a:t>Clear</a:t>
            </a:r>
            <a:r>
              <a:rPr lang="pl-PL" sz="1800" dirty="0"/>
              <a:t> the </a:t>
            </a:r>
            <a:r>
              <a:rPr lang="pl-PL" sz="1800" dirty="0" err="1"/>
              <a:t>content</a:t>
            </a:r>
            <a:r>
              <a:rPr lang="pl-PL" sz="1800" dirty="0"/>
              <a:t> of „</a:t>
            </a:r>
            <a:r>
              <a:rPr lang="pl-PL" sz="1800" b="1" dirty="0" err="1"/>
              <a:t>myGitBranches</a:t>
            </a:r>
            <a:r>
              <a:rPr lang="pl-PL" sz="1800" dirty="0"/>
              <a:t>” file and </a:t>
            </a:r>
            <a:r>
              <a:rPr lang="pl-PL" sz="1800" dirty="0" err="1"/>
              <a:t>commit</a:t>
            </a:r>
            <a:r>
              <a:rPr lang="pl-PL" sz="1800" dirty="0"/>
              <a:t> </a:t>
            </a:r>
            <a:r>
              <a:rPr lang="pl-PL" sz="1800" dirty="0" err="1"/>
              <a:t>it</a:t>
            </a:r>
            <a:r>
              <a:rPr lang="pl-PL" sz="1800" dirty="0"/>
              <a:t> to </a:t>
            </a:r>
            <a:r>
              <a:rPr lang="pl-PL" sz="1800" dirty="0" err="1"/>
              <a:t>repository</a:t>
            </a:r>
            <a:r>
              <a:rPr lang="pl-PL" sz="1800" dirty="0"/>
              <a:t>.</a:t>
            </a:r>
          </a:p>
          <a:p>
            <a:r>
              <a:rPr lang="pl-PL" sz="1200" b="1" i="1" dirty="0">
                <a:latin typeface="Consolas" panose="020B0609020204030204" pitchFamily="49" charset="0"/>
              </a:rPr>
              <a:t>$ &gt; </a:t>
            </a:r>
            <a:r>
              <a:rPr lang="pl-PL" sz="1200" b="1" i="1" dirty="0" err="1">
                <a:latin typeface="Consolas" panose="020B0609020204030204" pitchFamily="49" charset="0"/>
              </a:rPr>
              <a:t>myGitBranches</a:t>
            </a:r>
            <a:r>
              <a:rPr lang="pl-PL" sz="1200" b="1" i="1" dirty="0">
                <a:latin typeface="Consolas" panose="020B0609020204030204" pitchFamily="49" charset="0"/>
              </a:rPr>
              <a:t>; git </a:t>
            </a:r>
            <a:r>
              <a:rPr lang="pl-PL" sz="1200" b="1" i="1" dirty="0" err="1">
                <a:latin typeface="Consolas" panose="020B0609020204030204" pitchFamily="49" charset="0"/>
              </a:rPr>
              <a:t>add</a:t>
            </a:r>
            <a:r>
              <a:rPr lang="pl-PL" sz="1200" b="1" i="1" dirty="0">
                <a:latin typeface="Consolas" panose="020B0609020204030204" pitchFamily="49" charset="0"/>
              </a:rPr>
              <a:t> . ; git </a:t>
            </a:r>
            <a:r>
              <a:rPr lang="pl-PL" sz="1200" b="1" i="1" dirty="0" err="1">
                <a:latin typeface="Consolas" panose="020B0609020204030204" pitchFamily="49" charset="0"/>
              </a:rPr>
              <a:t>commit</a:t>
            </a:r>
            <a:r>
              <a:rPr lang="pl-PL" sz="1200" b="1" i="1" dirty="0">
                <a:latin typeface="Consolas" panose="020B0609020204030204" pitchFamily="49" charset="0"/>
              </a:rPr>
              <a:t> –m „</a:t>
            </a:r>
            <a:r>
              <a:rPr lang="pl-PL" sz="1200" b="1" i="1" dirty="0" err="1">
                <a:latin typeface="Consolas" panose="020B0609020204030204" pitchFamily="49" charset="0"/>
              </a:rPr>
              <a:t>GitIntro</a:t>
            </a:r>
            <a:r>
              <a:rPr lang="pl-PL" sz="1200" b="1" i="1" dirty="0">
                <a:latin typeface="Consolas" panose="020B0609020204030204" pitchFamily="49" charset="0"/>
              </a:rPr>
              <a:t>: </a:t>
            </a:r>
            <a:r>
              <a:rPr lang="pl-PL" sz="1200" b="1" i="1" dirty="0" err="1">
                <a:latin typeface="Consolas" panose="020B0609020204030204" pitchFamily="49" charset="0"/>
              </a:rPr>
              <a:t>Clear</a:t>
            </a:r>
            <a:r>
              <a:rPr lang="pl-PL" sz="1200" b="1" i="1" dirty="0">
                <a:latin typeface="Consolas" panose="020B0609020204030204" pitchFamily="49" charset="0"/>
              </a:rPr>
              <a:t> </a:t>
            </a:r>
            <a:r>
              <a:rPr lang="pl-PL" sz="1200" b="1" i="1" dirty="0" err="1">
                <a:latin typeface="Consolas" panose="020B0609020204030204" pitchFamily="49" charset="0"/>
              </a:rPr>
              <a:t>content</a:t>
            </a:r>
            <a:r>
              <a:rPr lang="pl-PL" sz="1200" b="1" i="1" dirty="0">
                <a:latin typeface="Consolas" panose="020B0609020204030204" pitchFamily="49" charset="0"/>
              </a:rPr>
              <a:t> of </a:t>
            </a:r>
            <a:r>
              <a:rPr lang="pl-PL" sz="1200" b="1" i="1" dirty="0" err="1">
                <a:latin typeface="Consolas" panose="020B0609020204030204" pitchFamily="49" charset="0"/>
              </a:rPr>
              <a:t>myGitBranches</a:t>
            </a:r>
            <a:r>
              <a:rPr lang="pl-PL" sz="1200" b="1" i="1" dirty="0">
                <a:latin typeface="Consolas" panose="020B0609020204030204" pitchFamily="49" charset="0"/>
              </a:rPr>
              <a:t>”</a:t>
            </a:r>
            <a:endParaRPr lang="pl-PL" sz="1200" dirty="0"/>
          </a:p>
          <a:p>
            <a:endParaRPr lang="pl-PL" sz="1800" dirty="0"/>
          </a:p>
          <a:p>
            <a:endParaRPr lang="pl-PL" sz="1800" dirty="0"/>
          </a:p>
          <a:p>
            <a:endParaRPr lang="pl-PL" sz="1800" dirty="0"/>
          </a:p>
          <a:p>
            <a:endParaRPr lang="pl-PL" sz="1800" dirty="0"/>
          </a:p>
          <a:p>
            <a:endParaRPr lang="pl-PL" sz="1800" dirty="0"/>
          </a:p>
          <a:p>
            <a:endParaRPr lang="pl-PL" sz="1800" dirty="0"/>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endParaRPr lang="en-US" sz="1800" b="1" dirty="0"/>
          </a:p>
        </p:txBody>
      </p:sp>
      <p:pic>
        <p:nvPicPr>
          <p:cNvPr id="2" name="Picture 1">
            <a:extLst>
              <a:ext uri="{FF2B5EF4-FFF2-40B4-BE49-F238E27FC236}">
                <a16:creationId xmlns:a16="http://schemas.microsoft.com/office/drawing/2014/main" id="{3151803F-D11C-4F7F-8B37-FCAF9DAD866E}"/>
              </a:ext>
            </a:extLst>
          </p:cNvPr>
          <p:cNvPicPr>
            <a:picLocks noChangeAspect="1"/>
          </p:cNvPicPr>
          <p:nvPr/>
        </p:nvPicPr>
        <p:blipFill>
          <a:blip r:embed="rId2"/>
          <a:stretch>
            <a:fillRect/>
          </a:stretch>
        </p:blipFill>
        <p:spPr>
          <a:xfrm>
            <a:off x="417600" y="1302605"/>
            <a:ext cx="6400800" cy="514350"/>
          </a:xfrm>
          <a:prstGeom prst="rect">
            <a:avLst/>
          </a:prstGeom>
        </p:spPr>
      </p:pic>
      <p:pic>
        <p:nvPicPr>
          <p:cNvPr id="6" name="Picture 5">
            <a:extLst>
              <a:ext uri="{FF2B5EF4-FFF2-40B4-BE49-F238E27FC236}">
                <a16:creationId xmlns:a16="http://schemas.microsoft.com/office/drawing/2014/main" id="{C27EC01C-99D3-449E-B955-060CA4CBF526}"/>
              </a:ext>
            </a:extLst>
          </p:cNvPr>
          <p:cNvPicPr>
            <a:picLocks noChangeAspect="1"/>
          </p:cNvPicPr>
          <p:nvPr/>
        </p:nvPicPr>
        <p:blipFill>
          <a:blip r:embed="rId3"/>
          <a:stretch>
            <a:fillRect/>
          </a:stretch>
        </p:blipFill>
        <p:spPr>
          <a:xfrm>
            <a:off x="417600" y="2656058"/>
            <a:ext cx="6467475" cy="1085850"/>
          </a:xfrm>
          <a:prstGeom prst="rect">
            <a:avLst/>
          </a:prstGeom>
        </p:spPr>
      </p:pic>
    </p:spTree>
    <p:extLst>
      <p:ext uri="{BB962C8B-B14F-4D97-AF65-F5344CB8AC3E}">
        <p14:creationId xmlns:p14="http://schemas.microsoft.com/office/powerpoint/2010/main" val="17486844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4 - Solution</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err="1"/>
              <a:t>Check</a:t>
            </a:r>
            <a:r>
              <a:rPr lang="pl-PL" sz="1800" dirty="0"/>
              <a:t> the </a:t>
            </a:r>
            <a:r>
              <a:rPr lang="pl-PL" sz="1800" dirty="0" err="1"/>
              <a:t>history</a:t>
            </a:r>
            <a:r>
              <a:rPr lang="pl-PL" sz="1800" dirty="0"/>
              <a:t> of the </a:t>
            </a:r>
            <a:r>
              <a:rPr lang="pl-PL" sz="1800" dirty="0" err="1"/>
              <a:t>repository</a:t>
            </a:r>
            <a:endParaRPr lang="pl-PL" sz="1800" dirty="0"/>
          </a:p>
          <a:p>
            <a:r>
              <a:rPr lang="pl-PL" sz="1800" b="1" i="1" dirty="0">
                <a:latin typeface="Consolas" panose="020B0609020204030204" pitchFamily="49" charset="0"/>
              </a:rPr>
              <a:t>$ git log</a:t>
            </a:r>
            <a:endParaRPr lang="pl-PL" sz="1800" dirty="0"/>
          </a:p>
          <a:p>
            <a:endParaRPr lang="pl-PL" sz="1800" dirty="0"/>
          </a:p>
          <a:p>
            <a:endParaRPr lang="pl-PL" sz="1800" dirty="0"/>
          </a:p>
          <a:p>
            <a:endParaRPr lang="pl-PL" sz="1800" dirty="0"/>
          </a:p>
          <a:p>
            <a:endParaRPr lang="pl-PL" sz="400" dirty="0"/>
          </a:p>
          <a:p>
            <a:endParaRPr lang="pl-PL" sz="400" dirty="0"/>
          </a:p>
          <a:p>
            <a:r>
              <a:rPr lang="pl-PL" sz="1800" dirty="0" err="1"/>
              <a:t>Make</a:t>
            </a:r>
            <a:r>
              <a:rPr lang="pl-PL" sz="1800" dirty="0"/>
              <a:t> </a:t>
            </a:r>
            <a:r>
              <a:rPr lang="pl-PL" sz="1800" dirty="0" err="1"/>
              <a:t>some</a:t>
            </a:r>
            <a:r>
              <a:rPr lang="pl-PL" sz="1800" dirty="0"/>
              <a:t> </a:t>
            </a:r>
            <a:r>
              <a:rPr lang="pl-PL" sz="1800" dirty="0" err="1"/>
              <a:t>additional</a:t>
            </a:r>
            <a:r>
              <a:rPr lang="pl-PL" sz="1800" dirty="0"/>
              <a:t> </a:t>
            </a:r>
            <a:r>
              <a:rPr lang="pl-PL" sz="1800" dirty="0" err="1"/>
              <a:t>change</a:t>
            </a:r>
            <a:r>
              <a:rPr lang="pl-PL" sz="1800" dirty="0"/>
              <a:t> in „</a:t>
            </a:r>
            <a:r>
              <a:rPr lang="pl-PL" sz="1800" b="1" dirty="0" err="1"/>
              <a:t>myGitBranches</a:t>
            </a:r>
            <a:r>
              <a:rPr lang="pl-PL" sz="1800" dirty="0"/>
              <a:t>” and </a:t>
            </a:r>
            <a:r>
              <a:rPr lang="pl-PL" sz="1800" dirty="0" err="1"/>
              <a:t>add</a:t>
            </a:r>
            <a:r>
              <a:rPr lang="pl-PL" sz="1800" dirty="0"/>
              <a:t> </a:t>
            </a:r>
            <a:r>
              <a:rPr lang="pl-PL" sz="1800" dirty="0" err="1"/>
              <a:t>it</a:t>
            </a:r>
            <a:r>
              <a:rPr lang="pl-PL" sz="1800" dirty="0"/>
              <a:t> to </a:t>
            </a:r>
            <a:r>
              <a:rPr lang="pl-PL" sz="1800" dirty="0" err="1"/>
              <a:t>previous</a:t>
            </a:r>
            <a:r>
              <a:rPr lang="pl-PL" sz="1800" dirty="0"/>
              <a:t> </a:t>
            </a:r>
            <a:r>
              <a:rPr lang="pl-PL" sz="1800" dirty="0" err="1"/>
              <a:t>commit</a:t>
            </a:r>
            <a:endParaRPr lang="pl-PL" sz="1800" dirty="0"/>
          </a:p>
          <a:p>
            <a:r>
              <a:rPr lang="pl-PL" sz="1800" b="1" i="1" dirty="0">
                <a:latin typeface="Consolas" panose="020B0609020204030204" pitchFamily="49" charset="0"/>
              </a:rPr>
              <a:t>$ echo „</a:t>
            </a:r>
            <a:r>
              <a:rPr lang="pl-PL" sz="1800" b="1" i="1" dirty="0" err="1">
                <a:latin typeface="Consolas" panose="020B0609020204030204" pitchFamily="49" charset="0"/>
              </a:rPr>
              <a:t>Additional</a:t>
            </a:r>
            <a:r>
              <a:rPr lang="pl-PL" sz="1800" b="1" i="1" dirty="0">
                <a:latin typeface="Consolas" panose="020B0609020204030204" pitchFamily="49" charset="0"/>
              </a:rPr>
              <a:t> </a:t>
            </a:r>
            <a:r>
              <a:rPr lang="pl-PL" sz="1800" b="1" i="1" dirty="0" err="1">
                <a:latin typeface="Consolas" panose="020B0609020204030204" pitchFamily="49" charset="0"/>
              </a:rPr>
              <a:t>changes</a:t>
            </a:r>
            <a:r>
              <a:rPr lang="pl-PL" sz="1800" b="1" i="1" dirty="0">
                <a:latin typeface="Consolas" panose="020B0609020204030204" pitchFamily="49" charset="0"/>
              </a:rPr>
              <a:t>” &gt; </a:t>
            </a:r>
            <a:r>
              <a:rPr lang="pl-PL" sz="1800" b="1" i="1" dirty="0" err="1">
                <a:latin typeface="Consolas" panose="020B0609020204030204" pitchFamily="49" charset="0"/>
              </a:rPr>
              <a:t>myGitBranches</a:t>
            </a:r>
            <a:r>
              <a:rPr lang="pl-PL" sz="1800" b="1" i="1" dirty="0">
                <a:latin typeface="Consolas" panose="020B0609020204030204" pitchFamily="49" charset="0"/>
              </a:rPr>
              <a:t>; git </a:t>
            </a:r>
            <a:r>
              <a:rPr lang="pl-PL" sz="1800" b="1" i="1" dirty="0" err="1">
                <a:latin typeface="Consolas" panose="020B0609020204030204" pitchFamily="49" charset="0"/>
              </a:rPr>
              <a:t>commit</a:t>
            </a:r>
            <a:r>
              <a:rPr lang="pl-PL" sz="1800" b="1" i="1" dirty="0">
                <a:latin typeface="Consolas" panose="020B0609020204030204" pitchFamily="49" charset="0"/>
              </a:rPr>
              <a:t> --</a:t>
            </a:r>
            <a:r>
              <a:rPr lang="pl-PL" sz="1800" b="1" i="1" dirty="0" err="1">
                <a:latin typeface="Consolas" panose="020B0609020204030204" pitchFamily="49" charset="0"/>
              </a:rPr>
              <a:t>amend</a:t>
            </a:r>
            <a:endParaRPr lang="pl-PL" sz="1800" dirty="0"/>
          </a:p>
          <a:p>
            <a:endParaRPr lang="pl-PL" sz="1800" dirty="0"/>
          </a:p>
          <a:p>
            <a:endParaRPr lang="pl-PL" sz="1800" dirty="0"/>
          </a:p>
          <a:p>
            <a:endParaRPr lang="pl-PL" sz="1800" dirty="0"/>
          </a:p>
          <a:p>
            <a:endParaRPr lang="pl-PL" sz="1800" dirty="0"/>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endParaRPr lang="en-US" sz="1800" b="1" dirty="0"/>
          </a:p>
        </p:txBody>
      </p:sp>
      <p:pic>
        <p:nvPicPr>
          <p:cNvPr id="3" name="Picture 2">
            <a:extLst>
              <a:ext uri="{FF2B5EF4-FFF2-40B4-BE49-F238E27FC236}">
                <a16:creationId xmlns:a16="http://schemas.microsoft.com/office/drawing/2014/main" id="{3B6D2DFC-BD59-44A1-970B-3F1A9F695503}"/>
              </a:ext>
            </a:extLst>
          </p:cNvPr>
          <p:cNvPicPr>
            <a:picLocks noChangeAspect="1"/>
          </p:cNvPicPr>
          <p:nvPr/>
        </p:nvPicPr>
        <p:blipFill>
          <a:blip r:embed="rId2"/>
          <a:stretch>
            <a:fillRect/>
          </a:stretch>
        </p:blipFill>
        <p:spPr>
          <a:xfrm>
            <a:off x="417600" y="1348183"/>
            <a:ext cx="6020985" cy="1110064"/>
          </a:xfrm>
          <a:prstGeom prst="rect">
            <a:avLst/>
          </a:prstGeom>
        </p:spPr>
      </p:pic>
      <p:pic>
        <p:nvPicPr>
          <p:cNvPr id="6" name="Picture 5">
            <a:extLst>
              <a:ext uri="{FF2B5EF4-FFF2-40B4-BE49-F238E27FC236}">
                <a16:creationId xmlns:a16="http://schemas.microsoft.com/office/drawing/2014/main" id="{6783F63F-9F02-4EEB-B093-29B0C15D7954}"/>
              </a:ext>
            </a:extLst>
          </p:cNvPr>
          <p:cNvPicPr>
            <a:picLocks noChangeAspect="1"/>
          </p:cNvPicPr>
          <p:nvPr/>
        </p:nvPicPr>
        <p:blipFill>
          <a:blip r:embed="rId3"/>
          <a:stretch>
            <a:fillRect/>
          </a:stretch>
        </p:blipFill>
        <p:spPr>
          <a:xfrm>
            <a:off x="417600" y="3240526"/>
            <a:ext cx="6429375" cy="1200150"/>
          </a:xfrm>
          <a:prstGeom prst="rect">
            <a:avLst/>
          </a:prstGeom>
        </p:spPr>
      </p:pic>
    </p:spTree>
    <p:extLst>
      <p:ext uri="{BB962C8B-B14F-4D97-AF65-F5344CB8AC3E}">
        <p14:creationId xmlns:p14="http://schemas.microsoft.com/office/powerpoint/2010/main" val="17223536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4</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err="1"/>
              <a:t>Check</a:t>
            </a:r>
            <a:r>
              <a:rPr lang="pl-PL" sz="1800" dirty="0"/>
              <a:t> the </a:t>
            </a:r>
            <a:r>
              <a:rPr lang="pl-PL" sz="1800" dirty="0" err="1"/>
              <a:t>history</a:t>
            </a:r>
            <a:r>
              <a:rPr lang="pl-PL" sz="1800" dirty="0"/>
              <a:t> of the </a:t>
            </a:r>
            <a:r>
              <a:rPr lang="pl-PL" sz="1800" dirty="0" err="1"/>
              <a:t>repository</a:t>
            </a:r>
            <a:endParaRPr lang="pl-PL" sz="1800" dirty="0"/>
          </a:p>
          <a:p>
            <a:r>
              <a:rPr lang="pl-PL" sz="1800" b="1" i="1" dirty="0">
                <a:latin typeface="Consolas" panose="020B0609020204030204" pitchFamily="49" charset="0"/>
              </a:rPr>
              <a:t>$ git log</a:t>
            </a:r>
            <a:endParaRPr lang="pl-PL" sz="1800" dirty="0"/>
          </a:p>
          <a:p>
            <a:endParaRPr lang="pl-PL" sz="1800" dirty="0"/>
          </a:p>
          <a:p>
            <a:endParaRPr lang="pl-PL" sz="1800" dirty="0"/>
          </a:p>
          <a:p>
            <a:endParaRPr lang="pl-PL" sz="1800" dirty="0"/>
          </a:p>
          <a:p>
            <a:endParaRPr lang="pl-PL" sz="1100" dirty="0"/>
          </a:p>
          <a:p>
            <a:r>
              <a:rPr lang="pl-PL" sz="1800" dirty="0" err="1"/>
              <a:t>Remove</a:t>
            </a:r>
            <a:r>
              <a:rPr lang="pl-PL" sz="1800" dirty="0"/>
              <a:t> </a:t>
            </a:r>
            <a:r>
              <a:rPr lang="pl-PL" sz="1800" dirty="0" err="1"/>
              <a:t>last</a:t>
            </a:r>
            <a:r>
              <a:rPr lang="pl-PL" sz="1800" dirty="0"/>
              <a:t> </a:t>
            </a:r>
            <a:r>
              <a:rPr lang="pl-PL" sz="1800" dirty="0" err="1"/>
              <a:t>commit</a:t>
            </a:r>
            <a:r>
              <a:rPr lang="pl-PL" sz="1800" dirty="0"/>
              <a:t> from the </a:t>
            </a:r>
            <a:r>
              <a:rPr lang="pl-PL" sz="1800" dirty="0" err="1"/>
              <a:t>repository</a:t>
            </a:r>
            <a:r>
              <a:rPr lang="pl-PL" sz="1800" dirty="0"/>
              <a:t> (</a:t>
            </a:r>
            <a:r>
              <a:rPr lang="pl-PL" sz="1800" dirty="0" err="1"/>
              <a:t>use</a:t>
            </a:r>
            <a:r>
              <a:rPr lang="pl-PL" sz="1800" dirty="0"/>
              <a:t>: </a:t>
            </a:r>
            <a:r>
              <a:rPr lang="pl-PL" sz="1800" b="1" dirty="0">
                <a:latin typeface="Consolas" panose="020B0609020204030204" pitchFamily="49" charset="0"/>
              </a:rPr>
              <a:t>git </a:t>
            </a:r>
            <a:r>
              <a:rPr lang="pl-PL" sz="1800" b="1" dirty="0" err="1">
                <a:latin typeface="Consolas" panose="020B0609020204030204" pitchFamily="49" charset="0"/>
              </a:rPr>
              <a:t>revert</a:t>
            </a:r>
            <a:r>
              <a:rPr lang="pl-PL" sz="1800" dirty="0"/>
              <a:t>)</a:t>
            </a:r>
          </a:p>
          <a:p>
            <a:r>
              <a:rPr lang="pl-PL" sz="1800" b="1" i="1" dirty="0">
                <a:latin typeface="Consolas" panose="020B0609020204030204" pitchFamily="49" charset="0"/>
              </a:rPr>
              <a:t>$ git </a:t>
            </a:r>
            <a:r>
              <a:rPr lang="pl-PL" sz="1800" b="1" i="1" dirty="0" err="1">
                <a:latin typeface="Consolas" panose="020B0609020204030204" pitchFamily="49" charset="0"/>
              </a:rPr>
              <a:t>revert</a:t>
            </a:r>
            <a:r>
              <a:rPr lang="pl-PL" sz="1800" b="1" i="1" dirty="0">
                <a:latin typeface="Consolas" panose="020B0609020204030204" pitchFamily="49" charset="0"/>
              </a:rPr>
              <a:t> &lt;</a:t>
            </a:r>
            <a:r>
              <a:rPr lang="pl-PL" sz="1800" b="1" i="1" dirty="0" err="1">
                <a:latin typeface="Consolas" panose="020B0609020204030204" pitchFamily="49" charset="0"/>
              </a:rPr>
              <a:t>commit-ish</a:t>
            </a:r>
            <a:r>
              <a:rPr lang="pl-PL" sz="1800" b="1" i="1" dirty="0">
                <a:latin typeface="Consolas" panose="020B0609020204030204" pitchFamily="49" charset="0"/>
              </a:rPr>
              <a:t>&gt;</a:t>
            </a:r>
            <a:endParaRPr lang="pl-PL" sz="1800" dirty="0"/>
          </a:p>
          <a:p>
            <a:endParaRPr lang="pl-PL" sz="1800" dirty="0"/>
          </a:p>
          <a:p>
            <a:endParaRPr lang="pl-PL" sz="800" dirty="0"/>
          </a:p>
          <a:p>
            <a:endParaRPr lang="pl-PL" sz="800" dirty="0"/>
          </a:p>
          <a:p>
            <a:endParaRPr lang="pl-PL" sz="1800" dirty="0"/>
          </a:p>
          <a:p>
            <a:endParaRPr lang="pl-PL" sz="1800" dirty="0"/>
          </a:p>
          <a:p>
            <a:pPr marL="342900" indent="-342900">
              <a:buAutoNum type="arabicPeriod"/>
            </a:pPr>
            <a:endParaRPr lang="pl-PL" sz="1800" dirty="0"/>
          </a:p>
          <a:p>
            <a:pPr marL="342900" indent="-342900">
              <a:buAutoNum type="arabicPeriod"/>
            </a:pPr>
            <a:endParaRPr lang="pl-PL" dirty="0"/>
          </a:p>
          <a:p>
            <a:endParaRPr lang="pl-PL" sz="3600" dirty="0">
              <a:cs typeface="Consolas" panose="020B0609020204030204" pitchFamily="49" charset="0"/>
            </a:endParaRPr>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a:p>
            <a:pPr lvl="0">
              <a:lnSpc>
                <a:spcPct val="100000"/>
              </a:lnSpc>
            </a:pPr>
            <a:endParaRPr lang="en-US" dirty="0">
              <a:solidFill>
                <a:srgbClr val="001135"/>
              </a:solidFill>
            </a:endParaRPr>
          </a:p>
        </p:txBody>
      </p:sp>
      <p:pic>
        <p:nvPicPr>
          <p:cNvPr id="2" name="Picture 1">
            <a:extLst>
              <a:ext uri="{FF2B5EF4-FFF2-40B4-BE49-F238E27FC236}">
                <a16:creationId xmlns:a16="http://schemas.microsoft.com/office/drawing/2014/main" id="{F2B6BB4E-4A03-47A1-AEE5-03DEDBA12E53}"/>
              </a:ext>
            </a:extLst>
          </p:cNvPr>
          <p:cNvPicPr>
            <a:picLocks noChangeAspect="1"/>
          </p:cNvPicPr>
          <p:nvPr/>
        </p:nvPicPr>
        <p:blipFill>
          <a:blip r:embed="rId2"/>
          <a:stretch>
            <a:fillRect/>
          </a:stretch>
        </p:blipFill>
        <p:spPr>
          <a:xfrm>
            <a:off x="417599" y="1340972"/>
            <a:ext cx="6410325" cy="1076325"/>
          </a:xfrm>
          <a:prstGeom prst="rect">
            <a:avLst/>
          </a:prstGeom>
        </p:spPr>
      </p:pic>
      <p:pic>
        <p:nvPicPr>
          <p:cNvPr id="6" name="Picture 5">
            <a:extLst>
              <a:ext uri="{FF2B5EF4-FFF2-40B4-BE49-F238E27FC236}">
                <a16:creationId xmlns:a16="http://schemas.microsoft.com/office/drawing/2014/main" id="{99A8C98E-BADF-4A0D-88B3-24EC0DE7D9DC}"/>
              </a:ext>
            </a:extLst>
          </p:cNvPr>
          <p:cNvPicPr>
            <a:picLocks noChangeAspect="1"/>
          </p:cNvPicPr>
          <p:nvPr/>
        </p:nvPicPr>
        <p:blipFill>
          <a:blip r:embed="rId3"/>
          <a:stretch>
            <a:fillRect/>
          </a:stretch>
        </p:blipFill>
        <p:spPr>
          <a:xfrm>
            <a:off x="417599" y="3319009"/>
            <a:ext cx="6819900" cy="704850"/>
          </a:xfrm>
          <a:prstGeom prst="rect">
            <a:avLst/>
          </a:prstGeom>
        </p:spPr>
      </p:pic>
    </p:spTree>
    <p:extLst>
      <p:ext uri="{BB962C8B-B14F-4D97-AF65-F5344CB8AC3E}">
        <p14:creationId xmlns:p14="http://schemas.microsoft.com/office/powerpoint/2010/main" val="30173497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4</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lnSpcReduction="10000"/>
          </a:bodyPr>
          <a:lstStyle/>
          <a:p>
            <a:r>
              <a:rPr lang="pl-PL" sz="1800" dirty="0" err="1"/>
              <a:t>Check</a:t>
            </a:r>
            <a:r>
              <a:rPr lang="pl-PL" sz="1800" dirty="0"/>
              <a:t> the </a:t>
            </a:r>
            <a:r>
              <a:rPr lang="pl-PL" sz="1800" dirty="0" err="1"/>
              <a:t>history</a:t>
            </a:r>
            <a:r>
              <a:rPr lang="pl-PL" sz="1800" dirty="0"/>
              <a:t> of the </a:t>
            </a:r>
            <a:r>
              <a:rPr lang="pl-PL" sz="1800" dirty="0" err="1"/>
              <a:t>repository</a:t>
            </a:r>
            <a:r>
              <a:rPr lang="pl-PL" sz="1800" dirty="0"/>
              <a:t>: </a:t>
            </a:r>
            <a:r>
              <a:rPr lang="pl-PL" sz="1800" b="1" i="1" dirty="0">
                <a:latin typeface="Consolas" panose="020B0609020204030204" pitchFamily="49" charset="0"/>
              </a:rPr>
              <a:t>$ git log</a:t>
            </a:r>
            <a:endParaRPr lang="pl-PL" sz="1800" dirty="0"/>
          </a:p>
          <a:p>
            <a:endParaRPr lang="pl-PL" sz="1800" dirty="0"/>
          </a:p>
          <a:p>
            <a:endParaRPr lang="pl-PL" sz="1800" dirty="0"/>
          </a:p>
          <a:p>
            <a:endParaRPr lang="pl-PL" sz="1800" dirty="0"/>
          </a:p>
          <a:p>
            <a:endParaRPr lang="pl-PL" sz="1100" dirty="0"/>
          </a:p>
          <a:p>
            <a:endParaRPr lang="pl-PL" sz="1100" dirty="0"/>
          </a:p>
          <a:p>
            <a:endParaRPr lang="pl-PL" sz="1100" dirty="0"/>
          </a:p>
          <a:p>
            <a:endParaRPr lang="pl-PL" sz="1100" dirty="0"/>
          </a:p>
          <a:p>
            <a:endParaRPr lang="pl-PL" sz="200" dirty="0"/>
          </a:p>
          <a:p>
            <a:endParaRPr lang="pl-PL" sz="1800" dirty="0"/>
          </a:p>
          <a:p>
            <a:endParaRPr lang="pl-PL" sz="1800" dirty="0"/>
          </a:p>
          <a:p>
            <a:r>
              <a:rPr lang="pl-PL" sz="1800" dirty="0" err="1"/>
              <a:t>Remove</a:t>
            </a:r>
            <a:r>
              <a:rPr lang="pl-PL" sz="1800" dirty="0"/>
              <a:t> </a:t>
            </a:r>
            <a:r>
              <a:rPr lang="pl-PL" sz="1800" dirty="0" err="1"/>
              <a:t>two</a:t>
            </a:r>
            <a:r>
              <a:rPr lang="pl-PL" sz="1800" dirty="0"/>
              <a:t> </a:t>
            </a:r>
            <a:r>
              <a:rPr lang="pl-PL" sz="1800" dirty="0" err="1"/>
              <a:t>last</a:t>
            </a:r>
            <a:r>
              <a:rPr lang="pl-PL" sz="1800" dirty="0"/>
              <a:t> </a:t>
            </a:r>
            <a:r>
              <a:rPr lang="pl-PL" sz="1800" dirty="0" err="1"/>
              <a:t>commits</a:t>
            </a:r>
            <a:r>
              <a:rPr lang="pl-PL" sz="1800" dirty="0"/>
              <a:t> from the </a:t>
            </a:r>
            <a:r>
              <a:rPr lang="pl-PL" sz="1800" dirty="0" err="1"/>
              <a:t>repository</a:t>
            </a:r>
            <a:r>
              <a:rPr lang="pl-PL" sz="1800" dirty="0"/>
              <a:t> (</a:t>
            </a:r>
            <a:r>
              <a:rPr lang="pl-PL" sz="1800" dirty="0" err="1"/>
              <a:t>use</a:t>
            </a:r>
            <a:r>
              <a:rPr lang="pl-PL" sz="1800" dirty="0"/>
              <a:t>: </a:t>
            </a:r>
            <a:r>
              <a:rPr lang="pl-PL" sz="1800" b="1" dirty="0">
                <a:latin typeface="Consolas" panose="020B0609020204030204" pitchFamily="49" charset="0"/>
              </a:rPr>
              <a:t>git reset</a:t>
            </a:r>
            <a:r>
              <a:rPr lang="pl-PL" sz="1800" dirty="0"/>
              <a:t>)</a:t>
            </a:r>
          </a:p>
          <a:p>
            <a:r>
              <a:rPr lang="pl-PL" sz="1800" b="1" i="1" dirty="0">
                <a:latin typeface="Consolas" panose="020B0609020204030204" pitchFamily="49" charset="0"/>
              </a:rPr>
              <a:t>$ git reset –-hard HEAD~2</a:t>
            </a:r>
            <a:endParaRPr lang="pl-PL" sz="1800" dirty="0"/>
          </a:p>
          <a:p>
            <a:endParaRPr lang="pl-PL" sz="1800" dirty="0"/>
          </a:p>
          <a:p>
            <a:endParaRPr lang="pl-PL" sz="800" dirty="0"/>
          </a:p>
          <a:p>
            <a:endParaRPr lang="pl-PL" sz="800" dirty="0"/>
          </a:p>
          <a:p>
            <a:endParaRPr lang="pl-PL" sz="1800" dirty="0"/>
          </a:p>
          <a:p>
            <a:endParaRPr lang="pl-PL" sz="1800" dirty="0"/>
          </a:p>
          <a:p>
            <a:pPr marL="342900" indent="-342900">
              <a:buAutoNum type="arabicPeriod"/>
            </a:pPr>
            <a:endParaRPr lang="pl-PL" sz="1800" dirty="0"/>
          </a:p>
          <a:p>
            <a:pPr marL="342900" indent="-342900">
              <a:buAutoNum type="arabicPeriod"/>
            </a:pPr>
            <a:endParaRPr lang="pl-PL" dirty="0"/>
          </a:p>
          <a:p>
            <a:endParaRPr lang="pl-PL" sz="3600" dirty="0">
              <a:cs typeface="Consolas" panose="020B0609020204030204" pitchFamily="49" charset="0"/>
            </a:endParaRPr>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a:p>
            <a:pPr lvl="0">
              <a:lnSpc>
                <a:spcPct val="100000"/>
              </a:lnSpc>
            </a:pPr>
            <a:endParaRPr lang="en-US" dirty="0">
              <a:solidFill>
                <a:srgbClr val="001135"/>
              </a:solidFill>
            </a:endParaRPr>
          </a:p>
        </p:txBody>
      </p:sp>
      <p:pic>
        <p:nvPicPr>
          <p:cNvPr id="9" name="Picture 8">
            <a:extLst>
              <a:ext uri="{FF2B5EF4-FFF2-40B4-BE49-F238E27FC236}">
                <a16:creationId xmlns:a16="http://schemas.microsoft.com/office/drawing/2014/main" id="{469B21D7-53C1-463C-B7E5-1626937A01BA}"/>
              </a:ext>
            </a:extLst>
          </p:cNvPr>
          <p:cNvPicPr>
            <a:picLocks noChangeAspect="1"/>
          </p:cNvPicPr>
          <p:nvPr/>
        </p:nvPicPr>
        <p:blipFill>
          <a:blip r:embed="rId2"/>
          <a:stretch>
            <a:fillRect/>
          </a:stretch>
        </p:blipFill>
        <p:spPr>
          <a:xfrm>
            <a:off x="417600" y="3992330"/>
            <a:ext cx="6486525" cy="542925"/>
          </a:xfrm>
          <a:prstGeom prst="rect">
            <a:avLst/>
          </a:prstGeom>
        </p:spPr>
      </p:pic>
      <p:pic>
        <p:nvPicPr>
          <p:cNvPr id="10" name="Picture 9">
            <a:extLst>
              <a:ext uri="{FF2B5EF4-FFF2-40B4-BE49-F238E27FC236}">
                <a16:creationId xmlns:a16="http://schemas.microsoft.com/office/drawing/2014/main" id="{0FA57AF5-684E-4536-B939-BBE84D8DDA13}"/>
              </a:ext>
            </a:extLst>
          </p:cNvPr>
          <p:cNvPicPr>
            <a:picLocks noChangeAspect="1"/>
          </p:cNvPicPr>
          <p:nvPr/>
        </p:nvPicPr>
        <p:blipFill>
          <a:blip r:embed="rId3"/>
          <a:stretch>
            <a:fillRect/>
          </a:stretch>
        </p:blipFill>
        <p:spPr>
          <a:xfrm>
            <a:off x="417600" y="974855"/>
            <a:ext cx="3056191" cy="2384992"/>
          </a:xfrm>
          <a:prstGeom prst="rect">
            <a:avLst/>
          </a:prstGeom>
        </p:spPr>
      </p:pic>
    </p:spTree>
    <p:extLst>
      <p:ext uri="{BB962C8B-B14F-4D97-AF65-F5344CB8AC3E}">
        <p14:creationId xmlns:p14="http://schemas.microsoft.com/office/powerpoint/2010/main" val="20652630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4</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err="1"/>
              <a:t>Check</a:t>
            </a:r>
            <a:r>
              <a:rPr lang="pl-PL" sz="1800" dirty="0"/>
              <a:t> the </a:t>
            </a:r>
            <a:r>
              <a:rPr lang="pl-PL" sz="1800" dirty="0" err="1"/>
              <a:t>history</a:t>
            </a:r>
            <a:r>
              <a:rPr lang="pl-PL" sz="1800" dirty="0"/>
              <a:t> of the </a:t>
            </a:r>
            <a:r>
              <a:rPr lang="pl-PL" sz="1800" dirty="0" err="1"/>
              <a:t>repository</a:t>
            </a:r>
            <a:r>
              <a:rPr lang="pl-PL" sz="1800" dirty="0"/>
              <a:t>: </a:t>
            </a:r>
          </a:p>
          <a:p>
            <a:r>
              <a:rPr lang="pl-PL" sz="1800" b="1" i="1" dirty="0">
                <a:latin typeface="Consolas" panose="020B0609020204030204" pitchFamily="49" charset="0"/>
              </a:rPr>
              <a:t>$ git log</a:t>
            </a:r>
            <a:endParaRPr lang="pl-PL" sz="1800" dirty="0"/>
          </a:p>
          <a:p>
            <a:endParaRPr lang="pl-PL" sz="1800" dirty="0"/>
          </a:p>
          <a:p>
            <a:endParaRPr lang="pl-PL" sz="1800" dirty="0"/>
          </a:p>
          <a:p>
            <a:endParaRPr lang="pl-PL" sz="1800" dirty="0"/>
          </a:p>
          <a:p>
            <a:endParaRPr lang="pl-PL" sz="1100" dirty="0"/>
          </a:p>
          <a:p>
            <a:endParaRPr lang="pl-PL" sz="1800" dirty="0"/>
          </a:p>
          <a:p>
            <a:endParaRPr lang="pl-PL" sz="800" dirty="0"/>
          </a:p>
          <a:p>
            <a:endParaRPr lang="pl-PL" sz="800" dirty="0"/>
          </a:p>
          <a:p>
            <a:endParaRPr lang="pl-PL" sz="1800" dirty="0"/>
          </a:p>
          <a:p>
            <a:endParaRPr lang="pl-PL" sz="1800" dirty="0"/>
          </a:p>
          <a:p>
            <a:pPr marL="342900" indent="-342900">
              <a:buAutoNum type="arabicPeriod"/>
            </a:pPr>
            <a:endParaRPr lang="pl-PL" sz="1800" dirty="0"/>
          </a:p>
          <a:p>
            <a:pPr marL="342900" indent="-342900">
              <a:buAutoNum type="arabicPeriod"/>
            </a:pPr>
            <a:endParaRPr lang="pl-PL" dirty="0"/>
          </a:p>
          <a:p>
            <a:endParaRPr lang="pl-PL" sz="3600" dirty="0">
              <a:cs typeface="Consolas" panose="020B0609020204030204" pitchFamily="49" charset="0"/>
            </a:endParaRPr>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a:p>
            <a:pPr lvl="0">
              <a:lnSpc>
                <a:spcPct val="100000"/>
              </a:lnSpc>
            </a:pPr>
            <a:endParaRPr lang="en-US" dirty="0">
              <a:solidFill>
                <a:srgbClr val="001135"/>
              </a:solidFill>
            </a:endParaRPr>
          </a:p>
        </p:txBody>
      </p:sp>
      <p:pic>
        <p:nvPicPr>
          <p:cNvPr id="3" name="Picture 2">
            <a:extLst>
              <a:ext uri="{FF2B5EF4-FFF2-40B4-BE49-F238E27FC236}">
                <a16:creationId xmlns:a16="http://schemas.microsoft.com/office/drawing/2014/main" id="{9A5EC37D-4306-467C-A610-529325BE3071}"/>
              </a:ext>
            </a:extLst>
          </p:cNvPr>
          <p:cNvPicPr>
            <a:picLocks noChangeAspect="1"/>
          </p:cNvPicPr>
          <p:nvPr/>
        </p:nvPicPr>
        <p:blipFill>
          <a:blip r:embed="rId2"/>
          <a:stretch>
            <a:fillRect/>
          </a:stretch>
        </p:blipFill>
        <p:spPr>
          <a:xfrm>
            <a:off x="417600" y="1331587"/>
            <a:ext cx="6457950" cy="3076575"/>
          </a:xfrm>
          <a:prstGeom prst="rect">
            <a:avLst/>
          </a:prstGeom>
        </p:spPr>
      </p:pic>
    </p:spTree>
    <p:extLst>
      <p:ext uri="{BB962C8B-B14F-4D97-AF65-F5344CB8AC3E}">
        <p14:creationId xmlns:p14="http://schemas.microsoft.com/office/powerpoint/2010/main" val="24383147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3AE4A4-F521-4B46-BB77-BDFFF6278B02}"/>
              </a:ext>
            </a:extLst>
          </p:cNvPr>
          <p:cNvSpPr>
            <a:spLocks noGrp="1"/>
          </p:cNvSpPr>
          <p:nvPr>
            <p:ph type="body" sz="quarter" idx="11"/>
          </p:nvPr>
        </p:nvSpPr>
        <p:spPr/>
        <p:txBody>
          <a:bodyPr/>
          <a:lstStyle/>
          <a:p>
            <a:pPr algn="ctr"/>
            <a:endParaRPr lang="pl-PL" sz="4800" dirty="0"/>
          </a:p>
          <a:p>
            <a:pPr algn="ctr"/>
            <a:r>
              <a:rPr lang="pl-PL" sz="4800" dirty="0" err="1"/>
              <a:t>Excercise</a:t>
            </a:r>
            <a:r>
              <a:rPr lang="pl-PL" sz="4800" dirty="0"/>
              <a:t> 5</a:t>
            </a:r>
            <a:endParaRPr lang="en-US" sz="4800" dirty="0"/>
          </a:p>
        </p:txBody>
      </p:sp>
      <p:sp>
        <p:nvSpPr>
          <p:cNvPr id="3" name="Text Placeholder 2">
            <a:extLst>
              <a:ext uri="{FF2B5EF4-FFF2-40B4-BE49-F238E27FC236}">
                <a16:creationId xmlns:a16="http://schemas.microsoft.com/office/drawing/2014/main" id="{A4E748F3-52F3-4227-86AD-9C50826A6263}"/>
              </a:ext>
            </a:extLst>
          </p:cNvPr>
          <p:cNvSpPr>
            <a:spLocks noGrp="1"/>
          </p:cNvSpPr>
          <p:nvPr>
            <p:ph type="body" sz="quarter" idx="12"/>
          </p:nvPr>
        </p:nvSpPr>
        <p:spPr/>
        <p:txBody>
          <a:bodyPr/>
          <a:lstStyle/>
          <a:p>
            <a:pPr lvl="0">
              <a:lnSpc>
                <a:spcPct val="100000"/>
              </a:lnSpc>
            </a:pPr>
            <a:endParaRPr lang="en-US" dirty="0">
              <a:solidFill>
                <a:srgbClr val="001135"/>
              </a:solidFill>
            </a:endParaRPr>
          </a:p>
        </p:txBody>
      </p:sp>
    </p:spTree>
    <p:extLst>
      <p:ext uri="{BB962C8B-B14F-4D97-AF65-F5344CB8AC3E}">
        <p14:creationId xmlns:p14="http://schemas.microsoft.com/office/powerpoint/2010/main" val="33903193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5</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pPr marL="342900" indent="-342900">
              <a:buFont typeface="+mj-lt"/>
              <a:buAutoNum type="arabicPeriod"/>
            </a:pPr>
            <a:r>
              <a:rPr lang="pl-PL" sz="1800" dirty="0" err="1"/>
              <a:t>Change</a:t>
            </a:r>
            <a:r>
              <a:rPr lang="pl-PL" sz="1800" dirty="0"/>
              <a:t> the </a:t>
            </a:r>
            <a:r>
              <a:rPr lang="pl-PL" sz="1800" dirty="0" err="1"/>
              <a:t>content</a:t>
            </a:r>
            <a:r>
              <a:rPr lang="pl-PL" sz="1800" dirty="0"/>
              <a:t> of HEAD~2</a:t>
            </a:r>
          </a:p>
          <a:p>
            <a:pPr marL="342900" indent="-342900">
              <a:buFont typeface="+mj-lt"/>
              <a:buAutoNum type="arabicPeriod"/>
            </a:pPr>
            <a:r>
              <a:rPr lang="pl-PL" sz="1800" dirty="0" err="1"/>
              <a:t>Check</a:t>
            </a:r>
            <a:r>
              <a:rPr lang="pl-PL" sz="1800" dirty="0"/>
              <a:t> the </a:t>
            </a:r>
            <a:r>
              <a:rPr lang="pl-PL" sz="1800" dirty="0" err="1"/>
              <a:t>history</a:t>
            </a:r>
            <a:r>
              <a:rPr lang="pl-PL" sz="1800" dirty="0"/>
              <a:t> of the </a:t>
            </a:r>
            <a:r>
              <a:rPr lang="pl-PL" sz="1800" dirty="0" err="1"/>
              <a:t>repository</a:t>
            </a:r>
            <a:endParaRPr lang="pl-PL" sz="1800" dirty="0"/>
          </a:p>
          <a:p>
            <a:pPr marL="342900" indent="-342900">
              <a:buFont typeface="+mj-lt"/>
              <a:buAutoNum type="arabicPeriod"/>
            </a:pPr>
            <a:r>
              <a:rPr lang="pl-PL" sz="1800" dirty="0"/>
              <a:t>Squash </a:t>
            </a:r>
            <a:r>
              <a:rPr lang="pl-PL" sz="1800" dirty="0" err="1"/>
              <a:t>last</a:t>
            </a:r>
            <a:r>
              <a:rPr lang="pl-PL" sz="1800" dirty="0"/>
              <a:t> </a:t>
            </a:r>
            <a:r>
              <a:rPr lang="pl-PL" sz="1800" dirty="0" err="1"/>
              <a:t>two</a:t>
            </a:r>
            <a:r>
              <a:rPr lang="pl-PL" sz="1800" dirty="0"/>
              <a:t> </a:t>
            </a:r>
            <a:r>
              <a:rPr lang="pl-PL" sz="1800" dirty="0" err="1"/>
              <a:t>commits</a:t>
            </a:r>
            <a:r>
              <a:rPr lang="pl-PL" sz="1800" dirty="0"/>
              <a:t> </a:t>
            </a:r>
            <a:r>
              <a:rPr lang="pl-PL" sz="1800" dirty="0" err="1"/>
              <a:t>into</a:t>
            </a:r>
            <a:r>
              <a:rPr lang="pl-PL" sz="1800" dirty="0"/>
              <a:t> one</a:t>
            </a:r>
            <a:endParaRPr lang="en-US" sz="1800" dirty="0"/>
          </a:p>
          <a:p>
            <a:pPr marL="342900" indent="-342900">
              <a:buFont typeface="+mj-lt"/>
              <a:buAutoNum type="arabicPeriod"/>
            </a:pPr>
            <a:r>
              <a:rPr lang="pl-PL" sz="1800" dirty="0" err="1"/>
              <a:t>Check</a:t>
            </a:r>
            <a:r>
              <a:rPr lang="pl-PL" sz="1800" dirty="0"/>
              <a:t> the </a:t>
            </a:r>
            <a:r>
              <a:rPr lang="pl-PL" sz="1800" dirty="0" err="1"/>
              <a:t>history</a:t>
            </a:r>
            <a:r>
              <a:rPr lang="pl-PL" sz="1800" dirty="0"/>
              <a:t> of the </a:t>
            </a:r>
            <a:r>
              <a:rPr lang="pl-PL" sz="1800" dirty="0" err="1"/>
              <a:t>repository</a:t>
            </a:r>
            <a:endParaRPr lang="pl-PL" sz="1800" dirty="0"/>
          </a:p>
          <a:p>
            <a:pPr marL="342900" indent="-342900">
              <a:buFont typeface="+mj-lt"/>
              <a:buAutoNum type="arabicPeriod"/>
            </a:pPr>
            <a:r>
              <a:rPr lang="pl-PL" sz="1800" dirty="0" err="1"/>
              <a:t>Remove</a:t>
            </a:r>
            <a:r>
              <a:rPr lang="pl-PL" sz="1800" dirty="0"/>
              <a:t> </a:t>
            </a:r>
            <a:r>
              <a:rPr lang="pl-PL" sz="1800" dirty="0" err="1"/>
              <a:t>branch</a:t>
            </a:r>
            <a:r>
              <a:rPr lang="pl-PL" sz="1800" dirty="0"/>
              <a:t> </a:t>
            </a:r>
            <a:r>
              <a:rPr lang="pl-PL" sz="1800" b="1" dirty="0" err="1"/>
              <a:t>gitIntro</a:t>
            </a:r>
            <a:endParaRPr lang="en-US" sz="1800" dirty="0"/>
          </a:p>
          <a:p>
            <a:endParaRPr lang="pl-PL" sz="1800" dirty="0"/>
          </a:p>
          <a:p>
            <a:pPr marL="342900" indent="-342900">
              <a:buFont typeface="+mj-lt"/>
              <a:buAutoNum type="arabicPeriod"/>
            </a:pPr>
            <a:endParaRPr lang="pl-PL" sz="1800" dirty="0"/>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endParaRPr lang="en-US" sz="1800" b="1" dirty="0"/>
          </a:p>
        </p:txBody>
      </p:sp>
    </p:spTree>
    <p:extLst>
      <p:ext uri="{BB962C8B-B14F-4D97-AF65-F5344CB8AC3E}">
        <p14:creationId xmlns:p14="http://schemas.microsoft.com/office/powerpoint/2010/main" val="2918109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Creating</a:t>
            </a:r>
            <a:r>
              <a:rPr lang="pl-PL" dirty="0"/>
              <a:t> the </a:t>
            </a:r>
            <a:r>
              <a:rPr lang="pl-PL" dirty="0" err="1"/>
              <a:t>repository</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lstStyle/>
          <a:p>
            <a:r>
              <a:rPr lang="pl-PL" sz="2000" b="1" dirty="0"/>
              <a:t>git </a:t>
            </a:r>
            <a:r>
              <a:rPr lang="pl-PL" sz="2000" b="1" dirty="0" err="1"/>
              <a:t>init</a:t>
            </a:r>
            <a:r>
              <a:rPr lang="pl-PL" sz="2000" b="1" dirty="0"/>
              <a:t> </a:t>
            </a:r>
            <a:r>
              <a:rPr lang="pl-PL" sz="2000" dirty="0"/>
              <a:t>- </a:t>
            </a:r>
            <a:r>
              <a:rPr lang="pl-PL" sz="2000" dirty="0" err="1"/>
              <a:t>creates</a:t>
            </a:r>
            <a:r>
              <a:rPr lang="pl-PL" sz="2000" dirty="0"/>
              <a:t> </a:t>
            </a:r>
            <a:r>
              <a:rPr lang="pl-PL" sz="2000" dirty="0" err="1"/>
              <a:t>an</a:t>
            </a:r>
            <a:r>
              <a:rPr lang="pl-PL" sz="2000" dirty="0"/>
              <a:t> </a:t>
            </a:r>
            <a:r>
              <a:rPr lang="pl-PL" sz="2000" dirty="0" err="1"/>
              <a:t>empty</a:t>
            </a:r>
            <a:r>
              <a:rPr lang="pl-PL" sz="2000" dirty="0"/>
              <a:t> </a:t>
            </a:r>
            <a:r>
              <a:rPr lang="pl-PL" sz="2000" dirty="0" err="1"/>
              <a:t>repository</a:t>
            </a:r>
            <a:r>
              <a:rPr lang="pl-PL" sz="2000" dirty="0"/>
              <a:t> in </a:t>
            </a:r>
            <a:r>
              <a:rPr lang="pl-PL" sz="2000" dirty="0" err="1"/>
              <a:t>current</a:t>
            </a:r>
            <a:r>
              <a:rPr lang="pl-PL" sz="2000" dirty="0"/>
              <a:t> </a:t>
            </a:r>
            <a:r>
              <a:rPr lang="pl-PL" sz="2000" dirty="0" err="1"/>
              <a:t>location</a:t>
            </a:r>
            <a:endParaRPr lang="pl-PL" sz="2000" dirty="0"/>
          </a:p>
          <a:p>
            <a:endParaRPr lang="pl-PL" sz="300" b="1" dirty="0">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r>
              <a:rPr lang="pl-PL" sz="1500" b="1" dirty="0">
                <a:latin typeface="Consolas" panose="020B0609020204030204" pitchFamily="49" charset="0"/>
                <a:cs typeface="Consolas" panose="020B0609020204030204" pitchFamily="49" charset="0"/>
              </a:rPr>
              <a:t>git </a:t>
            </a:r>
            <a:r>
              <a:rPr lang="pl-PL" sz="1500" b="1" dirty="0" err="1">
                <a:latin typeface="Consolas" panose="020B0609020204030204" pitchFamily="49" charset="0"/>
                <a:cs typeface="Consolas" panose="020B0609020204030204" pitchFamily="49" charset="0"/>
              </a:rPr>
              <a:t>init</a:t>
            </a:r>
            <a:r>
              <a:rPr lang="pl-PL" sz="1500" b="1" dirty="0">
                <a:latin typeface="Consolas" panose="020B0609020204030204" pitchFamily="49" charset="0"/>
                <a:cs typeface="Consolas" panose="020B0609020204030204" pitchFamily="49" charset="0"/>
              </a:rPr>
              <a:t> --</a:t>
            </a:r>
            <a:r>
              <a:rPr lang="pl-PL" sz="1500" b="1" dirty="0" err="1">
                <a:latin typeface="Consolas" panose="020B0609020204030204" pitchFamily="49" charset="0"/>
                <a:cs typeface="Consolas" panose="020B0609020204030204" pitchFamily="49" charset="0"/>
              </a:rPr>
              <a:t>bare</a:t>
            </a:r>
            <a:endParaRPr lang="pl-PL" sz="1500" b="1" dirty="0">
              <a:latin typeface="Consolas" panose="020B0609020204030204" pitchFamily="49" charset="0"/>
              <a:cs typeface="Consolas" panose="020B0609020204030204" pitchFamily="49" charset="0"/>
            </a:endParaRPr>
          </a:p>
          <a:p>
            <a:r>
              <a:rPr lang="pl-PL" sz="1400" dirty="0" err="1"/>
              <a:t>Creates</a:t>
            </a:r>
            <a:r>
              <a:rPr lang="pl-PL" sz="1400" dirty="0"/>
              <a:t> </a:t>
            </a:r>
            <a:r>
              <a:rPr lang="pl-PL" sz="1400" dirty="0" err="1"/>
              <a:t>an</a:t>
            </a:r>
            <a:r>
              <a:rPr lang="pl-PL" sz="1400" dirty="0"/>
              <a:t> </a:t>
            </a:r>
            <a:r>
              <a:rPr lang="pl-PL" sz="1400" dirty="0" err="1"/>
              <a:t>empty</a:t>
            </a:r>
            <a:r>
              <a:rPr lang="pl-PL" sz="1400" dirty="0"/>
              <a:t> </a:t>
            </a:r>
            <a:r>
              <a:rPr lang="pl-PL" sz="1400" dirty="0" err="1"/>
              <a:t>repository</a:t>
            </a:r>
            <a:r>
              <a:rPr lang="pl-PL" sz="1400" dirty="0"/>
              <a:t> for </a:t>
            </a:r>
            <a:r>
              <a:rPr lang="pl-PL" sz="1400" dirty="0" err="1"/>
              <a:t>sharing</a:t>
            </a:r>
            <a:r>
              <a:rPr lang="pl-PL" sz="1400" dirty="0"/>
              <a:t> in </a:t>
            </a:r>
            <a:r>
              <a:rPr lang="pl-PL" sz="1400" dirty="0" err="1"/>
              <a:t>current</a:t>
            </a:r>
            <a:r>
              <a:rPr lang="pl-PL" sz="1400" dirty="0"/>
              <a:t> </a:t>
            </a:r>
            <a:r>
              <a:rPr lang="pl-PL" sz="1400" dirty="0" err="1"/>
              <a:t>location</a:t>
            </a:r>
            <a:r>
              <a:rPr lang="pl-PL" sz="1400" dirty="0"/>
              <a:t> – NOTE: </a:t>
            </a:r>
            <a:r>
              <a:rPr lang="pl-PL" sz="1400" dirty="0" err="1"/>
              <a:t>it</a:t>
            </a:r>
            <a:r>
              <a:rPr lang="pl-PL" sz="1400" dirty="0"/>
              <a:t> </a:t>
            </a:r>
            <a:r>
              <a:rPr lang="pl-PL" sz="1400" dirty="0" err="1"/>
              <a:t>is</a:t>
            </a:r>
            <a:r>
              <a:rPr lang="pl-PL" sz="1400" dirty="0"/>
              <a:t> not </a:t>
            </a:r>
            <a:r>
              <a:rPr lang="pl-PL" sz="1400" dirty="0" err="1"/>
              <a:t>working</a:t>
            </a:r>
            <a:r>
              <a:rPr lang="pl-PL" sz="1400" dirty="0"/>
              <a:t> # </a:t>
            </a:r>
            <a:r>
              <a:rPr lang="pl-PL" sz="1400" dirty="0" err="1"/>
              <a:t>repository</a:t>
            </a:r>
            <a:r>
              <a:rPr lang="pl-PL" sz="1400" dirty="0"/>
              <a:t>, </a:t>
            </a:r>
            <a:r>
              <a:rPr lang="pl-PL" sz="1400" dirty="0" err="1"/>
              <a:t>so</a:t>
            </a:r>
            <a:r>
              <a:rPr lang="pl-PL" sz="1400" dirty="0"/>
              <a:t> </a:t>
            </a:r>
            <a:r>
              <a:rPr lang="pl-PL" sz="1400" dirty="0" err="1"/>
              <a:t>it</a:t>
            </a:r>
            <a:r>
              <a:rPr lang="pl-PL" sz="1400" dirty="0"/>
              <a:t> </a:t>
            </a:r>
            <a:r>
              <a:rPr lang="pl-PL" sz="1400" dirty="0" err="1"/>
              <a:t>is</a:t>
            </a:r>
            <a:r>
              <a:rPr lang="pl-PL" sz="1400" dirty="0"/>
              <a:t> </a:t>
            </a:r>
            <a:r>
              <a:rPr lang="pl-PL" sz="1400" dirty="0" err="1"/>
              <a:t>impossible</a:t>
            </a:r>
            <a:r>
              <a:rPr lang="pl-PL" sz="1400" dirty="0"/>
              <a:t> to </a:t>
            </a:r>
            <a:r>
              <a:rPr lang="pl-PL" sz="1400" dirty="0" err="1"/>
              <a:t>edit</a:t>
            </a:r>
            <a:r>
              <a:rPr lang="pl-PL" sz="1400" dirty="0"/>
              <a:t> </a:t>
            </a:r>
            <a:r>
              <a:rPr lang="pl-PL" sz="1400" dirty="0" err="1"/>
              <a:t>files</a:t>
            </a:r>
            <a:r>
              <a:rPr lang="pl-PL" sz="1400" dirty="0"/>
              <a:t> and </a:t>
            </a:r>
            <a:r>
              <a:rPr lang="pl-PL" sz="1400" dirty="0" err="1"/>
              <a:t>commit</a:t>
            </a:r>
            <a:r>
              <a:rPr lang="pl-PL" sz="1400" dirty="0"/>
              <a:t> </a:t>
            </a:r>
            <a:r>
              <a:rPr lang="pl-PL" sz="1400" dirty="0" err="1"/>
              <a:t>changes</a:t>
            </a:r>
            <a:r>
              <a:rPr lang="pl-PL" sz="1400" dirty="0"/>
              <a:t> in </a:t>
            </a:r>
            <a:r>
              <a:rPr lang="pl-PL" sz="1400" dirty="0" err="1"/>
              <a:t>that</a:t>
            </a:r>
            <a:r>
              <a:rPr lang="pl-PL" sz="1400" dirty="0"/>
              <a:t> </a:t>
            </a:r>
            <a:r>
              <a:rPr lang="pl-PL" sz="1400" dirty="0" err="1"/>
              <a:t>repository</a:t>
            </a:r>
            <a:endParaRPr lang="pl-PL" dirty="0"/>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endParaRPr lang="en-US" dirty="0"/>
          </a:p>
        </p:txBody>
      </p:sp>
      <p:grpSp>
        <p:nvGrpSpPr>
          <p:cNvPr id="6" name="Group 5">
            <a:extLst>
              <a:ext uri="{FF2B5EF4-FFF2-40B4-BE49-F238E27FC236}">
                <a16:creationId xmlns:a16="http://schemas.microsoft.com/office/drawing/2014/main" id="{55267BFA-040F-40CD-A2C7-ECB1868EDF28}"/>
              </a:ext>
            </a:extLst>
          </p:cNvPr>
          <p:cNvGrpSpPr/>
          <p:nvPr/>
        </p:nvGrpSpPr>
        <p:grpSpPr>
          <a:xfrm>
            <a:off x="3372470" y="2190532"/>
            <a:ext cx="502920" cy="722998"/>
            <a:chOff x="3901440" y="1207703"/>
            <a:chExt cx="670560" cy="963997"/>
          </a:xfrm>
        </p:grpSpPr>
        <p:grpSp>
          <p:nvGrpSpPr>
            <p:cNvPr id="7" name="Group 6">
              <a:extLst>
                <a:ext uri="{FF2B5EF4-FFF2-40B4-BE49-F238E27FC236}">
                  <a16:creationId xmlns:a16="http://schemas.microsoft.com/office/drawing/2014/main" id="{8961A364-2877-4F9E-9A0C-201C7B36BD02}"/>
                </a:ext>
              </a:extLst>
            </p:cNvPr>
            <p:cNvGrpSpPr/>
            <p:nvPr/>
          </p:nvGrpSpPr>
          <p:grpSpPr>
            <a:xfrm>
              <a:off x="3901440" y="1552627"/>
              <a:ext cx="670560" cy="619073"/>
              <a:chOff x="3710940" y="1097956"/>
              <a:chExt cx="670560" cy="685124"/>
            </a:xfrm>
          </p:grpSpPr>
          <p:sp>
            <p:nvSpPr>
              <p:cNvPr id="12" name="Flowchart: Magnetic Disk 11">
                <a:extLst>
                  <a:ext uri="{FF2B5EF4-FFF2-40B4-BE49-F238E27FC236}">
                    <a16:creationId xmlns:a16="http://schemas.microsoft.com/office/drawing/2014/main" id="{811D083B-0CFC-4B8A-837A-445F171C9CF3}"/>
                  </a:ext>
                </a:extLst>
              </p:cNvPr>
              <p:cNvSpPr/>
              <p:nvPr/>
            </p:nvSpPr>
            <p:spPr>
              <a:xfrm>
                <a:off x="3710940" y="1371600"/>
                <a:ext cx="670560" cy="411480"/>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13" name="Flowchart: Magnetic Disk 12">
                <a:extLst>
                  <a:ext uri="{FF2B5EF4-FFF2-40B4-BE49-F238E27FC236}">
                    <a16:creationId xmlns:a16="http://schemas.microsoft.com/office/drawing/2014/main" id="{0AEF206B-5A19-4178-B74F-8931FB517159}"/>
                  </a:ext>
                </a:extLst>
              </p:cNvPr>
              <p:cNvSpPr/>
              <p:nvPr/>
            </p:nvSpPr>
            <p:spPr>
              <a:xfrm>
                <a:off x="3710940" y="1097956"/>
                <a:ext cx="670560" cy="411480"/>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grpSp>
        <p:sp>
          <p:nvSpPr>
            <p:cNvPr id="8" name="Flowchart: Magnetic Disk 7">
              <a:extLst>
                <a:ext uri="{FF2B5EF4-FFF2-40B4-BE49-F238E27FC236}">
                  <a16:creationId xmlns:a16="http://schemas.microsoft.com/office/drawing/2014/main" id="{4157F9F5-AA69-40F3-8138-7CDAE88EAFDA}"/>
                </a:ext>
              </a:extLst>
            </p:cNvPr>
            <p:cNvSpPr/>
            <p:nvPr/>
          </p:nvSpPr>
          <p:spPr>
            <a:xfrm>
              <a:off x="3901440" y="1311247"/>
              <a:ext cx="670560" cy="411480"/>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9" name="Flowchart: Magnetic Disk 8">
              <a:extLst>
                <a:ext uri="{FF2B5EF4-FFF2-40B4-BE49-F238E27FC236}">
                  <a16:creationId xmlns:a16="http://schemas.microsoft.com/office/drawing/2014/main" id="{335B6FF4-D2C7-4F57-A40C-21BB0CE996C2}"/>
                </a:ext>
              </a:extLst>
            </p:cNvPr>
            <p:cNvSpPr/>
            <p:nvPr/>
          </p:nvSpPr>
          <p:spPr>
            <a:xfrm>
              <a:off x="3901440" y="1207703"/>
              <a:ext cx="670560" cy="309284"/>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grpSp>
      <p:grpSp>
        <p:nvGrpSpPr>
          <p:cNvPr id="14" name="Group 13">
            <a:extLst>
              <a:ext uri="{FF2B5EF4-FFF2-40B4-BE49-F238E27FC236}">
                <a16:creationId xmlns:a16="http://schemas.microsoft.com/office/drawing/2014/main" id="{4F165754-AD42-4733-B03C-672A0673A75A}"/>
              </a:ext>
            </a:extLst>
          </p:cNvPr>
          <p:cNvGrpSpPr/>
          <p:nvPr/>
        </p:nvGrpSpPr>
        <p:grpSpPr>
          <a:xfrm>
            <a:off x="4320540" y="3115604"/>
            <a:ext cx="502920" cy="722998"/>
            <a:chOff x="3901440" y="1207703"/>
            <a:chExt cx="670560" cy="963997"/>
          </a:xfrm>
        </p:grpSpPr>
        <p:grpSp>
          <p:nvGrpSpPr>
            <p:cNvPr id="15" name="Group 14">
              <a:extLst>
                <a:ext uri="{FF2B5EF4-FFF2-40B4-BE49-F238E27FC236}">
                  <a16:creationId xmlns:a16="http://schemas.microsoft.com/office/drawing/2014/main" id="{70C7145C-EC81-4D92-9C0F-0C1A651E4D56}"/>
                </a:ext>
              </a:extLst>
            </p:cNvPr>
            <p:cNvGrpSpPr/>
            <p:nvPr/>
          </p:nvGrpSpPr>
          <p:grpSpPr>
            <a:xfrm>
              <a:off x="3901440" y="1552627"/>
              <a:ext cx="670560" cy="619073"/>
              <a:chOff x="3710940" y="1097956"/>
              <a:chExt cx="670560" cy="685124"/>
            </a:xfrm>
          </p:grpSpPr>
          <p:sp>
            <p:nvSpPr>
              <p:cNvPr id="18" name="Flowchart: Magnetic Disk 17">
                <a:extLst>
                  <a:ext uri="{FF2B5EF4-FFF2-40B4-BE49-F238E27FC236}">
                    <a16:creationId xmlns:a16="http://schemas.microsoft.com/office/drawing/2014/main" id="{A69A0A51-57DD-4ABC-ACB1-E53036F5074C}"/>
                  </a:ext>
                </a:extLst>
              </p:cNvPr>
              <p:cNvSpPr/>
              <p:nvPr/>
            </p:nvSpPr>
            <p:spPr>
              <a:xfrm>
                <a:off x="3710940" y="1371600"/>
                <a:ext cx="670560" cy="411480"/>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19" name="Flowchart: Magnetic Disk 18">
                <a:extLst>
                  <a:ext uri="{FF2B5EF4-FFF2-40B4-BE49-F238E27FC236}">
                    <a16:creationId xmlns:a16="http://schemas.microsoft.com/office/drawing/2014/main" id="{CCCF404E-932E-4762-92F7-3993A91D8ED5}"/>
                  </a:ext>
                </a:extLst>
              </p:cNvPr>
              <p:cNvSpPr/>
              <p:nvPr/>
            </p:nvSpPr>
            <p:spPr>
              <a:xfrm>
                <a:off x="3710940" y="1097956"/>
                <a:ext cx="670560" cy="411480"/>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grpSp>
        <p:sp>
          <p:nvSpPr>
            <p:cNvPr id="16" name="Flowchart: Magnetic Disk 15">
              <a:extLst>
                <a:ext uri="{FF2B5EF4-FFF2-40B4-BE49-F238E27FC236}">
                  <a16:creationId xmlns:a16="http://schemas.microsoft.com/office/drawing/2014/main" id="{4B87A6DF-04A6-43F3-9FBD-031C6E9320CC}"/>
                </a:ext>
              </a:extLst>
            </p:cNvPr>
            <p:cNvSpPr/>
            <p:nvPr/>
          </p:nvSpPr>
          <p:spPr>
            <a:xfrm>
              <a:off x="3901440" y="1311247"/>
              <a:ext cx="670560" cy="411480"/>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17" name="Flowchart: Magnetic Disk 16">
              <a:extLst>
                <a:ext uri="{FF2B5EF4-FFF2-40B4-BE49-F238E27FC236}">
                  <a16:creationId xmlns:a16="http://schemas.microsoft.com/office/drawing/2014/main" id="{B62B20F6-E993-411F-8B49-5E376130A8CE}"/>
                </a:ext>
              </a:extLst>
            </p:cNvPr>
            <p:cNvSpPr/>
            <p:nvPr/>
          </p:nvSpPr>
          <p:spPr>
            <a:xfrm>
              <a:off x="3901440" y="1207703"/>
              <a:ext cx="670560" cy="309284"/>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grpSp>
      <p:grpSp>
        <p:nvGrpSpPr>
          <p:cNvPr id="20" name="Group 19">
            <a:extLst>
              <a:ext uri="{FF2B5EF4-FFF2-40B4-BE49-F238E27FC236}">
                <a16:creationId xmlns:a16="http://schemas.microsoft.com/office/drawing/2014/main" id="{FC5B0EA5-7E05-4BC6-B74C-EBF2501823D4}"/>
              </a:ext>
            </a:extLst>
          </p:cNvPr>
          <p:cNvGrpSpPr/>
          <p:nvPr/>
        </p:nvGrpSpPr>
        <p:grpSpPr>
          <a:xfrm>
            <a:off x="2412727" y="3115604"/>
            <a:ext cx="502920" cy="722998"/>
            <a:chOff x="3901440" y="1207703"/>
            <a:chExt cx="670560" cy="963997"/>
          </a:xfrm>
        </p:grpSpPr>
        <p:grpSp>
          <p:nvGrpSpPr>
            <p:cNvPr id="21" name="Group 20">
              <a:extLst>
                <a:ext uri="{FF2B5EF4-FFF2-40B4-BE49-F238E27FC236}">
                  <a16:creationId xmlns:a16="http://schemas.microsoft.com/office/drawing/2014/main" id="{18152CB0-7E9D-453B-922E-2E39A83B4E9C}"/>
                </a:ext>
              </a:extLst>
            </p:cNvPr>
            <p:cNvGrpSpPr/>
            <p:nvPr/>
          </p:nvGrpSpPr>
          <p:grpSpPr>
            <a:xfrm>
              <a:off x="3901440" y="1552627"/>
              <a:ext cx="670560" cy="619073"/>
              <a:chOff x="3710940" y="1097956"/>
              <a:chExt cx="670560" cy="685124"/>
            </a:xfrm>
          </p:grpSpPr>
          <p:sp>
            <p:nvSpPr>
              <p:cNvPr id="24" name="Flowchart: Magnetic Disk 23">
                <a:extLst>
                  <a:ext uri="{FF2B5EF4-FFF2-40B4-BE49-F238E27FC236}">
                    <a16:creationId xmlns:a16="http://schemas.microsoft.com/office/drawing/2014/main" id="{F44DB148-E77A-417A-B111-EBBA789F5BDA}"/>
                  </a:ext>
                </a:extLst>
              </p:cNvPr>
              <p:cNvSpPr/>
              <p:nvPr/>
            </p:nvSpPr>
            <p:spPr>
              <a:xfrm>
                <a:off x="3710940" y="1371600"/>
                <a:ext cx="670560" cy="411480"/>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25" name="Flowchart: Magnetic Disk 24">
                <a:extLst>
                  <a:ext uri="{FF2B5EF4-FFF2-40B4-BE49-F238E27FC236}">
                    <a16:creationId xmlns:a16="http://schemas.microsoft.com/office/drawing/2014/main" id="{85038254-D66E-419B-8A13-D4EC1BE5C7E4}"/>
                  </a:ext>
                </a:extLst>
              </p:cNvPr>
              <p:cNvSpPr/>
              <p:nvPr/>
            </p:nvSpPr>
            <p:spPr>
              <a:xfrm>
                <a:off x="3710940" y="1097956"/>
                <a:ext cx="670560" cy="411480"/>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grpSp>
        <p:sp>
          <p:nvSpPr>
            <p:cNvPr id="22" name="Flowchart: Magnetic Disk 21">
              <a:extLst>
                <a:ext uri="{FF2B5EF4-FFF2-40B4-BE49-F238E27FC236}">
                  <a16:creationId xmlns:a16="http://schemas.microsoft.com/office/drawing/2014/main" id="{9FD0EC0F-D337-435C-966F-037A322D9F13}"/>
                </a:ext>
              </a:extLst>
            </p:cNvPr>
            <p:cNvSpPr/>
            <p:nvPr/>
          </p:nvSpPr>
          <p:spPr>
            <a:xfrm>
              <a:off x="3901440" y="1311247"/>
              <a:ext cx="670560" cy="411480"/>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23" name="Flowchart: Magnetic Disk 22">
              <a:extLst>
                <a:ext uri="{FF2B5EF4-FFF2-40B4-BE49-F238E27FC236}">
                  <a16:creationId xmlns:a16="http://schemas.microsoft.com/office/drawing/2014/main" id="{4AF353E5-A922-4D48-8D3D-E967E1D3D093}"/>
                </a:ext>
              </a:extLst>
            </p:cNvPr>
            <p:cNvSpPr/>
            <p:nvPr/>
          </p:nvSpPr>
          <p:spPr>
            <a:xfrm>
              <a:off x="3901440" y="1207703"/>
              <a:ext cx="670560" cy="309284"/>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grpSp>
      <p:cxnSp>
        <p:nvCxnSpPr>
          <p:cNvPr id="26" name="Curved Connector 49">
            <a:extLst>
              <a:ext uri="{FF2B5EF4-FFF2-40B4-BE49-F238E27FC236}">
                <a16:creationId xmlns:a16="http://schemas.microsoft.com/office/drawing/2014/main" id="{842C9D2A-766C-4341-A51D-CE6B5E523752}"/>
              </a:ext>
            </a:extLst>
          </p:cNvPr>
          <p:cNvCxnSpPr>
            <a:cxnSpLocks/>
            <a:stCxn id="25" idx="4"/>
            <a:endCxn id="12" idx="3"/>
          </p:cNvCxnSpPr>
          <p:nvPr/>
        </p:nvCxnSpPr>
        <p:spPr>
          <a:xfrm flipV="1">
            <a:off x="2915647" y="2913530"/>
            <a:ext cx="708283" cy="600196"/>
          </a:xfrm>
          <a:prstGeom prst="curvedConnector2">
            <a:avLst/>
          </a:prstGeom>
          <a:ln w="19050" cmpd="sng">
            <a:solidFill>
              <a:srgbClr val="FF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8" name="Curved Connector 49">
            <a:extLst>
              <a:ext uri="{FF2B5EF4-FFF2-40B4-BE49-F238E27FC236}">
                <a16:creationId xmlns:a16="http://schemas.microsoft.com/office/drawing/2014/main" id="{E9589572-F049-407C-909F-7C32F57CE59C}"/>
              </a:ext>
            </a:extLst>
          </p:cNvPr>
          <p:cNvCxnSpPr>
            <a:cxnSpLocks/>
            <a:stCxn id="12" idx="3"/>
            <a:endCxn id="19" idx="2"/>
          </p:cNvCxnSpPr>
          <p:nvPr/>
        </p:nvCxnSpPr>
        <p:spPr>
          <a:xfrm rot="16200000" flipH="1">
            <a:off x="3672137" y="2865323"/>
            <a:ext cx="600196" cy="696610"/>
          </a:xfrm>
          <a:prstGeom prst="curvedConnector2">
            <a:avLst/>
          </a:prstGeom>
          <a:ln w="19050" cmpd="sng">
            <a:solidFill>
              <a:srgbClr val="FF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79E65BE5-E92A-40F6-9A96-4C26A994F8E0}"/>
              </a:ext>
            </a:extLst>
          </p:cNvPr>
          <p:cNvSpPr txBox="1"/>
          <p:nvPr/>
        </p:nvSpPr>
        <p:spPr>
          <a:xfrm>
            <a:off x="3875390" y="2596280"/>
            <a:ext cx="502920" cy="278858"/>
          </a:xfrm>
          <a:prstGeom prst="rect">
            <a:avLst/>
          </a:prstGeom>
          <a:noFill/>
        </p:spPr>
        <p:txBody>
          <a:bodyPr wrap="none" lIns="72000" tIns="72000" rIns="72000" bIns="72000" rtlCol="0">
            <a:noAutofit/>
          </a:bodyPr>
          <a:lstStyle/>
          <a:p>
            <a:pPr algn="l">
              <a:spcAft>
                <a:spcPts val="300"/>
              </a:spcAft>
              <a:buSzPct val="100000"/>
            </a:pPr>
            <a:r>
              <a:rPr lang="pl-PL" sz="1200" dirty="0" err="1">
                <a:solidFill>
                  <a:schemeClr val="tx2"/>
                </a:solidFill>
              </a:rPr>
              <a:t>Bare</a:t>
            </a:r>
            <a:endParaRPr lang="pl-PL" sz="1200" dirty="0">
              <a:solidFill>
                <a:schemeClr val="tx2"/>
              </a:solidFill>
            </a:endParaRPr>
          </a:p>
        </p:txBody>
      </p:sp>
      <p:sp>
        <p:nvSpPr>
          <p:cNvPr id="33" name="TextBox 32">
            <a:extLst>
              <a:ext uri="{FF2B5EF4-FFF2-40B4-BE49-F238E27FC236}">
                <a16:creationId xmlns:a16="http://schemas.microsoft.com/office/drawing/2014/main" id="{952B896A-8CA3-49F7-BF0B-8975EDDE4921}"/>
              </a:ext>
            </a:extLst>
          </p:cNvPr>
          <p:cNvSpPr txBox="1"/>
          <p:nvPr/>
        </p:nvSpPr>
        <p:spPr>
          <a:xfrm>
            <a:off x="1617203" y="3496987"/>
            <a:ext cx="768089" cy="278858"/>
          </a:xfrm>
          <a:prstGeom prst="rect">
            <a:avLst/>
          </a:prstGeom>
          <a:noFill/>
        </p:spPr>
        <p:txBody>
          <a:bodyPr wrap="none" lIns="72000" tIns="72000" rIns="72000" bIns="72000" rtlCol="0">
            <a:noAutofit/>
          </a:bodyPr>
          <a:lstStyle/>
          <a:p>
            <a:pPr algn="l">
              <a:spcAft>
                <a:spcPts val="300"/>
              </a:spcAft>
              <a:buSzPct val="100000"/>
            </a:pPr>
            <a:r>
              <a:rPr lang="pl-PL" sz="1200" dirty="0">
                <a:solidFill>
                  <a:schemeClr val="tx2"/>
                </a:solidFill>
              </a:rPr>
              <a:t>Non-</a:t>
            </a:r>
            <a:r>
              <a:rPr lang="pl-PL" sz="1200" dirty="0" err="1">
                <a:solidFill>
                  <a:schemeClr val="tx2"/>
                </a:solidFill>
              </a:rPr>
              <a:t>Bare</a:t>
            </a:r>
            <a:endParaRPr lang="pl-PL" sz="1200" dirty="0">
              <a:solidFill>
                <a:schemeClr val="tx2"/>
              </a:solidFill>
            </a:endParaRPr>
          </a:p>
        </p:txBody>
      </p:sp>
      <p:sp>
        <p:nvSpPr>
          <p:cNvPr id="34" name="TextBox 33">
            <a:extLst>
              <a:ext uri="{FF2B5EF4-FFF2-40B4-BE49-F238E27FC236}">
                <a16:creationId xmlns:a16="http://schemas.microsoft.com/office/drawing/2014/main" id="{62AFAEFE-D169-44CE-B6ED-1C6F560CE10E}"/>
              </a:ext>
            </a:extLst>
          </p:cNvPr>
          <p:cNvSpPr txBox="1"/>
          <p:nvPr/>
        </p:nvSpPr>
        <p:spPr>
          <a:xfrm>
            <a:off x="4823460" y="3483545"/>
            <a:ext cx="502920" cy="278858"/>
          </a:xfrm>
          <a:prstGeom prst="rect">
            <a:avLst/>
          </a:prstGeom>
          <a:noFill/>
        </p:spPr>
        <p:txBody>
          <a:bodyPr wrap="none" lIns="72000" tIns="72000" rIns="72000" bIns="72000" rtlCol="0">
            <a:noAutofit/>
          </a:bodyPr>
          <a:lstStyle/>
          <a:p>
            <a:pPr algn="l">
              <a:spcAft>
                <a:spcPts val="300"/>
              </a:spcAft>
              <a:buSzPct val="100000"/>
            </a:pPr>
            <a:r>
              <a:rPr lang="pl-PL" sz="1200" dirty="0">
                <a:solidFill>
                  <a:schemeClr val="tx2"/>
                </a:solidFill>
              </a:rPr>
              <a:t>Non-</a:t>
            </a:r>
            <a:r>
              <a:rPr lang="pl-PL" sz="1200" dirty="0" err="1">
                <a:solidFill>
                  <a:schemeClr val="tx2"/>
                </a:solidFill>
              </a:rPr>
              <a:t>Bare</a:t>
            </a:r>
            <a:endParaRPr lang="pl-PL" sz="1200" dirty="0">
              <a:solidFill>
                <a:schemeClr val="tx2"/>
              </a:solidFill>
            </a:endParaRPr>
          </a:p>
        </p:txBody>
      </p:sp>
    </p:spTree>
    <p:extLst>
      <p:ext uri="{BB962C8B-B14F-4D97-AF65-F5344CB8AC3E}">
        <p14:creationId xmlns:p14="http://schemas.microsoft.com/office/powerpoint/2010/main" val="27156228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5 - Solution</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err="1"/>
              <a:t>Change</a:t>
            </a:r>
            <a:r>
              <a:rPr lang="pl-PL" sz="1800" dirty="0"/>
              <a:t> the </a:t>
            </a:r>
            <a:r>
              <a:rPr lang="pl-PL" sz="1800" dirty="0" err="1"/>
              <a:t>content</a:t>
            </a:r>
            <a:r>
              <a:rPr lang="pl-PL" sz="1800" dirty="0"/>
              <a:t> of HEAD~2</a:t>
            </a:r>
          </a:p>
          <a:p>
            <a:r>
              <a:rPr lang="pl-PL" sz="1800" b="1" i="1" dirty="0">
                <a:latin typeface="Consolas" panose="020B0609020204030204" pitchFamily="49" charset="0"/>
              </a:rPr>
              <a:t>$ git </a:t>
            </a:r>
            <a:r>
              <a:rPr lang="pl-PL" sz="1800" b="1" i="1" dirty="0" err="1">
                <a:latin typeface="Consolas" panose="020B0609020204030204" pitchFamily="49" charset="0"/>
              </a:rPr>
              <a:t>rebase</a:t>
            </a:r>
            <a:r>
              <a:rPr lang="pl-PL" sz="1800" b="1" i="1" dirty="0">
                <a:latin typeface="Consolas" panose="020B0609020204030204" pitchFamily="49" charset="0"/>
              </a:rPr>
              <a:t> –i HEAD~2</a:t>
            </a:r>
            <a:endParaRPr lang="pl-PL" sz="1800" dirty="0"/>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endParaRPr lang="en-US" sz="1800" b="1" dirty="0"/>
          </a:p>
        </p:txBody>
      </p:sp>
      <p:pic>
        <p:nvPicPr>
          <p:cNvPr id="3" name="Picture 2">
            <a:extLst>
              <a:ext uri="{FF2B5EF4-FFF2-40B4-BE49-F238E27FC236}">
                <a16:creationId xmlns:a16="http://schemas.microsoft.com/office/drawing/2014/main" id="{F30B77C6-FB2B-4C4E-9F7A-3035ED27E923}"/>
              </a:ext>
            </a:extLst>
          </p:cNvPr>
          <p:cNvPicPr>
            <a:picLocks noChangeAspect="1"/>
          </p:cNvPicPr>
          <p:nvPr/>
        </p:nvPicPr>
        <p:blipFill>
          <a:blip r:embed="rId2"/>
          <a:stretch>
            <a:fillRect/>
          </a:stretch>
        </p:blipFill>
        <p:spPr>
          <a:xfrm>
            <a:off x="417600" y="1354533"/>
            <a:ext cx="4700312" cy="1161005"/>
          </a:xfrm>
          <a:prstGeom prst="rect">
            <a:avLst/>
          </a:prstGeom>
        </p:spPr>
      </p:pic>
      <p:pic>
        <p:nvPicPr>
          <p:cNvPr id="6" name="Picture 5">
            <a:extLst>
              <a:ext uri="{FF2B5EF4-FFF2-40B4-BE49-F238E27FC236}">
                <a16:creationId xmlns:a16="http://schemas.microsoft.com/office/drawing/2014/main" id="{CC154217-7318-40BE-BF7C-956BC1AE600F}"/>
              </a:ext>
            </a:extLst>
          </p:cNvPr>
          <p:cNvPicPr>
            <a:picLocks noChangeAspect="1"/>
          </p:cNvPicPr>
          <p:nvPr/>
        </p:nvPicPr>
        <p:blipFill>
          <a:blip r:embed="rId3"/>
          <a:stretch>
            <a:fillRect/>
          </a:stretch>
        </p:blipFill>
        <p:spPr>
          <a:xfrm>
            <a:off x="417600" y="2627963"/>
            <a:ext cx="2482416" cy="2129774"/>
          </a:xfrm>
          <a:prstGeom prst="rect">
            <a:avLst/>
          </a:prstGeom>
        </p:spPr>
      </p:pic>
    </p:spTree>
    <p:extLst>
      <p:ext uri="{BB962C8B-B14F-4D97-AF65-F5344CB8AC3E}">
        <p14:creationId xmlns:p14="http://schemas.microsoft.com/office/powerpoint/2010/main" val="1630152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5</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err="1"/>
              <a:t>Check</a:t>
            </a:r>
            <a:r>
              <a:rPr lang="pl-PL" sz="1800" dirty="0"/>
              <a:t> the </a:t>
            </a:r>
            <a:r>
              <a:rPr lang="pl-PL" sz="1800" dirty="0" err="1"/>
              <a:t>history</a:t>
            </a:r>
            <a:r>
              <a:rPr lang="pl-PL" sz="1800" dirty="0"/>
              <a:t> of the </a:t>
            </a:r>
            <a:r>
              <a:rPr lang="pl-PL" sz="1800" dirty="0" err="1"/>
              <a:t>repository</a:t>
            </a:r>
            <a:endParaRPr lang="pl-PL" sz="1800" dirty="0"/>
          </a:p>
          <a:p>
            <a:r>
              <a:rPr lang="pl-PL" sz="1800" b="1" i="1" dirty="0">
                <a:latin typeface="Consolas" panose="020B0609020204030204" pitchFamily="49" charset="0"/>
              </a:rPr>
              <a:t>$ git log</a:t>
            </a:r>
            <a:endParaRPr lang="pl-PL" sz="1800" dirty="0"/>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r>
              <a:rPr lang="pl-PL" sz="1800" dirty="0"/>
              <a:t>Squash </a:t>
            </a:r>
            <a:r>
              <a:rPr lang="pl-PL" sz="1800" dirty="0" err="1"/>
              <a:t>last</a:t>
            </a:r>
            <a:r>
              <a:rPr lang="pl-PL" sz="1800" dirty="0"/>
              <a:t> </a:t>
            </a:r>
            <a:r>
              <a:rPr lang="pl-PL" sz="1800" dirty="0" err="1"/>
              <a:t>two</a:t>
            </a:r>
            <a:r>
              <a:rPr lang="pl-PL" sz="1800" dirty="0"/>
              <a:t> </a:t>
            </a:r>
            <a:r>
              <a:rPr lang="pl-PL" sz="1800" dirty="0" err="1"/>
              <a:t>commits</a:t>
            </a:r>
            <a:r>
              <a:rPr lang="pl-PL" sz="1800" dirty="0"/>
              <a:t> </a:t>
            </a:r>
            <a:r>
              <a:rPr lang="pl-PL" sz="1800" dirty="0" err="1"/>
              <a:t>into</a:t>
            </a:r>
            <a:r>
              <a:rPr lang="pl-PL" sz="1800" dirty="0"/>
              <a:t> one</a:t>
            </a:r>
            <a:endParaRPr lang="en-US" sz="1800" dirty="0"/>
          </a:p>
          <a:p>
            <a:r>
              <a:rPr lang="pl-PL" sz="1800" b="1" i="1" dirty="0">
                <a:latin typeface="Consolas" panose="020B0609020204030204" pitchFamily="49" charset="0"/>
              </a:rPr>
              <a:t>$ git </a:t>
            </a:r>
            <a:r>
              <a:rPr lang="pl-PL" sz="1800" b="1" i="1" dirty="0" err="1">
                <a:latin typeface="Consolas" panose="020B0609020204030204" pitchFamily="49" charset="0"/>
              </a:rPr>
              <a:t>rebase</a:t>
            </a:r>
            <a:r>
              <a:rPr lang="pl-PL" sz="1800" b="1" i="1" dirty="0">
                <a:latin typeface="Consolas" panose="020B0609020204030204" pitchFamily="49" charset="0"/>
              </a:rPr>
              <a:t> –i HEAD~2</a:t>
            </a:r>
            <a:endParaRPr lang="pl-PL" sz="1800" dirty="0"/>
          </a:p>
          <a:p>
            <a:endParaRPr lang="en-US" sz="1800" b="1" dirty="0"/>
          </a:p>
        </p:txBody>
      </p:sp>
      <p:pic>
        <p:nvPicPr>
          <p:cNvPr id="2" name="Picture 1">
            <a:extLst>
              <a:ext uri="{FF2B5EF4-FFF2-40B4-BE49-F238E27FC236}">
                <a16:creationId xmlns:a16="http://schemas.microsoft.com/office/drawing/2014/main" id="{E50969CF-5291-4D7E-A42A-5EAB7C4BFF5B}"/>
              </a:ext>
            </a:extLst>
          </p:cNvPr>
          <p:cNvPicPr>
            <a:picLocks noChangeAspect="1"/>
          </p:cNvPicPr>
          <p:nvPr/>
        </p:nvPicPr>
        <p:blipFill>
          <a:blip r:embed="rId2"/>
          <a:stretch>
            <a:fillRect/>
          </a:stretch>
        </p:blipFill>
        <p:spPr>
          <a:xfrm>
            <a:off x="417600" y="1348850"/>
            <a:ext cx="4796747" cy="1504003"/>
          </a:xfrm>
          <a:prstGeom prst="rect">
            <a:avLst/>
          </a:prstGeom>
        </p:spPr>
      </p:pic>
      <p:pic>
        <p:nvPicPr>
          <p:cNvPr id="8" name="Picture 7">
            <a:extLst>
              <a:ext uri="{FF2B5EF4-FFF2-40B4-BE49-F238E27FC236}">
                <a16:creationId xmlns:a16="http://schemas.microsoft.com/office/drawing/2014/main" id="{9C5AE4AA-F791-4E82-A6AF-AA6DA0C8F31A}"/>
              </a:ext>
            </a:extLst>
          </p:cNvPr>
          <p:cNvPicPr>
            <a:picLocks noChangeAspect="1"/>
          </p:cNvPicPr>
          <p:nvPr/>
        </p:nvPicPr>
        <p:blipFill>
          <a:blip r:embed="rId3"/>
          <a:stretch>
            <a:fillRect/>
          </a:stretch>
        </p:blipFill>
        <p:spPr>
          <a:xfrm>
            <a:off x="417600" y="3663291"/>
            <a:ext cx="6467475" cy="857250"/>
          </a:xfrm>
          <a:prstGeom prst="rect">
            <a:avLst/>
          </a:prstGeom>
        </p:spPr>
      </p:pic>
    </p:spTree>
    <p:extLst>
      <p:ext uri="{BB962C8B-B14F-4D97-AF65-F5344CB8AC3E}">
        <p14:creationId xmlns:p14="http://schemas.microsoft.com/office/powerpoint/2010/main" val="26200248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5</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err="1"/>
              <a:t>Check</a:t>
            </a:r>
            <a:r>
              <a:rPr lang="pl-PL" sz="1800" dirty="0"/>
              <a:t> the </a:t>
            </a:r>
            <a:r>
              <a:rPr lang="pl-PL" sz="1800" dirty="0" err="1"/>
              <a:t>history</a:t>
            </a:r>
            <a:r>
              <a:rPr lang="pl-PL" sz="1800" dirty="0"/>
              <a:t> of the </a:t>
            </a:r>
            <a:r>
              <a:rPr lang="pl-PL" sz="1800" dirty="0" err="1"/>
              <a:t>repository</a:t>
            </a:r>
            <a:endParaRPr lang="pl-PL" sz="1800" dirty="0"/>
          </a:p>
          <a:p>
            <a:r>
              <a:rPr lang="pl-PL" sz="1800" b="1" i="1" dirty="0">
                <a:latin typeface="Consolas" panose="020B0609020204030204" pitchFamily="49" charset="0"/>
              </a:rPr>
              <a:t>$ git log</a:t>
            </a:r>
            <a:endParaRPr lang="pl-PL" sz="1800" dirty="0"/>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r>
              <a:rPr lang="pl-PL" sz="1800" dirty="0" err="1"/>
              <a:t>Remove</a:t>
            </a:r>
            <a:r>
              <a:rPr lang="pl-PL" sz="1800" dirty="0"/>
              <a:t> </a:t>
            </a:r>
            <a:r>
              <a:rPr lang="pl-PL" sz="1800" dirty="0" err="1"/>
              <a:t>branch</a:t>
            </a:r>
            <a:r>
              <a:rPr lang="pl-PL" sz="1800" dirty="0"/>
              <a:t> </a:t>
            </a:r>
            <a:r>
              <a:rPr lang="pl-PL" sz="1800" b="1" dirty="0" err="1"/>
              <a:t>gitIntro</a:t>
            </a:r>
            <a:endParaRPr lang="en-US" sz="1800" dirty="0"/>
          </a:p>
          <a:p>
            <a:r>
              <a:rPr lang="pl-PL" sz="1800" b="1" i="1" dirty="0">
                <a:latin typeface="Consolas" panose="020B0609020204030204" pitchFamily="49" charset="0"/>
              </a:rPr>
              <a:t>$ git </a:t>
            </a:r>
            <a:r>
              <a:rPr lang="pl-PL" sz="1800" b="1" i="1" dirty="0" err="1">
                <a:latin typeface="Consolas" panose="020B0609020204030204" pitchFamily="49" charset="0"/>
              </a:rPr>
              <a:t>branch</a:t>
            </a:r>
            <a:r>
              <a:rPr lang="pl-PL" sz="1800" b="1" i="1" dirty="0">
                <a:latin typeface="Consolas" panose="020B0609020204030204" pitchFamily="49" charset="0"/>
              </a:rPr>
              <a:t> –D </a:t>
            </a:r>
            <a:r>
              <a:rPr lang="pl-PL" sz="1800" b="1" i="1" dirty="0" err="1">
                <a:latin typeface="Consolas" panose="020B0609020204030204" pitchFamily="49" charset="0"/>
              </a:rPr>
              <a:t>gitIntro</a:t>
            </a:r>
            <a:endParaRPr lang="pl-PL" sz="1800" dirty="0"/>
          </a:p>
          <a:p>
            <a:endParaRPr lang="en-US" sz="1800" b="1" dirty="0"/>
          </a:p>
        </p:txBody>
      </p:sp>
      <p:pic>
        <p:nvPicPr>
          <p:cNvPr id="3" name="Picture 2">
            <a:extLst>
              <a:ext uri="{FF2B5EF4-FFF2-40B4-BE49-F238E27FC236}">
                <a16:creationId xmlns:a16="http://schemas.microsoft.com/office/drawing/2014/main" id="{3A5F5A54-99F8-4580-BFCB-FBAD06F95472}"/>
              </a:ext>
            </a:extLst>
          </p:cNvPr>
          <p:cNvPicPr>
            <a:picLocks noChangeAspect="1"/>
          </p:cNvPicPr>
          <p:nvPr/>
        </p:nvPicPr>
        <p:blipFill>
          <a:blip r:embed="rId2"/>
          <a:stretch>
            <a:fillRect/>
          </a:stretch>
        </p:blipFill>
        <p:spPr>
          <a:xfrm>
            <a:off x="417600" y="1461985"/>
            <a:ext cx="6276975" cy="1419225"/>
          </a:xfrm>
          <a:prstGeom prst="rect">
            <a:avLst/>
          </a:prstGeom>
        </p:spPr>
      </p:pic>
      <p:pic>
        <p:nvPicPr>
          <p:cNvPr id="6" name="Picture 5">
            <a:extLst>
              <a:ext uri="{FF2B5EF4-FFF2-40B4-BE49-F238E27FC236}">
                <a16:creationId xmlns:a16="http://schemas.microsoft.com/office/drawing/2014/main" id="{CF8AEFCD-B7DB-4A74-B6B6-08FA16AC1179}"/>
              </a:ext>
            </a:extLst>
          </p:cNvPr>
          <p:cNvPicPr>
            <a:picLocks noChangeAspect="1"/>
          </p:cNvPicPr>
          <p:nvPr/>
        </p:nvPicPr>
        <p:blipFill>
          <a:blip r:embed="rId3"/>
          <a:stretch>
            <a:fillRect/>
          </a:stretch>
        </p:blipFill>
        <p:spPr>
          <a:xfrm>
            <a:off x="417600" y="3695542"/>
            <a:ext cx="6248400" cy="533400"/>
          </a:xfrm>
          <a:prstGeom prst="rect">
            <a:avLst/>
          </a:prstGeom>
        </p:spPr>
      </p:pic>
    </p:spTree>
    <p:extLst>
      <p:ext uri="{BB962C8B-B14F-4D97-AF65-F5344CB8AC3E}">
        <p14:creationId xmlns:p14="http://schemas.microsoft.com/office/powerpoint/2010/main" val="12813931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DF3A684-C923-4C20-B30D-4C9C06A3235F}"/>
              </a:ext>
            </a:extLst>
          </p:cNvPr>
          <p:cNvSpPr>
            <a:spLocks noGrp="1"/>
          </p:cNvSpPr>
          <p:nvPr>
            <p:ph type="ftr" sz="quarter" idx="14"/>
          </p:nvPr>
        </p:nvSpPr>
        <p:spPr/>
        <p:txBody>
          <a:bodyPr/>
          <a:lstStyle/>
          <a:p>
            <a:r>
              <a:rPr lang="en-GB"/>
              <a:t>&lt;Document ID: change ID in footer or remove&gt;</a:t>
            </a:r>
            <a:endParaRPr lang="en-US" dirty="0"/>
          </a:p>
        </p:txBody>
      </p:sp>
      <p:pic>
        <p:nvPicPr>
          <p:cNvPr id="8" name="Picture 7" descr="A black and blue text&#10;&#10;Description automatically generated">
            <a:extLst>
              <a:ext uri="{FF2B5EF4-FFF2-40B4-BE49-F238E27FC236}">
                <a16:creationId xmlns:a16="http://schemas.microsoft.com/office/drawing/2014/main" id="{B099AC90-07AA-444F-905C-39E8C5644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377" y="0"/>
            <a:ext cx="3555246" cy="5143500"/>
          </a:xfrm>
          <a:prstGeom prst="rect">
            <a:avLst/>
          </a:prstGeom>
        </p:spPr>
      </p:pic>
    </p:spTree>
    <p:extLst>
      <p:ext uri="{BB962C8B-B14F-4D97-AF65-F5344CB8AC3E}">
        <p14:creationId xmlns:p14="http://schemas.microsoft.com/office/powerpoint/2010/main" val="9229871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61464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72448A6-34DF-4E7A-8BA7-A9D0E225C25A}"/>
              </a:ext>
            </a:extLst>
          </p:cNvPr>
          <p:cNvSpPr>
            <a:spLocks noGrp="1"/>
          </p:cNvSpPr>
          <p:nvPr>
            <p:ph type="ftr" sz="quarter" idx="10"/>
          </p:nvPr>
        </p:nvSpPr>
        <p:spPr/>
        <p:txBody>
          <a:bodyPr/>
          <a:lstStyle/>
          <a:p>
            <a:r>
              <a:rPr lang="en-GB"/>
              <a:t>&lt;Document ID: change ID in footer or remove&gt; &lt;Change information classification in footer&gt;</a:t>
            </a:r>
            <a:endParaRPr lang="en-US"/>
          </a:p>
        </p:txBody>
      </p:sp>
      <p:sp>
        <p:nvSpPr>
          <p:cNvPr id="2" name="Text Placeholder 1">
            <a:extLst>
              <a:ext uri="{FF2B5EF4-FFF2-40B4-BE49-F238E27FC236}">
                <a16:creationId xmlns:a16="http://schemas.microsoft.com/office/drawing/2014/main" id="{4357E96F-6909-4AB2-AD25-75F80D99DA76}"/>
              </a:ext>
            </a:extLst>
          </p:cNvPr>
          <p:cNvSpPr>
            <a:spLocks noGrp="1"/>
          </p:cNvSpPr>
          <p:nvPr>
            <p:ph type="body" sz="quarter" idx="11"/>
          </p:nvPr>
        </p:nvSpPr>
        <p:spPr>
          <a:prstGeom prst="rect">
            <a:avLst/>
          </a:prstGeom>
        </p:spPr>
        <p:txBody>
          <a:bodyPr/>
          <a:lstStyle/>
          <a:p>
            <a:r>
              <a:rPr lang="en-GB" dirty="0"/>
              <a:t> </a:t>
            </a:r>
            <a:endParaRPr lang="en-US" dirty="0"/>
          </a:p>
        </p:txBody>
      </p:sp>
      <p:sp>
        <p:nvSpPr>
          <p:cNvPr id="3" name="Text Placeholder 2">
            <a:extLst>
              <a:ext uri="{FF2B5EF4-FFF2-40B4-BE49-F238E27FC236}">
                <a16:creationId xmlns:a16="http://schemas.microsoft.com/office/drawing/2014/main" id="{59A93D07-F1BE-43A0-8BF4-F5B77BB8DACA}"/>
              </a:ext>
            </a:extLst>
          </p:cNvPr>
          <p:cNvSpPr>
            <a:spLocks noGrp="1"/>
          </p:cNvSpPr>
          <p:nvPr>
            <p:ph type="body" sz="quarter" idx="12"/>
          </p:nvPr>
        </p:nvSpPr>
        <p:spPr>
          <a:prstGeom prst="rect">
            <a:avLst/>
          </a:prstGeom>
        </p:spPr>
        <p:txBody>
          <a:bodyPr/>
          <a:lstStyle/>
          <a:p>
            <a:r>
              <a:rPr lang="en-US" dirty="0"/>
              <a:t>Copyright and confidentiality</a:t>
            </a:r>
          </a:p>
        </p:txBody>
      </p:sp>
      <p:sp>
        <p:nvSpPr>
          <p:cNvPr id="10" name="Text Placeholder 4">
            <a:extLst>
              <a:ext uri="{FF2B5EF4-FFF2-40B4-BE49-F238E27FC236}">
                <a16:creationId xmlns:a16="http://schemas.microsoft.com/office/drawing/2014/main" id="{2E7CFBB7-C0D0-4D61-9889-F3BED7799A91}"/>
              </a:ext>
            </a:extLst>
          </p:cNvPr>
          <p:cNvSpPr txBox="1">
            <a:spLocks/>
          </p:cNvSpPr>
          <p:nvPr/>
        </p:nvSpPr>
        <p:spPr>
          <a:xfrm>
            <a:off x="417600" y="1563638"/>
            <a:ext cx="8308800" cy="2808312"/>
          </a:xfrm>
          <a:prstGeom prst="rect">
            <a:avLst/>
          </a:prstGeom>
        </p:spPr>
        <p:txBody>
          <a:bodyPr lIns="0" tIns="0" rIns="0" bIns="0" numCol="3" spcCol="144000">
            <a:normAutofit/>
          </a:bodyPr>
          <a:lstStyle>
            <a:lvl1pPr marL="0" indent="0" algn="l" defTabSz="914400" rtl="0" eaLnBrk="1" latinLnBrk="0" hangingPunct="1">
              <a:spcBef>
                <a:spcPts val="0"/>
              </a:spcBef>
              <a:spcAft>
                <a:spcPts val="600"/>
              </a:spcAft>
              <a:buFont typeface="Arial" panose="020B0604020202020204" pitchFamily="34" charset="0"/>
              <a:buNone/>
              <a:defRPr sz="1600" kern="1200">
                <a:solidFill>
                  <a:schemeClr val="tx2"/>
                </a:solidFill>
                <a:latin typeface="Nokia Pure Text Light" panose="020B0403020202020204" pitchFamily="34" charset="0"/>
                <a:ea typeface="Nokia Pure Text Light" panose="020B0403020202020204" pitchFamily="34" charset="0"/>
                <a:cs typeface="+mn-cs"/>
              </a:defRPr>
            </a:lvl1pPr>
            <a:lvl2pPr marL="230400" indent="0" algn="l" defTabSz="914400" rtl="0" eaLnBrk="1" latinLnBrk="0" hangingPunct="1">
              <a:spcBef>
                <a:spcPts val="0"/>
              </a:spcBef>
              <a:spcAft>
                <a:spcPts val="600"/>
              </a:spcAft>
              <a:buFont typeface="Arial" panose="020B0604020202020204" pitchFamily="34" charset="0"/>
              <a:buNone/>
              <a:defRPr sz="1400" kern="1200">
                <a:solidFill>
                  <a:schemeClr val="tx2"/>
                </a:solidFill>
                <a:latin typeface="Nokia Pure Text Light" panose="020B0403020202020204" pitchFamily="34" charset="0"/>
                <a:ea typeface="Nokia Pure Text Light" panose="020B0403020202020204" pitchFamily="34" charset="0"/>
                <a:cs typeface="+mn-cs"/>
              </a:defRPr>
            </a:lvl2pPr>
            <a:lvl3pPr marL="462600" indent="0" algn="l" defTabSz="914400" rtl="0" eaLnBrk="1" latinLnBrk="0" hangingPunct="1">
              <a:spcBef>
                <a:spcPts val="0"/>
              </a:spcBef>
              <a:spcAft>
                <a:spcPts val="600"/>
              </a:spcAft>
              <a:buFont typeface="Arial" panose="020B0604020202020204" pitchFamily="34" charset="0"/>
              <a:buNone/>
              <a:defRPr sz="1200" kern="1200">
                <a:solidFill>
                  <a:schemeClr val="tx2"/>
                </a:solidFill>
                <a:latin typeface="Nokia Pure Text Light" panose="020B0403020202020204" pitchFamily="34" charset="0"/>
                <a:ea typeface="Nokia Pure Text Light" panose="020B0403020202020204" pitchFamily="34" charset="0"/>
                <a:cs typeface="+mn-cs"/>
              </a:defRPr>
            </a:lvl3pPr>
            <a:lvl4pPr marL="693000" indent="0" algn="l" defTabSz="914400" rtl="0" eaLnBrk="1" latinLnBrk="0" hangingPunct="1">
              <a:spcBef>
                <a:spcPts val="0"/>
              </a:spcBef>
              <a:spcAft>
                <a:spcPts val="600"/>
              </a:spcAft>
              <a:buFont typeface="Arial" panose="020B0604020202020204" pitchFamily="34" charset="0"/>
              <a:buNone/>
              <a:defRPr sz="1000" kern="1200">
                <a:solidFill>
                  <a:schemeClr val="tx2"/>
                </a:solidFill>
                <a:latin typeface="Nokia Pure Text Light" panose="020B0403020202020204" pitchFamily="34" charset="0"/>
                <a:ea typeface="Nokia Pure Text Light" panose="020B0403020202020204" pitchFamily="34" charset="0"/>
                <a:cs typeface="+mn-cs"/>
              </a:defRPr>
            </a:lvl4pPr>
            <a:lvl5pPr marL="923400" indent="0" algn="l" defTabSz="914400" rtl="0" eaLnBrk="1" latinLnBrk="0" hangingPunct="1">
              <a:spcBef>
                <a:spcPts val="0"/>
              </a:spcBef>
              <a:spcAft>
                <a:spcPts val="600"/>
              </a:spcAft>
              <a:buFont typeface="Arial" panose="020B0604020202020204" pitchFamily="34" charset="0"/>
              <a:buNone/>
              <a:defRPr sz="800" kern="1200">
                <a:solidFill>
                  <a:schemeClr val="tx2"/>
                </a:solidFill>
                <a:latin typeface="Nokia Pure Text Light" panose="020B0403020202020204" pitchFamily="34" charset="0"/>
                <a:ea typeface="Nokia Pure Text Light" panose="020B0403020202020204" pitchFamily="34" charset="0"/>
                <a:cs typeface="+mn-cs"/>
              </a:defRPr>
            </a:lvl5pPr>
            <a:lvl6pPr marL="1382400" indent="-228600" algn="l" defTabSz="914400" rtl="0" eaLnBrk="1" latinLnBrk="0" hangingPunct="1">
              <a:spcBef>
                <a:spcPts val="0"/>
              </a:spcBef>
              <a:spcAft>
                <a:spcPts val="600"/>
              </a:spcAft>
              <a:buFont typeface="Nokia Pure Text" panose="020B0503020202020204" pitchFamily="34" charset="0"/>
              <a:buChar char="‒"/>
              <a:defRPr sz="800" kern="1200" baseline="0">
                <a:solidFill>
                  <a:schemeClr val="tx2"/>
                </a:solidFill>
                <a:latin typeface="Nokia Pure Text Light" panose="020B0403020202020204" pitchFamily="34" charset="0"/>
                <a:ea typeface="Nokia Pure Text Light" panose="020B0403020202020204" pitchFamily="34" charset="0"/>
                <a:cs typeface="+mn-cs"/>
              </a:defRPr>
            </a:lvl6pPr>
            <a:lvl7pPr marL="1612800" indent="-228600" algn="l" defTabSz="914400" rtl="0" eaLnBrk="1" latinLnBrk="0" hangingPunct="1">
              <a:spcBef>
                <a:spcPts val="0"/>
              </a:spcBef>
              <a:spcAft>
                <a:spcPts val="600"/>
              </a:spcAft>
              <a:buFont typeface="Arial" panose="020B0604020202020204" pitchFamily="34" charset="0"/>
              <a:buChar char="•"/>
              <a:defRPr sz="700" kern="1200">
                <a:solidFill>
                  <a:schemeClr val="tx2"/>
                </a:solidFill>
                <a:latin typeface="Nokia Pure Text Light" panose="020B0403020202020204" pitchFamily="34" charset="0"/>
                <a:ea typeface="Nokia Pure Text Light" panose="020B0403020202020204" pitchFamily="34" charset="0"/>
                <a:cs typeface="+mn-cs"/>
              </a:defRPr>
            </a:lvl7pPr>
            <a:lvl8pPr marL="1843200" indent="-228600" algn="l" defTabSz="914400" rtl="0" eaLnBrk="1" latinLnBrk="0" hangingPunct="1">
              <a:spcBef>
                <a:spcPts val="0"/>
              </a:spcBef>
              <a:spcAft>
                <a:spcPts val="600"/>
              </a:spcAft>
              <a:buFont typeface="Arial" panose="020B0604020202020204" pitchFamily="34" charset="0"/>
              <a:buChar char="•"/>
              <a:defRPr sz="600" kern="1200">
                <a:solidFill>
                  <a:schemeClr val="tx2"/>
                </a:solidFill>
                <a:latin typeface="Nokia Pure Text Light" panose="020B0403020202020204" pitchFamily="34" charset="0"/>
                <a:ea typeface="Nokia Pure Text Light" panose="020B0403020202020204" pitchFamily="34" charset="0"/>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The contents of this document are proprietary and confidential property of Nokia. This document is provided subject to confidentiality obligations of the applicable agreement(s). </a:t>
            </a: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endPar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This document is intended for use of Nokia’s customers and collaborators only for the purpose for which this document is submitted by Nokia. No part of this document may be reproduced or made available to the public or to any third party in any form or means without the prior written permission of Nokia. This document is to be used by properly trained professional personnel. Any use of the contents in this document is limited strictly to the use(s) specifically created in the applicable agreement(s) under which the document is submitted. The user of this document may voluntarily provide suggestions, comments or other feedback to Nokia in respect of the contents of this document ("Feedback"). </a:t>
            </a:r>
            <a:b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br>
            <a: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Such Feedback may be used in Nokia products and related specifications or other documentation. Accordingly, if the user of this document gives Nokia Feedback on the contents of this document, Nokia may freely use, disclose, reproduce, license, distribute and otherwise commercialize the feedback in any Nokia product, technology, service, specification or other documentation. </a:t>
            </a: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endPar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Nokia operates a policy of ongoing development. Nokia reserves the right to make changes and improvements to any of the products and/or services described in this document or withdraw this document at any time without prior notice. </a:t>
            </a: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endPar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The contents of this document are provided "as is". Except as required by applicable law, no warranties of any kind, either express or implied, including, but not limited to, the implied warranties of merchantability and fitness for a particular purpose, are made in relation to the accuracy, reliability or contents of this document. NOKIA SHALL NOT BE RESPONSIBLE IN ANY EVENT FOR ERRORS IN THIS DOCUMENT or for any loss of data or income or any special, incidental, consequential, indirect or direct damages howsoever caused, that might arise from the use of this document or any contents of this document. </a:t>
            </a: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endPar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This document and the product(s) it describes</a:t>
            </a:r>
            <a:b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br>
            <a: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are protected by copyright according to the</a:t>
            </a:r>
            <a:b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br>
            <a: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applicable laws. </a:t>
            </a: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endPar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Nokia is a registered trademark of Nokia Corporation. Other product and company names mentioned herein may be trademarks or trade names of their respective owners.</a:t>
            </a:r>
            <a:endParaRPr kumimoji="0" lang="en-US" sz="900" b="0" i="0" u="none" strike="noStrike" kern="1200" cap="none" spc="0" normalizeH="0" baseline="0" noProof="0" dirty="0">
              <a:ln>
                <a:noFill/>
              </a:ln>
              <a:solidFill>
                <a:srgbClr val="001135"/>
              </a:solidFill>
              <a:effectLst/>
              <a:uLnTx/>
              <a:uFillTx/>
              <a:latin typeface="Nokia Pure Text Light" panose="020B0403020202020204" pitchFamily="34" charset="0"/>
              <a:ea typeface="Nokia Pure Text Light" panose="020B0403020202020204" pitchFamily="34" charset="0"/>
              <a:cs typeface="+mn-cs"/>
            </a:endParaRPr>
          </a:p>
        </p:txBody>
      </p:sp>
      <p:cxnSp>
        <p:nvCxnSpPr>
          <p:cNvPr id="11" name="Straight Connector 10">
            <a:extLst>
              <a:ext uri="{FF2B5EF4-FFF2-40B4-BE49-F238E27FC236}">
                <a16:creationId xmlns:a16="http://schemas.microsoft.com/office/drawing/2014/main" id="{CAA3E0A3-741D-424C-860E-ED01C8EBD767}"/>
              </a:ext>
            </a:extLst>
          </p:cNvPr>
          <p:cNvCxnSpPr/>
          <p:nvPr/>
        </p:nvCxnSpPr>
        <p:spPr>
          <a:xfrm>
            <a:off x="417600" y="1470025"/>
            <a:ext cx="8318251" cy="0"/>
          </a:xfrm>
          <a:prstGeom prst="line">
            <a:avLst/>
          </a:prstGeom>
          <a:noFill/>
          <a:ln w="9525" cap="flat" cmpd="sng" algn="ctr">
            <a:solidFill>
              <a:srgbClr val="124191"/>
            </a:solidFill>
            <a:prstDash val="solid"/>
          </a:ln>
          <a:effectLst/>
        </p:spPr>
      </p:cxnSp>
    </p:spTree>
    <p:extLst>
      <p:ext uri="{BB962C8B-B14F-4D97-AF65-F5344CB8AC3E}">
        <p14:creationId xmlns:p14="http://schemas.microsoft.com/office/powerpoint/2010/main" val="29036547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9DD958E-1EC7-4749-8907-9259FB38F6F3}"/>
              </a:ext>
            </a:extLst>
          </p:cNvPr>
          <p:cNvSpPr>
            <a:spLocks noGrp="1"/>
          </p:cNvSpPr>
          <p:nvPr>
            <p:ph type="ftr" sz="quarter" idx="10"/>
          </p:nvPr>
        </p:nvSpPr>
        <p:spPr/>
        <p:txBody>
          <a:bodyPr/>
          <a:lstStyle/>
          <a:p>
            <a:r>
              <a:rPr lang="en-GB"/>
              <a:t>&lt;Document ID: change ID in footer or remove&gt; &lt;Change information classification in footer&gt;</a:t>
            </a:r>
            <a:endParaRPr lang="en-US"/>
          </a:p>
        </p:txBody>
      </p:sp>
      <p:sp>
        <p:nvSpPr>
          <p:cNvPr id="2" name="Text Placeholder 1">
            <a:extLst>
              <a:ext uri="{FF2B5EF4-FFF2-40B4-BE49-F238E27FC236}">
                <a16:creationId xmlns:a16="http://schemas.microsoft.com/office/drawing/2014/main" id="{E60E7E51-4268-48F8-9341-CF4C41228016}"/>
              </a:ext>
            </a:extLst>
          </p:cNvPr>
          <p:cNvSpPr>
            <a:spLocks noGrp="1"/>
          </p:cNvSpPr>
          <p:nvPr>
            <p:ph type="body" sz="quarter" idx="11"/>
          </p:nvPr>
        </p:nvSpPr>
        <p:spPr>
          <a:prstGeom prst="rect">
            <a:avLst/>
          </a:prstGeom>
        </p:spPr>
        <p:txBody>
          <a:bodyPr/>
          <a:lstStyle/>
          <a:p>
            <a:r>
              <a:rPr lang="en-US" dirty="0"/>
              <a:t>Please delete this slide if document is uncontrolled</a:t>
            </a:r>
          </a:p>
        </p:txBody>
      </p:sp>
      <p:sp>
        <p:nvSpPr>
          <p:cNvPr id="3" name="Text Placeholder 2">
            <a:extLst>
              <a:ext uri="{FF2B5EF4-FFF2-40B4-BE49-F238E27FC236}">
                <a16:creationId xmlns:a16="http://schemas.microsoft.com/office/drawing/2014/main" id="{3A02FC7B-89F4-47A4-82F7-23AE74151938}"/>
              </a:ext>
            </a:extLst>
          </p:cNvPr>
          <p:cNvSpPr>
            <a:spLocks noGrp="1"/>
          </p:cNvSpPr>
          <p:nvPr>
            <p:ph type="body" sz="quarter" idx="12"/>
          </p:nvPr>
        </p:nvSpPr>
        <p:spPr>
          <a:prstGeom prst="rect">
            <a:avLst/>
          </a:prstGeom>
        </p:spPr>
        <p:txBody>
          <a:bodyPr/>
          <a:lstStyle/>
          <a:p>
            <a:r>
              <a:rPr lang="en-US" dirty="0"/>
              <a:t>Revision history and metadata</a:t>
            </a:r>
          </a:p>
        </p:txBody>
      </p:sp>
      <p:graphicFrame>
        <p:nvGraphicFramePr>
          <p:cNvPr id="5" name="Table 4">
            <a:extLst>
              <a:ext uri="{FF2B5EF4-FFF2-40B4-BE49-F238E27FC236}">
                <a16:creationId xmlns:a16="http://schemas.microsoft.com/office/drawing/2014/main" id="{A13B8FE0-9970-4164-A136-C1D599E1B5CE}"/>
              </a:ext>
            </a:extLst>
          </p:cNvPr>
          <p:cNvGraphicFramePr>
            <a:graphicFrameLocks noGrp="1"/>
          </p:cNvGraphicFramePr>
          <p:nvPr>
            <p:extLst>
              <p:ext uri="{D42A27DB-BD31-4B8C-83A1-F6EECF244321}">
                <p14:modId xmlns:p14="http://schemas.microsoft.com/office/powerpoint/2010/main" val="1193136217"/>
              </p:ext>
            </p:extLst>
          </p:nvPr>
        </p:nvGraphicFramePr>
        <p:xfrm>
          <a:off x="418396" y="1103461"/>
          <a:ext cx="8316000" cy="2804160"/>
        </p:xfrm>
        <a:graphic>
          <a:graphicData uri="http://schemas.openxmlformats.org/drawingml/2006/table">
            <a:tbl>
              <a:tblPr firstRow="1" bandRow="1">
                <a:tableStyleId>{2D5ABB26-0587-4C30-8999-92F81FD0307C}</a:tableStyleId>
              </a:tblPr>
              <a:tblGrid>
                <a:gridCol w="576000">
                  <a:extLst>
                    <a:ext uri="{9D8B030D-6E8A-4147-A177-3AD203B41FA5}">
                      <a16:colId xmlns:a16="http://schemas.microsoft.com/office/drawing/2014/main" val="20000"/>
                    </a:ext>
                  </a:extLst>
                </a:gridCol>
                <a:gridCol w="1476000">
                  <a:extLst>
                    <a:ext uri="{9D8B030D-6E8A-4147-A177-3AD203B41FA5}">
                      <a16:colId xmlns:a16="http://schemas.microsoft.com/office/drawing/2014/main" val="20001"/>
                    </a:ext>
                  </a:extLst>
                </a:gridCol>
                <a:gridCol w="792000">
                  <a:extLst>
                    <a:ext uri="{9D8B030D-6E8A-4147-A177-3AD203B41FA5}">
                      <a16:colId xmlns:a16="http://schemas.microsoft.com/office/drawing/2014/main" val="20002"/>
                    </a:ext>
                  </a:extLst>
                </a:gridCol>
                <a:gridCol w="774000">
                  <a:extLst>
                    <a:ext uri="{9D8B030D-6E8A-4147-A177-3AD203B41FA5}">
                      <a16:colId xmlns:a16="http://schemas.microsoft.com/office/drawing/2014/main" val="20003"/>
                    </a:ext>
                  </a:extLst>
                </a:gridCol>
                <a:gridCol w="774000">
                  <a:extLst>
                    <a:ext uri="{9D8B030D-6E8A-4147-A177-3AD203B41FA5}">
                      <a16:colId xmlns:a16="http://schemas.microsoft.com/office/drawing/2014/main" val="20004"/>
                    </a:ext>
                  </a:extLst>
                </a:gridCol>
                <a:gridCol w="774000">
                  <a:extLst>
                    <a:ext uri="{9D8B030D-6E8A-4147-A177-3AD203B41FA5}">
                      <a16:colId xmlns:a16="http://schemas.microsoft.com/office/drawing/2014/main" val="20005"/>
                    </a:ext>
                  </a:extLst>
                </a:gridCol>
                <a:gridCol w="774000">
                  <a:extLst>
                    <a:ext uri="{9D8B030D-6E8A-4147-A177-3AD203B41FA5}">
                      <a16:colId xmlns:a16="http://schemas.microsoft.com/office/drawing/2014/main" val="20006"/>
                    </a:ext>
                  </a:extLst>
                </a:gridCol>
                <a:gridCol w="792000">
                  <a:extLst>
                    <a:ext uri="{9D8B030D-6E8A-4147-A177-3AD203B41FA5}">
                      <a16:colId xmlns:a16="http://schemas.microsoft.com/office/drawing/2014/main" val="20007"/>
                    </a:ext>
                  </a:extLst>
                </a:gridCol>
                <a:gridCol w="792000">
                  <a:extLst>
                    <a:ext uri="{9D8B030D-6E8A-4147-A177-3AD203B41FA5}">
                      <a16:colId xmlns:a16="http://schemas.microsoft.com/office/drawing/2014/main" val="20008"/>
                    </a:ext>
                  </a:extLst>
                </a:gridCol>
                <a:gridCol w="792000">
                  <a:extLst>
                    <a:ext uri="{9D8B030D-6E8A-4147-A177-3AD203B41FA5}">
                      <a16:colId xmlns:a16="http://schemas.microsoft.com/office/drawing/2014/main" val="20009"/>
                    </a:ext>
                  </a:extLst>
                </a:gridCol>
              </a:tblGrid>
              <a:tr h="184650">
                <a:tc gridSpan="10">
                  <a:txBody>
                    <a:bodyPr/>
                    <a:lstStyle/>
                    <a:p>
                      <a:r>
                        <a:rPr lang="en-US" sz="1000" b="1" dirty="0">
                          <a:solidFill>
                            <a:schemeClr val="tx2"/>
                          </a:solidFill>
                        </a:rPr>
                        <a:t>Document ID: DXXXXXXXXX</a:t>
                      </a:r>
                    </a:p>
                    <a:p>
                      <a:r>
                        <a:rPr lang="en-US" sz="1000" b="1" dirty="0">
                          <a:solidFill>
                            <a:schemeClr val="tx2"/>
                          </a:solidFill>
                        </a:rPr>
                        <a:t>Document Location:</a:t>
                      </a:r>
                    </a:p>
                    <a:p>
                      <a:r>
                        <a:rPr lang="en-US" sz="1000" b="1" dirty="0">
                          <a:solidFill>
                            <a:schemeClr val="tx2"/>
                          </a:solidFill>
                        </a:rPr>
                        <a:t>Organization:</a:t>
                      </a:r>
                      <a:endParaRPr lang="en-US" sz="1000" b="1" dirty="0">
                        <a:solidFill>
                          <a:schemeClr val="tx2"/>
                        </a:solidFill>
                        <a:latin typeface="Nokia Pure Text Light" panose="020B0403020202020204" pitchFamily="34" charset="0"/>
                        <a:ea typeface="Nokia Pure Text Light" panose="020B0403020202020204" pitchFamily="34" charset="0"/>
                      </a:endParaRPr>
                    </a:p>
                  </a:txBody>
                  <a:tcPr>
                    <a:no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extLst>
                  <a:ext uri="{0D108BD9-81ED-4DB2-BD59-A6C34878D82A}">
                    <a16:rowId xmlns:a16="http://schemas.microsoft.com/office/drawing/2014/main" val="10000"/>
                  </a:ext>
                </a:extLst>
              </a:tr>
              <a:tr h="0">
                <a:tc>
                  <a:txBody>
                    <a:bodyPr/>
                    <a:lstStyle/>
                    <a:p>
                      <a:r>
                        <a:rPr lang="en-US" sz="800" b="1" dirty="0">
                          <a:solidFill>
                            <a:schemeClr val="tx2"/>
                          </a:solidFill>
                        </a:rPr>
                        <a:t>Version</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Description </a:t>
                      </a:r>
                      <a:r>
                        <a:rPr lang="en-US" sz="800" b="1">
                          <a:solidFill>
                            <a:schemeClr val="tx2"/>
                          </a:solidFill>
                        </a:rPr>
                        <a:t>of changes</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Date</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Author</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Owner</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Status</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Reviewed by</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Reviewed</a:t>
                      </a:r>
                      <a:r>
                        <a:rPr lang="en-US" sz="800" b="1" baseline="0" dirty="0">
                          <a:solidFill>
                            <a:schemeClr val="tx2"/>
                          </a:solidFill>
                        </a:rPr>
                        <a:t> date</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Approver</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Approval date</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r>
                        <a:rPr lang="en-US" sz="800" dirty="0">
                          <a:solidFill>
                            <a:schemeClr val="tx2"/>
                          </a:solidFill>
                        </a:rPr>
                        <a:t>DD-MM-YYYY</a:t>
                      </a:r>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2"/>
                          </a:solidFill>
                        </a:rPr>
                        <a:t>DD-MM-YYYY</a:t>
                      </a:r>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2"/>
                          </a:solidFill>
                        </a:rPr>
                        <a:t>DD-MM-YYYY</a:t>
                      </a:r>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7"/>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8"/>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9"/>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130529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Cloning</a:t>
            </a:r>
            <a:r>
              <a:rPr lang="pl-PL" dirty="0"/>
              <a:t> the </a:t>
            </a:r>
            <a:r>
              <a:rPr lang="pl-PL" dirty="0" err="1"/>
              <a:t>repository</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lstStyle/>
          <a:p>
            <a:r>
              <a:rPr lang="pl-PL" sz="2000" b="1" dirty="0"/>
              <a:t>git clone </a:t>
            </a:r>
            <a:r>
              <a:rPr lang="pl-PL" sz="2000" dirty="0"/>
              <a:t>- </a:t>
            </a:r>
            <a:r>
              <a:rPr lang="pl-PL" sz="2000" dirty="0" err="1"/>
              <a:t>clones</a:t>
            </a:r>
            <a:r>
              <a:rPr lang="pl-PL" sz="2000" dirty="0"/>
              <a:t> the </a:t>
            </a:r>
            <a:r>
              <a:rPr lang="pl-PL" sz="2000" dirty="0" err="1"/>
              <a:t>remote</a:t>
            </a:r>
            <a:r>
              <a:rPr lang="pl-PL" sz="2000" dirty="0"/>
              <a:t> </a:t>
            </a:r>
            <a:r>
              <a:rPr lang="pl-PL" sz="2000" dirty="0" err="1"/>
              <a:t>repository</a:t>
            </a:r>
            <a:r>
              <a:rPr lang="pl-PL" sz="2000" dirty="0"/>
              <a:t> </a:t>
            </a:r>
            <a:r>
              <a:rPr lang="pl-PL" sz="2000" dirty="0" err="1"/>
              <a:t>into</a:t>
            </a:r>
            <a:r>
              <a:rPr lang="pl-PL" sz="2000" dirty="0"/>
              <a:t> </a:t>
            </a:r>
            <a:r>
              <a:rPr lang="pl-PL" sz="2000" dirty="0" err="1"/>
              <a:t>chosen</a:t>
            </a:r>
            <a:r>
              <a:rPr lang="pl-PL" sz="2000" dirty="0"/>
              <a:t> </a:t>
            </a:r>
            <a:r>
              <a:rPr lang="pl-PL" sz="2000" dirty="0" err="1"/>
              <a:t>location</a:t>
            </a:r>
            <a:endParaRPr lang="pl-PL" sz="2000" dirty="0"/>
          </a:p>
          <a:p>
            <a:r>
              <a:rPr lang="pl-PL" dirty="0" err="1"/>
              <a:t>Copy</a:t>
            </a:r>
            <a:r>
              <a:rPr lang="pl-PL" dirty="0"/>
              <a:t> </a:t>
            </a:r>
            <a:r>
              <a:rPr lang="pl-PL" dirty="0" err="1"/>
              <a:t>almost</a:t>
            </a:r>
            <a:r>
              <a:rPr lang="pl-PL" dirty="0"/>
              <a:t> </a:t>
            </a:r>
            <a:r>
              <a:rPr lang="pl-PL" dirty="0" err="1"/>
              <a:t>all</a:t>
            </a:r>
            <a:r>
              <a:rPr lang="pl-PL" dirty="0"/>
              <a:t> data </a:t>
            </a:r>
            <a:r>
              <a:rPr lang="pl-PL" dirty="0" err="1"/>
              <a:t>that</a:t>
            </a:r>
            <a:r>
              <a:rPr lang="pl-PL" dirty="0"/>
              <a:t> </a:t>
            </a:r>
            <a:r>
              <a:rPr lang="pl-PL" dirty="0" err="1"/>
              <a:t>are</a:t>
            </a:r>
            <a:r>
              <a:rPr lang="pl-PL" dirty="0"/>
              <a:t> on </a:t>
            </a:r>
            <a:r>
              <a:rPr lang="pl-PL" dirty="0" err="1"/>
              <a:t>server</a:t>
            </a:r>
            <a:r>
              <a:rPr lang="pl-PL" dirty="0"/>
              <a:t>.</a:t>
            </a:r>
          </a:p>
          <a:p>
            <a:pPr marL="285750" indent="-285750">
              <a:buFont typeface="Arial" panose="020B0604020202020204" pitchFamily="34" charset="0"/>
              <a:buChar char="•"/>
            </a:pPr>
            <a:endParaRPr lang="pl-PL" sz="1500" b="1" dirty="0">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r>
              <a:rPr lang="pl-PL" sz="1500" b="1" dirty="0">
                <a:latin typeface="Consolas" panose="020B0609020204030204" pitchFamily="49" charset="0"/>
                <a:cs typeface="Consolas" panose="020B0609020204030204" pitchFamily="49" charset="0"/>
              </a:rPr>
              <a:t>git clone &lt;</a:t>
            </a:r>
            <a:r>
              <a:rPr lang="pl-PL" sz="1500" b="1" dirty="0" err="1">
                <a:latin typeface="Consolas" panose="020B0609020204030204" pitchFamily="49" charset="0"/>
                <a:cs typeface="Consolas" panose="020B0609020204030204" pitchFamily="49" charset="0"/>
              </a:rPr>
              <a:t>repository_url</a:t>
            </a:r>
            <a:r>
              <a:rPr lang="pl-PL" sz="1500" b="1" dirty="0">
                <a:latin typeface="Consolas" panose="020B0609020204030204" pitchFamily="49" charset="0"/>
                <a:cs typeface="Consolas" panose="020B0609020204030204" pitchFamily="49" charset="0"/>
              </a:rPr>
              <a:t>&gt; </a:t>
            </a:r>
          </a:p>
          <a:p>
            <a:r>
              <a:rPr lang="pl-PL" sz="1400" dirty="0" err="1"/>
              <a:t>Clones</a:t>
            </a:r>
            <a:r>
              <a:rPr lang="pl-PL" sz="1400" dirty="0"/>
              <a:t> the </a:t>
            </a:r>
            <a:r>
              <a:rPr lang="pl-PL" sz="1400" dirty="0" err="1"/>
              <a:t>repository</a:t>
            </a:r>
            <a:r>
              <a:rPr lang="pl-PL" sz="1400" dirty="0"/>
              <a:t> in </a:t>
            </a:r>
            <a:r>
              <a:rPr lang="pl-PL" sz="1400" dirty="0" err="1"/>
              <a:t>current</a:t>
            </a:r>
            <a:r>
              <a:rPr lang="pl-PL" sz="1400" dirty="0"/>
              <a:t> </a:t>
            </a:r>
            <a:r>
              <a:rPr lang="pl-PL" sz="1400" dirty="0" err="1"/>
              <a:t>location</a:t>
            </a:r>
            <a:r>
              <a:rPr lang="pl-PL" sz="1400" dirty="0"/>
              <a:t> with the same </a:t>
            </a:r>
            <a:r>
              <a:rPr lang="pl-PL" sz="1400" dirty="0" err="1"/>
              <a:t>repository</a:t>
            </a:r>
            <a:r>
              <a:rPr lang="pl-PL" sz="1400" dirty="0"/>
              <a:t> </a:t>
            </a:r>
            <a:r>
              <a:rPr lang="pl-PL" sz="1400" dirty="0" err="1"/>
              <a:t>name</a:t>
            </a:r>
            <a:r>
              <a:rPr lang="pl-PL" sz="1400" dirty="0"/>
              <a:t> as the </a:t>
            </a:r>
            <a:r>
              <a:rPr lang="pl-PL" sz="1400" dirty="0" err="1"/>
              <a:t>remote</a:t>
            </a:r>
            <a:r>
              <a:rPr lang="pl-PL" sz="1400" dirty="0"/>
              <a:t> </a:t>
            </a:r>
            <a:r>
              <a:rPr lang="pl-PL" sz="1400" dirty="0" err="1"/>
              <a:t>has</a:t>
            </a:r>
            <a:r>
              <a:rPr lang="pl-PL" sz="1400" dirty="0"/>
              <a:t>.</a:t>
            </a:r>
          </a:p>
          <a:p>
            <a:endParaRPr lang="pl-PL" sz="1400" dirty="0"/>
          </a:p>
          <a:p>
            <a:pPr marL="285750" indent="-285750">
              <a:buFont typeface="Arial" panose="020B0604020202020204" pitchFamily="34" charset="0"/>
              <a:buChar char="•"/>
            </a:pPr>
            <a:r>
              <a:rPr lang="pl-PL" sz="1400" b="1" dirty="0">
                <a:latin typeface="Consolas" panose="020B0609020204030204" pitchFamily="49" charset="0"/>
                <a:cs typeface="Consolas" panose="020B0609020204030204" pitchFamily="49" charset="0"/>
              </a:rPr>
              <a:t>git clone &lt;</a:t>
            </a:r>
            <a:r>
              <a:rPr lang="pl-PL" sz="1400" b="1" dirty="0" err="1">
                <a:latin typeface="Consolas" panose="020B0609020204030204" pitchFamily="49" charset="0"/>
                <a:cs typeface="Consolas" panose="020B0609020204030204" pitchFamily="49" charset="0"/>
              </a:rPr>
              <a:t>repository_url</a:t>
            </a:r>
            <a:r>
              <a:rPr lang="pl-PL" sz="1400" b="1" dirty="0">
                <a:latin typeface="Consolas" panose="020B0609020204030204" pitchFamily="49" charset="0"/>
                <a:cs typeface="Consolas" panose="020B0609020204030204" pitchFamily="49" charset="0"/>
              </a:rPr>
              <a:t>&gt; </a:t>
            </a:r>
            <a:r>
              <a:rPr lang="pl-PL" sz="1400" b="1" dirty="0" err="1">
                <a:latin typeface="Consolas" panose="020B0609020204030204" pitchFamily="49" charset="0"/>
                <a:cs typeface="Consolas" panose="020B0609020204030204" pitchFamily="49" charset="0"/>
              </a:rPr>
              <a:t>my_repository</a:t>
            </a:r>
            <a:endParaRPr lang="pl-PL" sz="1400" b="1" dirty="0">
              <a:latin typeface="Consolas" panose="020B0609020204030204" pitchFamily="49" charset="0"/>
              <a:cs typeface="Consolas" panose="020B0609020204030204" pitchFamily="49" charset="0"/>
            </a:endParaRPr>
          </a:p>
          <a:p>
            <a:r>
              <a:rPr lang="pl-PL" sz="1400" dirty="0" err="1"/>
              <a:t>Clones</a:t>
            </a:r>
            <a:r>
              <a:rPr lang="pl-PL" sz="1400" dirty="0"/>
              <a:t> the </a:t>
            </a:r>
            <a:r>
              <a:rPr lang="pl-PL" sz="1400" dirty="0" err="1"/>
              <a:t>repository</a:t>
            </a:r>
            <a:r>
              <a:rPr lang="pl-PL" sz="1400" dirty="0"/>
              <a:t> in </a:t>
            </a:r>
            <a:r>
              <a:rPr lang="pl-PL" sz="1400" dirty="0" err="1"/>
              <a:t>current</a:t>
            </a:r>
            <a:r>
              <a:rPr lang="pl-PL" sz="1400" dirty="0"/>
              <a:t> </a:t>
            </a:r>
            <a:r>
              <a:rPr lang="pl-PL" sz="1400" dirty="0" err="1"/>
              <a:t>location</a:t>
            </a:r>
            <a:r>
              <a:rPr lang="pl-PL" sz="1400" dirty="0"/>
              <a:t> with the </a:t>
            </a:r>
            <a:r>
              <a:rPr lang="pl-PL" sz="1400" dirty="0" err="1"/>
              <a:t>given</a:t>
            </a:r>
            <a:r>
              <a:rPr lang="pl-PL" sz="1400" dirty="0"/>
              <a:t> </a:t>
            </a:r>
            <a:r>
              <a:rPr lang="pl-PL" sz="1400" dirty="0" err="1"/>
              <a:t>repository</a:t>
            </a:r>
            <a:r>
              <a:rPr lang="pl-PL" sz="1400" dirty="0"/>
              <a:t> </a:t>
            </a:r>
            <a:r>
              <a:rPr lang="pl-PL" sz="1400" dirty="0" err="1"/>
              <a:t>name</a:t>
            </a:r>
            <a:r>
              <a:rPr lang="pl-PL" sz="1400" dirty="0"/>
              <a:t>.</a:t>
            </a:r>
          </a:p>
          <a:p>
            <a:endParaRPr lang="pl-PL" sz="1400" dirty="0"/>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825611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a:t>Status of the </a:t>
            </a:r>
            <a:r>
              <a:rPr lang="pl-PL" dirty="0" err="1"/>
              <a:t>repository</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lstStyle/>
          <a:p>
            <a:r>
              <a:rPr lang="pl-PL" sz="2000" b="1" dirty="0"/>
              <a:t>git status </a:t>
            </a:r>
            <a:r>
              <a:rPr lang="pl-PL" sz="2000" dirty="0"/>
              <a:t>– </a:t>
            </a:r>
            <a:r>
              <a:rPr lang="pl-PL" sz="2000" dirty="0" err="1"/>
              <a:t>shows</a:t>
            </a:r>
            <a:r>
              <a:rPr lang="pl-PL" sz="2000" dirty="0"/>
              <a:t> a status of the </a:t>
            </a:r>
            <a:r>
              <a:rPr lang="pl-PL" sz="2000" dirty="0" err="1"/>
              <a:t>working</a:t>
            </a:r>
            <a:r>
              <a:rPr lang="pl-PL" sz="2000" dirty="0"/>
              <a:t> </a:t>
            </a:r>
            <a:r>
              <a:rPr lang="pl-PL" sz="2000" dirty="0" err="1"/>
              <a:t>repository</a:t>
            </a:r>
            <a:endParaRPr lang="pl-PL" sz="2000" dirty="0"/>
          </a:p>
          <a:p>
            <a:pPr marL="285750" indent="-285750">
              <a:buFont typeface="Arial" panose="020B0604020202020204" pitchFamily="34" charset="0"/>
              <a:buChar char="•"/>
            </a:pPr>
            <a:endParaRPr lang="pl-PL" sz="1500" b="1" dirty="0">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r>
              <a:rPr lang="pl-PL" b="1" dirty="0">
                <a:latin typeface="Consolas" panose="020B0609020204030204" pitchFamily="49" charset="0"/>
              </a:rPr>
              <a:t>git status -s</a:t>
            </a:r>
          </a:p>
          <a:p>
            <a:r>
              <a:rPr lang="pl-PL" sz="1400" dirty="0" err="1"/>
              <a:t>Shows</a:t>
            </a:r>
            <a:r>
              <a:rPr lang="pl-PL" sz="1400" dirty="0"/>
              <a:t> status in a </a:t>
            </a:r>
            <a:r>
              <a:rPr lang="pl-PL" sz="1400" dirty="0" err="1"/>
              <a:t>short</a:t>
            </a:r>
            <a:r>
              <a:rPr lang="pl-PL" sz="1400" dirty="0"/>
              <a:t> form</a:t>
            </a:r>
          </a:p>
          <a:p>
            <a:r>
              <a:rPr lang="pl-PL" sz="1400" dirty="0"/>
              <a:t>				File status </a:t>
            </a:r>
            <a:r>
              <a:rPr lang="pl-PL" sz="1400" dirty="0" err="1"/>
              <a:t>lifecycle</a:t>
            </a:r>
            <a:r>
              <a:rPr lang="pl-PL" sz="1400" dirty="0"/>
              <a:t>:</a:t>
            </a:r>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endParaRPr lang="en-US" b="1" dirty="0"/>
          </a:p>
        </p:txBody>
      </p:sp>
      <p:sp>
        <p:nvSpPr>
          <p:cNvPr id="3" name="Rectangle: Rounded Corners 2">
            <a:extLst>
              <a:ext uri="{FF2B5EF4-FFF2-40B4-BE49-F238E27FC236}">
                <a16:creationId xmlns:a16="http://schemas.microsoft.com/office/drawing/2014/main" id="{B1D69399-3A22-4DD7-8AFA-EFE554462192}"/>
              </a:ext>
            </a:extLst>
          </p:cNvPr>
          <p:cNvSpPr/>
          <p:nvPr/>
        </p:nvSpPr>
        <p:spPr>
          <a:xfrm>
            <a:off x="1365929" y="2244435"/>
            <a:ext cx="952185" cy="361321"/>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r>
              <a:rPr lang="pl-PL" sz="1200" dirty="0"/>
              <a:t> </a:t>
            </a:r>
            <a:r>
              <a:rPr lang="pl-PL" sz="1200" dirty="0" err="1"/>
              <a:t>Untracked</a:t>
            </a:r>
            <a:endParaRPr lang="pl-PL" sz="1200" dirty="0"/>
          </a:p>
        </p:txBody>
      </p:sp>
      <p:sp>
        <p:nvSpPr>
          <p:cNvPr id="7" name="Rectangle: Rounded Corners 6">
            <a:extLst>
              <a:ext uri="{FF2B5EF4-FFF2-40B4-BE49-F238E27FC236}">
                <a16:creationId xmlns:a16="http://schemas.microsoft.com/office/drawing/2014/main" id="{3E372343-0ECC-404D-86F6-7F3878B00C8C}"/>
              </a:ext>
            </a:extLst>
          </p:cNvPr>
          <p:cNvSpPr/>
          <p:nvPr/>
        </p:nvSpPr>
        <p:spPr>
          <a:xfrm>
            <a:off x="2651882" y="2244435"/>
            <a:ext cx="978630" cy="361322"/>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r>
              <a:rPr lang="pl-PL" sz="1200" dirty="0" err="1"/>
              <a:t>Unmodified</a:t>
            </a:r>
            <a:endParaRPr lang="pl-PL" sz="1200" dirty="0"/>
          </a:p>
        </p:txBody>
      </p:sp>
      <p:sp>
        <p:nvSpPr>
          <p:cNvPr id="9" name="Rectangle: Rounded Corners 8">
            <a:extLst>
              <a:ext uri="{FF2B5EF4-FFF2-40B4-BE49-F238E27FC236}">
                <a16:creationId xmlns:a16="http://schemas.microsoft.com/office/drawing/2014/main" id="{074EB536-D617-4344-A8D4-6267CD8F17C9}"/>
              </a:ext>
            </a:extLst>
          </p:cNvPr>
          <p:cNvSpPr/>
          <p:nvPr/>
        </p:nvSpPr>
        <p:spPr>
          <a:xfrm>
            <a:off x="4008016" y="2244435"/>
            <a:ext cx="952185" cy="363762"/>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r>
              <a:rPr lang="pl-PL" sz="1200" dirty="0"/>
              <a:t>  </a:t>
            </a:r>
            <a:r>
              <a:rPr lang="pl-PL" sz="1200" dirty="0" err="1"/>
              <a:t>Modified</a:t>
            </a:r>
            <a:endParaRPr lang="pl-PL" sz="1200" dirty="0"/>
          </a:p>
        </p:txBody>
      </p:sp>
      <p:sp>
        <p:nvSpPr>
          <p:cNvPr id="10" name="Rectangle: Rounded Corners 9">
            <a:extLst>
              <a:ext uri="{FF2B5EF4-FFF2-40B4-BE49-F238E27FC236}">
                <a16:creationId xmlns:a16="http://schemas.microsoft.com/office/drawing/2014/main" id="{A3F423C5-8AAB-4592-A863-CE1A7ED63712}"/>
              </a:ext>
            </a:extLst>
          </p:cNvPr>
          <p:cNvSpPr/>
          <p:nvPr/>
        </p:nvSpPr>
        <p:spPr>
          <a:xfrm>
            <a:off x="5293965" y="2244435"/>
            <a:ext cx="952185" cy="363763"/>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r>
              <a:rPr lang="pl-PL" sz="1200" dirty="0"/>
              <a:t>   </a:t>
            </a:r>
            <a:r>
              <a:rPr lang="pl-PL" sz="1200" dirty="0" err="1"/>
              <a:t>Staged</a:t>
            </a:r>
            <a:endParaRPr lang="pl-PL" sz="1200" dirty="0"/>
          </a:p>
        </p:txBody>
      </p:sp>
      <p:cxnSp>
        <p:nvCxnSpPr>
          <p:cNvPr id="12" name="Straight Connector 11">
            <a:extLst>
              <a:ext uri="{FF2B5EF4-FFF2-40B4-BE49-F238E27FC236}">
                <a16:creationId xmlns:a16="http://schemas.microsoft.com/office/drawing/2014/main" id="{9F49D53C-400F-406F-BEB3-9FF37DF4B55F}"/>
              </a:ext>
            </a:extLst>
          </p:cNvPr>
          <p:cNvCxnSpPr>
            <a:cxnSpLocks/>
            <a:stCxn id="3" idx="2"/>
          </p:cNvCxnSpPr>
          <p:nvPr/>
        </p:nvCxnSpPr>
        <p:spPr>
          <a:xfrm flipH="1">
            <a:off x="1842020" y="2605756"/>
            <a:ext cx="2" cy="1332001"/>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C6110F-1282-4117-BA98-9FCF1582EFBC}"/>
              </a:ext>
            </a:extLst>
          </p:cNvPr>
          <p:cNvCxnSpPr>
            <a:cxnSpLocks/>
            <a:stCxn id="7" idx="2"/>
          </p:cNvCxnSpPr>
          <p:nvPr/>
        </p:nvCxnSpPr>
        <p:spPr>
          <a:xfrm flipH="1">
            <a:off x="3127975" y="2605757"/>
            <a:ext cx="13222" cy="1297993"/>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82F0515-1266-469D-A976-57BFA7C01064}"/>
              </a:ext>
            </a:extLst>
          </p:cNvPr>
          <p:cNvCxnSpPr>
            <a:cxnSpLocks/>
            <a:stCxn id="9" idx="2"/>
          </p:cNvCxnSpPr>
          <p:nvPr/>
        </p:nvCxnSpPr>
        <p:spPr>
          <a:xfrm>
            <a:off x="4484109" y="2608197"/>
            <a:ext cx="0" cy="1295553"/>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936E0E-B540-4A8A-B731-C54F8FDF67A4}"/>
              </a:ext>
            </a:extLst>
          </p:cNvPr>
          <p:cNvCxnSpPr>
            <a:cxnSpLocks/>
          </p:cNvCxnSpPr>
          <p:nvPr/>
        </p:nvCxnSpPr>
        <p:spPr>
          <a:xfrm>
            <a:off x="5770062" y="2605756"/>
            <a:ext cx="0" cy="1297994"/>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6" name="Arrow: Right 35">
            <a:extLst>
              <a:ext uri="{FF2B5EF4-FFF2-40B4-BE49-F238E27FC236}">
                <a16:creationId xmlns:a16="http://schemas.microsoft.com/office/drawing/2014/main" id="{584FEFEB-3E3E-4E3C-8A60-7B99C8172736}"/>
              </a:ext>
            </a:extLst>
          </p:cNvPr>
          <p:cNvSpPr/>
          <p:nvPr/>
        </p:nvSpPr>
        <p:spPr>
          <a:xfrm>
            <a:off x="1842020" y="2884502"/>
            <a:ext cx="1299168" cy="48463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r>
              <a:rPr lang="pl-PL" sz="1200" dirty="0"/>
              <a:t>	</a:t>
            </a:r>
            <a:r>
              <a:rPr lang="pl-PL" sz="1200" dirty="0" err="1"/>
              <a:t>Add</a:t>
            </a:r>
            <a:endParaRPr lang="pl-PL" sz="1200" dirty="0"/>
          </a:p>
        </p:txBody>
      </p:sp>
      <p:sp>
        <p:nvSpPr>
          <p:cNvPr id="38" name="Arrow: Right 37">
            <a:extLst>
              <a:ext uri="{FF2B5EF4-FFF2-40B4-BE49-F238E27FC236}">
                <a16:creationId xmlns:a16="http://schemas.microsoft.com/office/drawing/2014/main" id="{9A76ED7D-EB6C-4C9A-AF55-F19EC61D7ABA}"/>
              </a:ext>
            </a:extLst>
          </p:cNvPr>
          <p:cNvSpPr/>
          <p:nvPr/>
        </p:nvSpPr>
        <p:spPr>
          <a:xfrm>
            <a:off x="3141188" y="2884502"/>
            <a:ext cx="1369707" cy="48463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r>
              <a:rPr lang="pl-PL" sz="1200" dirty="0"/>
              <a:t>	Edit</a:t>
            </a:r>
          </a:p>
        </p:txBody>
      </p:sp>
      <p:sp>
        <p:nvSpPr>
          <p:cNvPr id="39" name="Arrow: Right 38">
            <a:extLst>
              <a:ext uri="{FF2B5EF4-FFF2-40B4-BE49-F238E27FC236}">
                <a16:creationId xmlns:a16="http://schemas.microsoft.com/office/drawing/2014/main" id="{AE525D36-8F2D-4C13-82F3-9514E2C03D1F}"/>
              </a:ext>
            </a:extLst>
          </p:cNvPr>
          <p:cNvSpPr/>
          <p:nvPr/>
        </p:nvSpPr>
        <p:spPr>
          <a:xfrm>
            <a:off x="4494195" y="2884502"/>
            <a:ext cx="1275864" cy="48463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r>
              <a:rPr lang="pl-PL" sz="1200" dirty="0" err="1"/>
              <a:t>Stage</a:t>
            </a:r>
            <a:r>
              <a:rPr lang="pl-PL" sz="1200" dirty="0"/>
              <a:t> (git </a:t>
            </a:r>
            <a:r>
              <a:rPr lang="pl-PL" sz="1200" dirty="0" err="1"/>
              <a:t>add</a:t>
            </a:r>
            <a:r>
              <a:rPr lang="pl-PL" sz="1200" dirty="0"/>
              <a:t>)</a:t>
            </a:r>
          </a:p>
        </p:txBody>
      </p:sp>
      <p:sp>
        <p:nvSpPr>
          <p:cNvPr id="40" name="Arrow: Right 39">
            <a:extLst>
              <a:ext uri="{FF2B5EF4-FFF2-40B4-BE49-F238E27FC236}">
                <a16:creationId xmlns:a16="http://schemas.microsoft.com/office/drawing/2014/main" id="{D5C41E7A-A556-4E79-BA5D-4D4F58A5908B}"/>
              </a:ext>
            </a:extLst>
          </p:cNvPr>
          <p:cNvSpPr/>
          <p:nvPr/>
        </p:nvSpPr>
        <p:spPr>
          <a:xfrm flipH="1">
            <a:off x="1836200" y="3452689"/>
            <a:ext cx="1290493" cy="48463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r>
              <a:rPr lang="pl-PL" sz="900" dirty="0" err="1"/>
              <a:t>Remove</a:t>
            </a:r>
            <a:r>
              <a:rPr lang="pl-PL" sz="900" dirty="0"/>
              <a:t> (git reset)</a:t>
            </a:r>
          </a:p>
        </p:txBody>
      </p:sp>
      <p:sp>
        <p:nvSpPr>
          <p:cNvPr id="44" name="Arrow: Right 43">
            <a:extLst>
              <a:ext uri="{FF2B5EF4-FFF2-40B4-BE49-F238E27FC236}">
                <a16:creationId xmlns:a16="http://schemas.microsoft.com/office/drawing/2014/main" id="{A85EDE00-04FB-4277-A8F9-A2BC7565E28E}"/>
              </a:ext>
            </a:extLst>
          </p:cNvPr>
          <p:cNvSpPr/>
          <p:nvPr/>
        </p:nvSpPr>
        <p:spPr>
          <a:xfrm flipH="1">
            <a:off x="3127969" y="3557003"/>
            <a:ext cx="2642089" cy="48463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r>
              <a:rPr lang="pl-PL" sz="900" dirty="0"/>
              <a:t>		</a:t>
            </a:r>
            <a:r>
              <a:rPr lang="pl-PL" sz="900" dirty="0" err="1"/>
              <a:t>Commit</a:t>
            </a:r>
            <a:endParaRPr lang="pl-PL" sz="900" dirty="0"/>
          </a:p>
        </p:txBody>
      </p:sp>
    </p:spTree>
    <p:extLst>
      <p:ext uri="{BB962C8B-B14F-4D97-AF65-F5344CB8AC3E}">
        <p14:creationId xmlns:p14="http://schemas.microsoft.com/office/powerpoint/2010/main" val="2727612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Creating</a:t>
            </a:r>
            <a:r>
              <a:rPr lang="pl-PL" dirty="0"/>
              <a:t> </a:t>
            </a:r>
            <a:r>
              <a:rPr lang="pl-PL" dirty="0" err="1"/>
              <a:t>branches</a:t>
            </a:r>
            <a:r>
              <a:rPr lang="pl-PL" dirty="0"/>
              <a:t>, </a:t>
            </a:r>
            <a:r>
              <a:rPr lang="pl-PL" dirty="0" err="1"/>
              <a:t>working</a:t>
            </a:r>
            <a:r>
              <a:rPr lang="pl-PL" dirty="0"/>
              <a:t> on </a:t>
            </a:r>
            <a:r>
              <a:rPr lang="pl-PL" dirty="0" err="1"/>
              <a:t>branches</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fontScale="32500" lnSpcReduction="20000"/>
          </a:bodyPr>
          <a:lstStyle/>
          <a:p>
            <a:r>
              <a:rPr lang="pl-PL" sz="4300" b="1" dirty="0"/>
              <a:t>git </a:t>
            </a:r>
            <a:r>
              <a:rPr lang="pl-PL" sz="4300" b="1" dirty="0" err="1"/>
              <a:t>branch</a:t>
            </a:r>
            <a:r>
              <a:rPr lang="pl-PL" sz="4300" b="1" dirty="0"/>
              <a:t> – </a:t>
            </a:r>
            <a:r>
              <a:rPr lang="pl-PL" sz="4300" dirty="0" err="1"/>
              <a:t>shows</a:t>
            </a:r>
            <a:r>
              <a:rPr lang="pl-PL" sz="4300" dirty="0"/>
              <a:t> </a:t>
            </a:r>
            <a:r>
              <a:rPr lang="pl-PL" sz="4300" dirty="0" err="1"/>
              <a:t>branch</a:t>
            </a:r>
            <a:r>
              <a:rPr lang="pl-PL" sz="4300" dirty="0"/>
              <a:t>, </a:t>
            </a:r>
            <a:r>
              <a:rPr lang="pl-PL" sz="4300" dirty="0" err="1"/>
              <a:t>creates</a:t>
            </a:r>
            <a:r>
              <a:rPr lang="pl-PL" sz="4300" dirty="0"/>
              <a:t> a </a:t>
            </a:r>
            <a:r>
              <a:rPr lang="pl-PL" sz="4300" dirty="0" err="1"/>
              <a:t>branch</a:t>
            </a:r>
            <a:endParaRPr lang="pl-PL" sz="4300" dirty="0"/>
          </a:p>
          <a:p>
            <a:r>
              <a:rPr lang="pl-PL" sz="4300" b="1" dirty="0"/>
              <a:t>git </a:t>
            </a:r>
            <a:r>
              <a:rPr lang="pl-PL" sz="4300" b="1" dirty="0" err="1"/>
              <a:t>checkout</a:t>
            </a:r>
            <a:r>
              <a:rPr lang="pl-PL" sz="4300" b="1" dirty="0"/>
              <a:t> – </a:t>
            </a:r>
            <a:r>
              <a:rPr lang="pl-PL" sz="4300" dirty="0" err="1"/>
              <a:t>switches</a:t>
            </a:r>
            <a:r>
              <a:rPr lang="pl-PL" sz="4300" dirty="0"/>
              <a:t> to </a:t>
            </a:r>
            <a:r>
              <a:rPr lang="pl-PL" sz="4300" dirty="0" err="1"/>
              <a:t>commit</a:t>
            </a:r>
            <a:r>
              <a:rPr lang="pl-PL" sz="4300" dirty="0"/>
              <a:t> / </a:t>
            </a:r>
            <a:r>
              <a:rPr lang="pl-PL" sz="4300" dirty="0" err="1"/>
              <a:t>branch</a:t>
            </a:r>
            <a:r>
              <a:rPr lang="pl-PL" sz="4300" dirty="0"/>
              <a:t> </a:t>
            </a:r>
          </a:p>
          <a:p>
            <a:endParaRPr lang="pl-PL" sz="2400" dirty="0"/>
          </a:p>
          <a:p>
            <a:endParaRPr lang="pl-PL" sz="400" dirty="0"/>
          </a:p>
          <a:p>
            <a:pPr marL="342900" indent="-342900">
              <a:buFont typeface="Arial" panose="020B0604020202020204" pitchFamily="34" charset="0"/>
              <a:buChar char="•"/>
            </a:pPr>
            <a:r>
              <a:rPr lang="pl-PL" sz="3600" b="1" dirty="0">
                <a:latin typeface="Consolas" panose="020B0609020204030204" pitchFamily="49" charset="0"/>
                <a:cs typeface="Consolas" panose="020B0609020204030204" pitchFamily="49" charset="0"/>
              </a:rPr>
              <a:t>git </a:t>
            </a:r>
            <a:r>
              <a:rPr lang="pl-PL" sz="3600" b="1" dirty="0" err="1">
                <a:latin typeface="Consolas" panose="020B0609020204030204" pitchFamily="49" charset="0"/>
                <a:cs typeface="Consolas" panose="020B0609020204030204" pitchFamily="49" charset="0"/>
              </a:rPr>
              <a:t>branch</a:t>
            </a:r>
            <a:r>
              <a:rPr lang="pl-PL" sz="3600" b="1" dirty="0">
                <a:latin typeface="Consolas" panose="020B0609020204030204" pitchFamily="49" charset="0"/>
                <a:cs typeface="Consolas" panose="020B0609020204030204" pitchFamily="49" charset="0"/>
              </a:rPr>
              <a:t>                 </a:t>
            </a:r>
            <a:endParaRPr lang="pl-PL" sz="3600" b="1" dirty="0">
              <a:solidFill>
                <a:srgbClr val="00B050"/>
              </a:solidFill>
              <a:latin typeface="Consolas" panose="020B0609020204030204" pitchFamily="49" charset="0"/>
              <a:cs typeface="Consolas" panose="020B0609020204030204" pitchFamily="49" charset="0"/>
            </a:endParaRPr>
          </a:p>
          <a:p>
            <a:r>
              <a:rPr lang="pl-PL" sz="3600" dirty="0" err="1"/>
              <a:t>Shows</a:t>
            </a:r>
            <a:r>
              <a:rPr lang="pl-PL" sz="3600" dirty="0"/>
              <a:t> </a:t>
            </a:r>
            <a:r>
              <a:rPr lang="pl-PL" sz="3600" dirty="0" err="1"/>
              <a:t>branches</a:t>
            </a:r>
            <a:r>
              <a:rPr lang="pl-PL" sz="3600" dirty="0"/>
              <a:t> and </a:t>
            </a:r>
            <a:r>
              <a:rPr lang="pl-PL" sz="3600" dirty="0" err="1"/>
              <a:t>current</a:t>
            </a:r>
            <a:r>
              <a:rPr lang="pl-PL" sz="3600" dirty="0"/>
              <a:t> </a:t>
            </a:r>
            <a:r>
              <a:rPr lang="pl-PL" sz="3600" dirty="0" err="1"/>
              <a:t>branch</a:t>
            </a:r>
            <a:endParaRPr lang="pl-PL" sz="3600" dirty="0"/>
          </a:p>
          <a:p>
            <a:endParaRPr lang="pl-PL" sz="3600" dirty="0"/>
          </a:p>
          <a:p>
            <a:pPr marL="342900" indent="-342900">
              <a:buFont typeface="Arial" panose="020B0604020202020204" pitchFamily="34" charset="0"/>
              <a:buChar char="•"/>
            </a:pPr>
            <a:r>
              <a:rPr lang="pl-PL" sz="3600" b="1" dirty="0">
                <a:latin typeface="Consolas" panose="020B0609020204030204" pitchFamily="49" charset="0"/>
                <a:cs typeface="Consolas" panose="020B0609020204030204" pitchFamily="49" charset="0"/>
              </a:rPr>
              <a:t>git </a:t>
            </a:r>
            <a:r>
              <a:rPr lang="pl-PL" sz="3600" b="1" dirty="0" err="1">
                <a:latin typeface="Consolas" panose="020B0609020204030204" pitchFamily="49" charset="0"/>
                <a:cs typeface="Consolas" panose="020B0609020204030204" pitchFamily="49" charset="0"/>
              </a:rPr>
              <a:t>branch</a:t>
            </a:r>
            <a:r>
              <a:rPr lang="pl-PL" sz="3600" b="1" dirty="0">
                <a:latin typeface="Consolas" panose="020B0609020204030204" pitchFamily="49" charset="0"/>
                <a:cs typeface="Consolas" panose="020B0609020204030204" pitchFamily="49" charset="0"/>
              </a:rPr>
              <a:t> </a:t>
            </a:r>
            <a:r>
              <a:rPr lang="pl-PL" sz="3600" b="1" dirty="0" err="1">
                <a:latin typeface="Consolas" panose="020B0609020204030204" pitchFamily="49" charset="0"/>
                <a:cs typeface="Consolas" panose="020B0609020204030204" pitchFamily="49" charset="0"/>
              </a:rPr>
              <a:t>myBranch</a:t>
            </a:r>
            <a:endParaRPr lang="pl-PL" sz="3600" b="1" dirty="0">
              <a:solidFill>
                <a:srgbClr val="00B050"/>
              </a:solidFill>
              <a:latin typeface="Consolas" panose="020B0609020204030204" pitchFamily="49" charset="0"/>
              <a:cs typeface="Consolas" panose="020B0609020204030204" pitchFamily="49" charset="0"/>
            </a:endParaRPr>
          </a:p>
          <a:p>
            <a:r>
              <a:rPr lang="pl-PL" sz="3600" dirty="0" err="1"/>
              <a:t>Creates</a:t>
            </a:r>
            <a:r>
              <a:rPr lang="pl-PL" sz="3600" dirty="0"/>
              <a:t> </a:t>
            </a:r>
            <a:r>
              <a:rPr lang="pl-PL" sz="3600" dirty="0" err="1"/>
              <a:t>branch</a:t>
            </a:r>
            <a:r>
              <a:rPr lang="pl-PL" sz="3600" dirty="0"/>
              <a:t> „</a:t>
            </a:r>
            <a:r>
              <a:rPr lang="pl-PL" sz="3600" dirty="0" err="1"/>
              <a:t>myBranch</a:t>
            </a:r>
            <a:r>
              <a:rPr lang="pl-PL" sz="3600" dirty="0"/>
              <a:t>”</a:t>
            </a:r>
          </a:p>
          <a:p>
            <a:endParaRPr lang="pl-PL" sz="3600" dirty="0"/>
          </a:p>
          <a:p>
            <a:pPr marL="342900" indent="-342900">
              <a:buFont typeface="Arial" panose="020B0604020202020204" pitchFamily="34" charset="0"/>
              <a:buChar char="•"/>
            </a:pPr>
            <a:r>
              <a:rPr lang="pl-PL" sz="3600" b="1" dirty="0">
                <a:latin typeface="Consolas" panose="020B0609020204030204" pitchFamily="49" charset="0"/>
                <a:cs typeface="Consolas" panose="020B0609020204030204" pitchFamily="49" charset="0"/>
              </a:rPr>
              <a:t>git </a:t>
            </a:r>
            <a:r>
              <a:rPr lang="pl-PL" sz="3600" b="1" dirty="0" err="1">
                <a:latin typeface="Consolas" panose="020B0609020204030204" pitchFamily="49" charset="0"/>
                <a:cs typeface="Consolas" panose="020B0609020204030204" pitchFamily="49" charset="0"/>
              </a:rPr>
              <a:t>checkout</a:t>
            </a:r>
            <a:r>
              <a:rPr lang="pl-PL" sz="3600" b="1" dirty="0">
                <a:latin typeface="Consolas" panose="020B0609020204030204" pitchFamily="49" charset="0"/>
                <a:cs typeface="Consolas" panose="020B0609020204030204" pitchFamily="49" charset="0"/>
              </a:rPr>
              <a:t> </a:t>
            </a:r>
            <a:r>
              <a:rPr lang="pl-PL" sz="3600" b="1" dirty="0" err="1">
                <a:latin typeface="Consolas" panose="020B0609020204030204" pitchFamily="49" charset="0"/>
                <a:cs typeface="Consolas" panose="020B0609020204030204" pitchFamily="49" charset="0"/>
              </a:rPr>
              <a:t>myBranch</a:t>
            </a:r>
            <a:endParaRPr lang="pl-PL" sz="3600" dirty="0"/>
          </a:p>
          <a:p>
            <a:r>
              <a:rPr lang="pl-PL" sz="3600" dirty="0" err="1"/>
              <a:t>Switches</a:t>
            </a:r>
            <a:r>
              <a:rPr lang="pl-PL" sz="3600" dirty="0"/>
              <a:t> to </a:t>
            </a:r>
            <a:r>
              <a:rPr lang="pl-PL" sz="3600" dirty="0" err="1"/>
              <a:t>branch</a:t>
            </a:r>
            <a:r>
              <a:rPr lang="pl-PL" sz="3600" dirty="0"/>
              <a:t> „</a:t>
            </a:r>
            <a:r>
              <a:rPr lang="pl-PL" sz="3600" dirty="0" err="1"/>
              <a:t>myBranch</a:t>
            </a:r>
            <a:r>
              <a:rPr lang="pl-PL" sz="3600" dirty="0"/>
              <a:t>”</a:t>
            </a:r>
          </a:p>
          <a:p>
            <a:endParaRPr lang="pl-PL" sz="3600" dirty="0"/>
          </a:p>
          <a:p>
            <a:pPr marL="342900" indent="-342900">
              <a:buFont typeface="Arial" panose="020B0604020202020204" pitchFamily="34" charset="0"/>
              <a:buChar char="•"/>
            </a:pPr>
            <a:r>
              <a:rPr lang="pl-PL" sz="3600" b="1" dirty="0">
                <a:latin typeface="Consolas" panose="020B0609020204030204" pitchFamily="49" charset="0"/>
                <a:cs typeface="Consolas" panose="020B0609020204030204" pitchFamily="49" charset="0"/>
              </a:rPr>
              <a:t>git </a:t>
            </a:r>
            <a:r>
              <a:rPr lang="pl-PL" sz="3600" b="1" dirty="0" err="1">
                <a:latin typeface="Consolas" panose="020B0609020204030204" pitchFamily="49" charset="0"/>
                <a:cs typeface="Consolas" panose="020B0609020204030204" pitchFamily="49" charset="0"/>
              </a:rPr>
              <a:t>checkout</a:t>
            </a:r>
            <a:r>
              <a:rPr lang="pl-PL" sz="3600" b="1" dirty="0">
                <a:latin typeface="Consolas" panose="020B0609020204030204" pitchFamily="49" charset="0"/>
                <a:cs typeface="Consolas" panose="020B0609020204030204" pitchFamily="49" charset="0"/>
              </a:rPr>
              <a:t> –b </a:t>
            </a:r>
            <a:r>
              <a:rPr lang="pl-PL" sz="3600" b="1" dirty="0" err="1">
                <a:latin typeface="Consolas" panose="020B0609020204030204" pitchFamily="49" charset="0"/>
                <a:cs typeface="Consolas" panose="020B0609020204030204" pitchFamily="49" charset="0"/>
              </a:rPr>
              <a:t>myBranch</a:t>
            </a:r>
            <a:endParaRPr lang="pl-PL" sz="3600" b="1" dirty="0">
              <a:solidFill>
                <a:srgbClr val="00B050"/>
              </a:solidFill>
              <a:latin typeface="Consolas" panose="020B0609020204030204" pitchFamily="49" charset="0"/>
              <a:cs typeface="Consolas" panose="020B0609020204030204" pitchFamily="49" charset="0"/>
            </a:endParaRPr>
          </a:p>
          <a:p>
            <a:r>
              <a:rPr lang="pl-PL" sz="3600" dirty="0" err="1"/>
              <a:t>Creates</a:t>
            </a:r>
            <a:r>
              <a:rPr lang="pl-PL" sz="3600" dirty="0"/>
              <a:t> and </a:t>
            </a:r>
            <a:r>
              <a:rPr lang="pl-PL" sz="3600" dirty="0" err="1"/>
              <a:t>switches</a:t>
            </a:r>
            <a:r>
              <a:rPr lang="pl-PL" sz="3600" dirty="0"/>
              <a:t> to </a:t>
            </a:r>
            <a:r>
              <a:rPr lang="pl-PL" sz="3600" dirty="0" err="1"/>
              <a:t>branch</a:t>
            </a:r>
            <a:r>
              <a:rPr lang="pl-PL" sz="3600" dirty="0"/>
              <a:t> „</a:t>
            </a:r>
            <a:r>
              <a:rPr lang="pl-PL" sz="3600" dirty="0" err="1"/>
              <a:t>myBranch</a:t>
            </a:r>
            <a:r>
              <a:rPr lang="pl-PL" sz="3600" dirty="0"/>
              <a:t>”</a:t>
            </a:r>
          </a:p>
          <a:p>
            <a:endParaRPr lang="pl-PL" sz="3600" dirty="0"/>
          </a:p>
          <a:p>
            <a:pPr marL="342900" indent="-342900">
              <a:buFont typeface="Arial" panose="020B0604020202020204" pitchFamily="34" charset="0"/>
              <a:buChar char="•"/>
            </a:pPr>
            <a:r>
              <a:rPr lang="pl-PL" sz="3600" b="1" dirty="0">
                <a:latin typeface="Consolas" panose="020B0609020204030204" pitchFamily="49" charset="0"/>
                <a:cs typeface="Consolas" panose="020B0609020204030204" pitchFamily="49" charset="0"/>
              </a:rPr>
              <a:t>git </a:t>
            </a:r>
            <a:r>
              <a:rPr lang="pl-PL" sz="3600" b="1" dirty="0" err="1">
                <a:latin typeface="Consolas" panose="020B0609020204030204" pitchFamily="49" charset="0"/>
                <a:cs typeface="Consolas" panose="020B0609020204030204" pitchFamily="49" charset="0"/>
              </a:rPr>
              <a:t>checkout</a:t>
            </a:r>
            <a:r>
              <a:rPr lang="pl-PL" sz="3600" b="1" dirty="0">
                <a:latin typeface="Consolas" panose="020B0609020204030204" pitchFamily="49" charset="0"/>
                <a:cs typeface="Consolas" panose="020B0609020204030204" pitchFamily="49" charset="0"/>
              </a:rPr>
              <a:t> -- &lt;</a:t>
            </a:r>
            <a:r>
              <a:rPr lang="pl-PL" sz="3600" b="1" dirty="0" err="1">
                <a:latin typeface="Consolas" panose="020B0609020204030204" pitchFamily="49" charset="0"/>
                <a:cs typeface="Consolas" panose="020B0609020204030204" pitchFamily="49" charset="0"/>
              </a:rPr>
              <a:t>path</a:t>
            </a:r>
            <a:r>
              <a:rPr lang="pl-PL" sz="3600" b="1" dirty="0">
                <a:latin typeface="Consolas" panose="020B0609020204030204" pitchFamily="49" charset="0"/>
                <a:cs typeface="Consolas" panose="020B0609020204030204" pitchFamily="49" charset="0"/>
              </a:rPr>
              <a:t>&gt;</a:t>
            </a:r>
            <a:endParaRPr lang="pl-PL" sz="3600" b="1" dirty="0">
              <a:solidFill>
                <a:srgbClr val="00B050"/>
              </a:solidFill>
              <a:latin typeface="Consolas" panose="020B0609020204030204" pitchFamily="49" charset="0"/>
              <a:cs typeface="Consolas" panose="020B0609020204030204" pitchFamily="49" charset="0"/>
            </a:endParaRPr>
          </a:p>
          <a:p>
            <a:r>
              <a:rPr lang="pl-PL" sz="3600" dirty="0" err="1"/>
              <a:t>Checkouts</a:t>
            </a:r>
            <a:r>
              <a:rPr lang="pl-PL" sz="3600" dirty="0"/>
              <a:t> </a:t>
            </a:r>
            <a:r>
              <a:rPr lang="pl-PL" sz="3600" dirty="0" err="1"/>
              <a:t>files</a:t>
            </a:r>
            <a:r>
              <a:rPr lang="pl-PL" sz="3600" dirty="0"/>
              <a:t> in „</a:t>
            </a:r>
            <a:r>
              <a:rPr lang="pl-PL" sz="3600" dirty="0" err="1"/>
              <a:t>path</a:t>
            </a:r>
            <a:r>
              <a:rPr lang="pl-PL" sz="3600" dirty="0"/>
              <a:t>” to „HEAD” version </a:t>
            </a: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1949279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Adding</a:t>
            </a:r>
            <a:r>
              <a:rPr lang="pl-PL" dirty="0"/>
              <a:t> </a:t>
            </a:r>
            <a:r>
              <a:rPr lang="pl-PL" dirty="0" err="1"/>
              <a:t>new</a:t>
            </a:r>
            <a:r>
              <a:rPr lang="pl-PL" dirty="0"/>
              <a:t> </a:t>
            </a:r>
            <a:r>
              <a:rPr lang="pl-PL" dirty="0" err="1"/>
              <a:t>files</a:t>
            </a:r>
            <a:r>
              <a:rPr lang="pl-PL" dirty="0"/>
              <a:t> to </a:t>
            </a:r>
            <a:r>
              <a:rPr lang="pl-PL" dirty="0" err="1"/>
              <a:t>repository</a:t>
            </a:r>
            <a:r>
              <a:rPr lang="pl-PL" dirty="0"/>
              <a:t>, </a:t>
            </a:r>
            <a:r>
              <a:rPr lang="pl-PL" i="1" dirty="0" err="1"/>
              <a:t>staging</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2000" b="1" dirty="0"/>
              <a:t>git </a:t>
            </a:r>
            <a:r>
              <a:rPr lang="pl-PL" sz="2000" b="1" dirty="0" err="1"/>
              <a:t>add</a:t>
            </a:r>
            <a:r>
              <a:rPr lang="pl-PL" sz="2000" b="1" dirty="0"/>
              <a:t> </a:t>
            </a:r>
            <a:r>
              <a:rPr lang="pl-PL" sz="2000" dirty="0"/>
              <a:t>– </a:t>
            </a:r>
            <a:r>
              <a:rPr lang="pl-PL" sz="2000" dirty="0" err="1"/>
              <a:t>moves</a:t>
            </a:r>
            <a:r>
              <a:rPr lang="pl-PL" sz="2000" dirty="0"/>
              <a:t> the </a:t>
            </a:r>
            <a:r>
              <a:rPr lang="pl-PL" sz="2000" dirty="0" err="1"/>
              <a:t>files</a:t>
            </a:r>
            <a:r>
              <a:rPr lang="pl-PL" sz="2000" dirty="0"/>
              <a:t> from </a:t>
            </a:r>
            <a:r>
              <a:rPr lang="pl-PL" sz="2000" dirty="0" err="1"/>
              <a:t>modified</a:t>
            </a:r>
            <a:r>
              <a:rPr lang="pl-PL" sz="2000" dirty="0"/>
              <a:t> </a:t>
            </a:r>
            <a:r>
              <a:rPr lang="pl-PL" sz="2000" dirty="0" err="1"/>
              <a:t>state</a:t>
            </a:r>
            <a:r>
              <a:rPr lang="pl-PL" sz="2000" dirty="0"/>
              <a:t> </a:t>
            </a:r>
            <a:r>
              <a:rPr lang="pl-PL" sz="2000" dirty="0" err="1"/>
              <a:t>into</a:t>
            </a:r>
            <a:r>
              <a:rPr lang="pl-PL" sz="2000" dirty="0"/>
              <a:t> </a:t>
            </a:r>
            <a:r>
              <a:rPr lang="pl-PL" sz="2000" dirty="0" err="1"/>
              <a:t>staged</a:t>
            </a:r>
            <a:r>
              <a:rPr lang="pl-PL" sz="2000" dirty="0"/>
              <a:t> </a:t>
            </a:r>
            <a:r>
              <a:rPr lang="pl-PL" sz="2000" dirty="0" err="1"/>
              <a:t>state</a:t>
            </a:r>
            <a:r>
              <a:rPr lang="pl-PL" sz="2000" dirty="0"/>
              <a:t>. It </a:t>
            </a:r>
            <a:r>
              <a:rPr lang="pl-PL" sz="2000" dirty="0" err="1"/>
              <a:t>is</a:t>
            </a:r>
            <a:r>
              <a:rPr lang="pl-PL" sz="2000" dirty="0"/>
              <a:t> </a:t>
            </a:r>
            <a:r>
              <a:rPr lang="pl-PL" sz="2000" dirty="0" err="1"/>
              <a:t>also</a:t>
            </a:r>
            <a:r>
              <a:rPr lang="pl-PL" sz="2000" dirty="0"/>
              <a:t> </a:t>
            </a:r>
            <a:r>
              <a:rPr lang="pl-PL" sz="2000" dirty="0" err="1"/>
              <a:t>used</a:t>
            </a:r>
            <a:r>
              <a:rPr lang="pl-PL" sz="2000" dirty="0"/>
              <a:t> to </a:t>
            </a:r>
            <a:r>
              <a:rPr lang="pl-PL" sz="2000" dirty="0" err="1"/>
              <a:t>add</a:t>
            </a:r>
            <a:r>
              <a:rPr lang="pl-PL" sz="2000" dirty="0"/>
              <a:t> </a:t>
            </a:r>
            <a:r>
              <a:rPr lang="pl-PL" sz="2000" dirty="0" err="1"/>
              <a:t>new</a:t>
            </a:r>
            <a:r>
              <a:rPr lang="pl-PL" sz="2000" dirty="0"/>
              <a:t> </a:t>
            </a:r>
            <a:r>
              <a:rPr lang="pl-PL" sz="2000" dirty="0" err="1"/>
              <a:t>files</a:t>
            </a:r>
            <a:r>
              <a:rPr lang="pl-PL" sz="2000" dirty="0"/>
              <a:t> to the </a:t>
            </a:r>
            <a:r>
              <a:rPr lang="pl-PL" sz="2000" dirty="0" err="1"/>
              <a:t>repository</a:t>
            </a:r>
            <a:endParaRPr lang="pl-PL" sz="2000" dirty="0"/>
          </a:p>
          <a:p>
            <a:endParaRPr lang="pl-PL" sz="1800" dirty="0"/>
          </a:p>
          <a:p>
            <a:pPr marL="342900" indent="-342900">
              <a:buFont typeface="Arial" panose="020B0604020202020204" pitchFamily="34" charset="0"/>
              <a:buChar char="•"/>
            </a:pPr>
            <a:r>
              <a:rPr lang="pl-PL" sz="1700" b="1" dirty="0">
                <a:latin typeface="Consolas" panose="020B0609020204030204" pitchFamily="49" charset="0"/>
              </a:rPr>
              <a:t>git </a:t>
            </a:r>
            <a:r>
              <a:rPr lang="pl-PL" sz="1700" b="1" dirty="0" err="1">
                <a:latin typeface="Consolas" panose="020B0609020204030204" pitchFamily="49" charset="0"/>
              </a:rPr>
              <a:t>add</a:t>
            </a:r>
            <a:r>
              <a:rPr lang="pl-PL" sz="1700" b="1" dirty="0">
                <a:latin typeface="Consolas" panose="020B0609020204030204" pitchFamily="49" charset="0"/>
              </a:rPr>
              <a:t> file.txt </a:t>
            </a:r>
          </a:p>
          <a:p>
            <a:r>
              <a:rPr lang="pl-PL" sz="1500" dirty="0" err="1"/>
              <a:t>Adds</a:t>
            </a:r>
            <a:r>
              <a:rPr lang="pl-PL" sz="1500" dirty="0"/>
              <a:t> „file.txt” </a:t>
            </a:r>
            <a:r>
              <a:rPr lang="pl-PL" sz="1500" dirty="0" err="1"/>
              <a:t>into</a:t>
            </a:r>
            <a:r>
              <a:rPr lang="pl-PL" sz="1500" dirty="0"/>
              <a:t> </a:t>
            </a:r>
            <a:r>
              <a:rPr lang="pl-PL" sz="1500" dirty="0" err="1"/>
              <a:t>staged</a:t>
            </a:r>
            <a:r>
              <a:rPr lang="pl-PL" sz="1500" dirty="0"/>
              <a:t> </a:t>
            </a:r>
            <a:r>
              <a:rPr lang="pl-PL" sz="1500" dirty="0" err="1"/>
              <a:t>state</a:t>
            </a:r>
            <a:endParaRPr lang="pl-PL" sz="1500" dirty="0"/>
          </a:p>
          <a:p>
            <a:endParaRPr lang="pl-PL" sz="1500" dirty="0"/>
          </a:p>
          <a:p>
            <a:pPr marL="342900" indent="-342900">
              <a:buFont typeface="Arial" panose="020B0604020202020204" pitchFamily="34" charset="0"/>
              <a:buChar char="•"/>
            </a:pPr>
            <a:r>
              <a:rPr lang="pl-PL" sz="1700" b="1" dirty="0">
                <a:latin typeface="Consolas" panose="020B0609020204030204" pitchFamily="49" charset="0"/>
              </a:rPr>
              <a:t>git </a:t>
            </a:r>
            <a:r>
              <a:rPr lang="pl-PL" sz="1700" b="1" dirty="0" err="1">
                <a:latin typeface="Consolas" panose="020B0609020204030204" pitchFamily="49" charset="0"/>
              </a:rPr>
              <a:t>add</a:t>
            </a:r>
            <a:r>
              <a:rPr lang="pl-PL" sz="1700" b="1" dirty="0">
                <a:latin typeface="Consolas" panose="020B0609020204030204" pitchFamily="49" charset="0"/>
              </a:rPr>
              <a:t> .</a:t>
            </a:r>
          </a:p>
          <a:p>
            <a:r>
              <a:rPr lang="pl-PL" sz="1500" dirty="0" err="1"/>
              <a:t>Adds</a:t>
            </a:r>
            <a:r>
              <a:rPr lang="pl-PL" sz="1500" dirty="0"/>
              <a:t> </a:t>
            </a:r>
            <a:r>
              <a:rPr lang="pl-PL" sz="1500" dirty="0" err="1"/>
              <a:t>all</a:t>
            </a:r>
            <a:r>
              <a:rPr lang="pl-PL" sz="1500" dirty="0"/>
              <a:t> </a:t>
            </a:r>
            <a:r>
              <a:rPr lang="pl-PL" sz="1500" dirty="0" err="1"/>
              <a:t>files</a:t>
            </a:r>
            <a:r>
              <a:rPr lang="pl-PL" sz="1500" dirty="0"/>
              <a:t> in the </a:t>
            </a:r>
            <a:r>
              <a:rPr lang="pl-PL" sz="1500" dirty="0" err="1"/>
              <a:t>current</a:t>
            </a:r>
            <a:r>
              <a:rPr lang="pl-PL" sz="1500" dirty="0"/>
              <a:t> </a:t>
            </a:r>
            <a:r>
              <a:rPr lang="pl-PL" sz="1500" dirty="0" err="1"/>
              <a:t>location</a:t>
            </a:r>
            <a:r>
              <a:rPr lang="pl-PL" sz="1500" dirty="0"/>
              <a:t> (and </a:t>
            </a:r>
            <a:r>
              <a:rPr lang="pl-PL" sz="1500" dirty="0" err="1"/>
              <a:t>recursively</a:t>
            </a:r>
            <a:r>
              <a:rPr lang="pl-PL" sz="1500" dirty="0"/>
              <a:t> in </a:t>
            </a:r>
            <a:r>
              <a:rPr lang="pl-PL" sz="1500" dirty="0" err="1"/>
              <a:t>subdirectories</a:t>
            </a:r>
            <a:r>
              <a:rPr lang="pl-PL" sz="1500" dirty="0"/>
              <a:t>) </a:t>
            </a:r>
            <a:r>
              <a:rPr lang="pl-PL" sz="1500" dirty="0" err="1"/>
              <a:t>into</a:t>
            </a:r>
            <a:r>
              <a:rPr lang="pl-PL" sz="1500" dirty="0"/>
              <a:t> </a:t>
            </a:r>
            <a:r>
              <a:rPr lang="pl-PL" sz="1500" dirty="0" err="1"/>
              <a:t>staged</a:t>
            </a:r>
            <a:r>
              <a:rPr lang="pl-PL" sz="1500" dirty="0"/>
              <a:t> </a:t>
            </a:r>
            <a:r>
              <a:rPr lang="pl-PL" sz="1500" dirty="0" err="1"/>
              <a:t>state</a:t>
            </a:r>
            <a:endParaRPr lang="pl-PL" sz="1500" dirty="0"/>
          </a:p>
          <a:p>
            <a:endParaRPr lang="pl-PL" sz="1500" dirty="0"/>
          </a:p>
          <a:p>
            <a:pPr marL="285750" indent="-285750">
              <a:buFont typeface="Arial" panose="020B0604020202020204" pitchFamily="34" charset="0"/>
              <a:buChar char="•"/>
            </a:pPr>
            <a:r>
              <a:rPr lang="pl-PL" sz="1500" b="1" dirty="0">
                <a:latin typeface="Consolas" panose="020B0609020204030204" pitchFamily="49" charset="0"/>
              </a:rPr>
              <a:t>git </a:t>
            </a:r>
            <a:r>
              <a:rPr lang="pl-PL" sz="1500" b="1" dirty="0" err="1">
                <a:latin typeface="Consolas" panose="020B0609020204030204" pitchFamily="49" charset="0"/>
              </a:rPr>
              <a:t>add</a:t>
            </a:r>
            <a:r>
              <a:rPr lang="pl-PL" sz="1500" b="1" dirty="0">
                <a:latin typeface="Consolas" panose="020B0609020204030204" pitchFamily="49" charset="0"/>
              </a:rPr>
              <a:t> </a:t>
            </a:r>
            <a:r>
              <a:rPr lang="pl-PL" sz="1500" b="1" dirty="0" err="1">
                <a:latin typeface="Consolas" panose="020B0609020204030204" pitchFamily="49" charset="0"/>
              </a:rPr>
              <a:t>src</a:t>
            </a:r>
            <a:r>
              <a:rPr lang="pl-PL" sz="1500" b="1" dirty="0">
                <a:latin typeface="Consolas" panose="020B0609020204030204" pitchFamily="49" charset="0"/>
              </a:rPr>
              <a:t>/*.</a:t>
            </a:r>
            <a:r>
              <a:rPr lang="pl-PL" sz="1500" b="1" dirty="0" err="1">
                <a:latin typeface="Consolas" panose="020B0609020204030204" pitchFamily="49" charset="0"/>
              </a:rPr>
              <a:t>cpp</a:t>
            </a:r>
            <a:endParaRPr lang="en-US" sz="1500" b="1" dirty="0">
              <a:latin typeface="Consolas" panose="020B0609020204030204" pitchFamily="49" charset="0"/>
            </a:endParaRPr>
          </a:p>
          <a:p>
            <a:r>
              <a:rPr lang="pl-PL" sz="1500" dirty="0" err="1"/>
              <a:t>Adds</a:t>
            </a:r>
            <a:r>
              <a:rPr lang="pl-PL" sz="1500" dirty="0"/>
              <a:t> </a:t>
            </a:r>
            <a:r>
              <a:rPr lang="pl-PL" sz="1500" dirty="0" err="1"/>
              <a:t>all</a:t>
            </a:r>
            <a:r>
              <a:rPr lang="pl-PL" sz="1500" dirty="0"/>
              <a:t> „.</a:t>
            </a:r>
            <a:r>
              <a:rPr lang="pl-PL" sz="1500" dirty="0" err="1"/>
              <a:t>cpp</a:t>
            </a:r>
            <a:r>
              <a:rPr lang="pl-PL" sz="1500" dirty="0"/>
              <a:t>” </a:t>
            </a:r>
            <a:r>
              <a:rPr lang="pl-PL" sz="1500" dirty="0" err="1"/>
              <a:t>files</a:t>
            </a:r>
            <a:r>
              <a:rPr lang="pl-PL" sz="1500" dirty="0"/>
              <a:t> in „</a:t>
            </a:r>
            <a:r>
              <a:rPr lang="pl-PL" sz="1500" dirty="0" err="1"/>
              <a:t>src</a:t>
            </a:r>
            <a:r>
              <a:rPr lang="pl-PL" sz="1500" dirty="0"/>
              <a:t>” </a:t>
            </a:r>
            <a:r>
              <a:rPr lang="pl-PL" sz="1500" dirty="0" err="1"/>
              <a:t>directory</a:t>
            </a:r>
            <a:r>
              <a:rPr lang="pl-PL" sz="1500" dirty="0"/>
              <a:t> </a:t>
            </a:r>
            <a:r>
              <a:rPr lang="pl-PL" sz="1500" dirty="0" err="1"/>
              <a:t>into</a:t>
            </a:r>
            <a:r>
              <a:rPr lang="pl-PL" sz="1500" dirty="0"/>
              <a:t> </a:t>
            </a:r>
            <a:r>
              <a:rPr lang="pl-PL" sz="1500" dirty="0" err="1"/>
              <a:t>staged</a:t>
            </a:r>
            <a:r>
              <a:rPr lang="pl-PL" sz="1500" dirty="0"/>
              <a:t> </a:t>
            </a:r>
            <a:r>
              <a:rPr lang="pl-PL" sz="1500" dirty="0" err="1"/>
              <a:t>state</a:t>
            </a:r>
            <a:r>
              <a:rPr lang="pl-PL" sz="1500" dirty="0"/>
              <a:t> </a:t>
            </a:r>
          </a:p>
          <a:p>
            <a:endParaRPr lang="pl-PL" sz="1400" dirty="0"/>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529270018"/>
      </p:ext>
    </p:extLst>
  </p:cSld>
  <p:clrMapOvr>
    <a:masterClrMapping/>
  </p:clrMapOvr>
</p:sld>
</file>

<file path=ppt/theme/theme1.xml><?xml version="1.0" encoding="utf-8"?>
<a:theme xmlns:a="http://schemas.openxmlformats.org/drawingml/2006/main" name="1 White Master">
  <a:themeElements>
    <a:clrScheme name="C 2018 Nokia">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124191"/>
      </a:hlink>
      <a:folHlink>
        <a:srgbClr val="001135"/>
      </a:folHlink>
    </a:clrScheme>
    <a:fontScheme name="Nokia 2018">
      <a:majorFont>
        <a:latin typeface="Nokia Pure Headline Light"/>
        <a:ea typeface=""/>
        <a:cs typeface=""/>
      </a:majorFont>
      <a:minorFont>
        <a:latin typeface="Nokia Pure Text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lgn="l">
          <a:spcAft>
            <a:spcPts val="300"/>
          </a:spcAft>
          <a:buSzPct val="100000"/>
          <a:defRPr sz="12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3175"/>
      </a:spPr>
      <a:bodyPr/>
      <a:lstStyle/>
      <a:style>
        <a:lnRef idx="1">
          <a:schemeClr val="accent1"/>
        </a:lnRef>
        <a:fillRef idx="0">
          <a:schemeClr val="accent1"/>
        </a:fillRef>
        <a:effectRef idx="0">
          <a:schemeClr val="accent1"/>
        </a:effectRef>
        <a:fontRef idx="minor">
          <a:schemeClr val="tx1"/>
        </a:fontRef>
      </a:style>
    </a:lnDef>
    <a:txDef>
      <a:spPr>
        <a:noFill/>
      </a:spPr>
      <a:bodyPr wrap="square" lIns="72000" tIns="72000" rIns="72000" bIns="72000" rtlCol="0">
        <a:noAutofit/>
      </a:bodyPr>
      <a:lstStyle>
        <a:defPPr algn="l">
          <a:spcAft>
            <a:spcPts val="300"/>
          </a:spcAft>
          <a:buSzPct val="100000"/>
          <a:defRPr sz="1200" dirty="0" smtClean="0">
            <a:solidFill>
              <a:schemeClr val="tx2"/>
            </a:solidFill>
          </a:defRPr>
        </a:defPPr>
      </a:lstStyle>
    </a:txDef>
  </a:objectDefaults>
  <a:extraClrSchemeLst/>
  <a:extLst>
    <a:ext uri="{05A4C25C-085E-4340-85A3-A5531E510DB2}">
      <thm15:themeFamily xmlns:thm15="http://schemas.microsoft.com/office/thememl/2012/main" name="Nokia Pure PowerPoint" id="{E7D3A715-BCA4-4FF0-8514-18648E1E37B4}" vid="{BEDE3391-55BB-4B7A-88ED-7B8E863A05E3}"/>
    </a:ext>
  </a:extLst>
</a:theme>
</file>

<file path=ppt/theme/theme2.xml><?xml version="1.0" encoding="utf-8"?>
<a:theme xmlns:a="http://schemas.openxmlformats.org/drawingml/2006/main" name="1_c 2018 Nokia">
  <a:themeElements>
    <a:clrScheme name="C 2018 Nokia">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124191"/>
      </a:hlink>
      <a:folHlink>
        <a:srgbClr val="001135"/>
      </a:folHlink>
    </a:clrScheme>
    <a:fontScheme name="Nokia 2018">
      <a:majorFont>
        <a:latin typeface="Nokia Pure Headline Light"/>
        <a:ea typeface=""/>
        <a:cs typeface=""/>
      </a:majorFont>
      <a:minorFont>
        <a:latin typeface="Nokia Pure Text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lgn="l">
          <a:spcAft>
            <a:spcPts val="300"/>
          </a:spcAft>
          <a:buSzPct val="100000"/>
          <a:defRPr sz="12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3175"/>
      </a:spPr>
      <a:bodyPr/>
      <a:lstStyle/>
      <a:style>
        <a:lnRef idx="1">
          <a:schemeClr val="accent1"/>
        </a:lnRef>
        <a:fillRef idx="0">
          <a:schemeClr val="accent1"/>
        </a:fillRef>
        <a:effectRef idx="0">
          <a:schemeClr val="accent1"/>
        </a:effectRef>
        <a:fontRef idx="minor">
          <a:schemeClr val="tx1"/>
        </a:fontRef>
      </a:style>
    </a:lnDef>
    <a:txDef>
      <a:spPr>
        <a:noFill/>
      </a:spPr>
      <a:bodyPr wrap="square" lIns="72000" tIns="72000" rIns="72000" bIns="72000" rtlCol="0">
        <a:noAutofit/>
      </a:bodyPr>
      <a:lstStyle>
        <a:defPPr algn="l">
          <a:spcAft>
            <a:spcPts val="300"/>
          </a:spcAft>
          <a:buSzPct val="100000"/>
          <a:defRPr sz="1200" dirty="0" smtClean="0">
            <a:solidFill>
              <a:schemeClr val="tx2"/>
            </a:solidFill>
          </a:defRPr>
        </a:defPPr>
      </a:lstStyle>
    </a:txDef>
  </a:objectDefaults>
  <a:extraClrSchemeLst/>
  <a:extLst>
    <a:ext uri="{05A4C25C-085E-4340-85A3-A5531E510DB2}">
      <thm15:themeFamily xmlns:thm15="http://schemas.microsoft.com/office/thememl/2012/main" name="Nokia Pure PowerPoint" id="{E7D3A715-BCA4-4FF0-8514-18648E1E37B4}" vid="{665C082A-3923-4340-8139-D54FA72A1F5F}"/>
    </a:ext>
  </a:extLst>
</a:theme>
</file>

<file path=ppt/theme/theme3.xml><?xml version="1.0" encoding="utf-8"?>
<a:theme xmlns:a="http://schemas.openxmlformats.org/drawingml/2006/main" name="3_Blue">
  <a:themeElements>
    <a:clrScheme name="C 2018 Nokia">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124191"/>
      </a:hlink>
      <a:folHlink>
        <a:srgbClr val="00113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okia Pure PowerPoint" id="{E7D3A715-BCA4-4FF0-8514-18648E1E37B4}" vid="{887CD914-5D67-414F-AC75-DE4EDE56E26D}"/>
    </a:ext>
  </a:extLst>
</a:theme>
</file>

<file path=ppt/theme/theme4.xml><?xml version="1.0" encoding="utf-8"?>
<a:theme xmlns:a="http://schemas.openxmlformats.org/drawingml/2006/main" name="4_Blue End Slide">
  <a:themeElements>
    <a:clrScheme name="C 2018 Nokia">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124191"/>
      </a:hlink>
      <a:folHlink>
        <a:srgbClr val="00113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okia Pure PowerPoint" id="{E7D3A715-BCA4-4FF0-8514-18648E1E37B4}" vid="{B4DF7E10-8709-4F04-B584-7D1C5589BF1D}"/>
    </a:ext>
  </a:extLst>
</a:theme>
</file>

<file path=ppt/theme/theme5.xml><?xml version="1.0" encoding="utf-8"?>
<a:theme xmlns:a="http://schemas.openxmlformats.org/drawingml/2006/main" name="5_White End Slide">
  <a:themeElements>
    <a:clrScheme name="C 2018 Nokia">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124191"/>
      </a:hlink>
      <a:folHlink>
        <a:srgbClr val="00113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okia Pure PowerPoint" id="{E7D3A715-BCA4-4FF0-8514-18648E1E37B4}" vid="{ABE31CFE-BF4F-482A-BFB3-82F8AAD3E760}"/>
    </a:ext>
  </a:extLst>
</a:theme>
</file>

<file path=ppt/theme/theme6.xml><?xml version="1.0" encoding="utf-8"?>
<a:theme xmlns:a="http://schemas.openxmlformats.org/drawingml/2006/main" name="6_Gray">
  <a:themeElements>
    <a:clrScheme name="C 2018 Nokia">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124191"/>
      </a:hlink>
      <a:folHlink>
        <a:srgbClr val="00113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okia Pure PowerPoint" id="{E7D3A715-BCA4-4FF0-8514-18648E1E37B4}" vid="{E7E2DBD5-114A-4BDB-A42B-BBC80CB9E153}"/>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mso-contentType ?>
<SharedContentType xmlns="Microsoft.SharePoint.Taxonomy.ContentTypeSync" SourceId="34c87397-5fc1-491e-85e7-d6110dbe9cbd" ContentTypeId="0x010100CE50E52E7543470BBDD3827FE50C59CB" PreviousValue="false"/>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customXsn xmlns="http://schemas.microsoft.com/office/2006/metadata/customXsn">
  <xsnLocation/>
  <cached>True</cached>
  <openByDefault>True</openByDefault>
  <xsnScope/>
</customXsn>
</file>

<file path=customXml/item4.xml><?xml version="1.0" encoding="utf-8"?>
<p:properties xmlns:p="http://schemas.microsoft.com/office/2006/metadata/properties" xmlns:xsi="http://www.w3.org/2001/XMLSchema-instance" xmlns:pc="http://schemas.microsoft.com/office/infopath/2007/PartnerControls">
  <documentManagement>
    <Owner xmlns="71c5aaf6-e6ce-465b-b873-5148d2a4c105">Spen Spencer</Owner>
    <DocumentType xmlns="71c5aaf6-e6ce-465b-b873-5148d2a4c105">Description</DocumentType>
    <NokiaConfidentiality xmlns="71c5aaf6-e6ce-465b-b873-5148d2a4c105">Nokia Internal Use</NokiaConfidentiality>
    <HideFromDelve xmlns="71c5aaf6-e6ce-465b-b873-5148d2a4c105">false</HideFromDelve>
    <_dlc_DocId xmlns="71c5aaf6-e6ce-465b-b873-5148d2a4c105">QBI5PMBIL2NS-1242730160-2505</_dlc_DocId>
    <_dlc_DocIdUrl xmlns="71c5aaf6-e6ce-465b-b873-5148d2a4c105">
      <Url>https://nokia.sharepoint.com/sites/brandstore/_layouts/15/DocIdRedir.aspx?ID=QBI5PMBIL2NS-1242730160-2505</Url>
      <Description>QBI5PMBIL2NS-1242730160-2505</Description>
    </_dlc_DocIdUrl>
  </documentManagement>
</p:properties>
</file>

<file path=customXml/item5.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6.xml><?xml version="1.0" encoding="utf-8"?>
<ct:contentTypeSchema xmlns:ct="http://schemas.microsoft.com/office/2006/metadata/contentType" xmlns:ma="http://schemas.microsoft.com/office/2006/metadata/properties/metaAttributes" ct:_="" ma:_="" ma:contentTypeName="Nokia Document" ma:contentTypeID="0x010100CE50E52E7543470BBDD3827FE50C59CB00F28B616FD8C77D40956A924538277F24" ma:contentTypeVersion="26" ma:contentTypeDescription="Create Nokia Word Document" ma:contentTypeScope="" ma:versionID="e748e768b5f12442eb78c8be45fb97e9">
  <xsd:schema xmlns:xsd="http://www.w3.org/2001/XMLSchema" xmlns:xs="http://www.w3.org/2001/XMLSchema" xmlns:p="http://schemas.microsoft.com/office/2006/metadata/properties" xmlns:ns2="71c5aaf6-e6ce-465b-b873-5148d2a4c105" targetNamespace="http://schemas.microsoft.com/office/2006/metadata/properties" ma:root="true" ma:fieldsID="d227a082cf3b963ed6b37ce080f4d67b" ns2:_="">
    <xsd:import namespace="71c5aaf6-e6ce-465b-b873-5148d2a4c105"/>
    <xsd:element name="properties">
      <xsd:complexType>
        <xsd:sequence>
          <xsd:element name="documentManagement">
            <xsd:complexType>
              <xsd:all>
                <xsd:element ref="ns2:DocumentType" minOccurs="0"/>
                <xsd:element ref="ns2:NokiaConfidentiality" minOccurs="0"/>
                <xsd:element ref="ns2:Owner" minOccurs="0"/>
                <xsd:element ref="ns2:_dlc_DocId" minOccurs="0"/>
                <xsd:element ref="ns2:_dlc_DocIdUrl" minOccurs="0"/>
                <xsd:element ref="ns2:_dlc_DocIdPersistId" minOccurs="0"/>
                <xsd:element ref="ns2:HideFromDelv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c5aaf6-e6ce-465b-b873-5148d2a4c105" elementFormDefault="qualified">
    <xsd:import namespace="http://schemas.microsoft.com/office/2006/documentManagement/types"/>
    <xsd:import namespace="http://schemas.microsoft.com/office/infopath/2007/PartnerControls"/>
    <xsd:element name="DocumentType" ma:index="8" nillable="true" ma:displayName="Document Type" ma:default="Description" ma:description="Document type specifies the content of the document" ma:format="Dropdown" ma:internalName="DocumentType" ma:readOnly="false">
      <xsd:simpleType>
        <xsd:restriction base="dms:Choice">
          <xsd:enumeration value="Policy"/>
          <xsd:enumeration value="Strategy"/>
          <xsd:enumeration value="Objectives / Targets"/>
          <xsd:enumeration value="Plan / Schedule"/>
          <xsd:enumeration value="Governance"/>
          <xsd:enumeration value="Organization"/>
          <xsd:enumeration value="Review Material"/>
          <xsd:enumeration value="Communication"/>
          <xsd:enumeration value="Minutes"/>
          <xsd:enumeration value="Training"/>
          <xsd:enumeration value="Standard Operating Procedure"/>
          <xsd:enumeration value="Process / Procedure / Standard"/>
          <xsd:enumeration value="Guideline / Manual / Instruction"/>
          <xsd:enumeration value="Description"/>
          <xsd:enumeration value="Form / Template"/>
          <xsd:enumeration value="Checklist"/>
          <xsd:enumeration value="Bid / Offer"/>
          <xsd:enumeration value="Contract / Order"/>
          <xsd:enumeration value="List"/>
          <xsd:enumeration value="Roadmap"/>
          <xsd:enumeration value="Requirement / Specification"/>
          <xsd:enumeration value="Design"/>
          <xsd:enumeration value="Concept / Proposal"/>
          <xsd:enumeration value="Measurement / KPI"/>
          <xsd:enumeration value="Report"/>
          <xsd:enumeration value="Best Practice / Lessons Learnt"/>
          <xsd:enumeration value="Analysis / Assessment"/>
          <xsd:enumeration value="Survey"/>
        </xsd:restriction>
      </xsd:simpleType>
    </xsd:element>
    <xsd:element name="NokiaConfidentiality" ma:index="9" nillable="true" ma:displayName="Nokia Confidentiality" ma:default="Nokia Internal Use" ma:format="Dropdown" ma:internalName="NokiaConfidentiality" ma:readOnly="false">
      <xsd:simpleType>
        <xsd:restriction base="dms:Choice">
          <xsd:enumeration value="Nokia Internal Use"/>
          <xsd:enumeration value="Confidential"/>
          <xsd:enumeration value="Secret"/>
          <xsd:enumeration value="Public"/>
        </xsd:restriction>
      </xsd:simpleType>
    </xsd:element>
    <xsd:element name="Owner" ma:index="10" nillable="true" ma:displayName="Owner" ma:description="Owner identifies the person or group who owns the document (default value is the same as the Creator of the document)" ma:internalName="Owner">
      <xsd:simpleType>
        <xsd:restriction base="dms:Text"/>
      </xsd:simpleType>
    </xsd:element>
    <xsd:element name="_dlc_DocId" ma:index="11" nillable="true" ma:displayName="Document ID Value" ma:description="The value of the document ID assigned to this item." ma:internalName="_dlc_DocId" ma:readOnly="true">
      <xsd:simpleType>
        <xsd:restriction base="dms:Text"/>
      </xsd:simpleType>
    </xsd:element>
    <xsd:element name="_dlc_DocIdUrl" ma:index="1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3" nillable="true" ma:displayName="Persist ID" ma:description="Keep ID on add." ma:hidden="true" ma:internalName="_dlc_DocIdPersistId" ma:readOnly="true">
      <xsd:simpleType>
        <xsd:restriction base="dms:Boolean"/>
      </xsd:simpleType>
    </xsd:element>
    <xsd:element name="HideFromDelve" ma:index="14" nillable="true" ma:displayName="HideFromDelve" ma:default="0" ma:internalName="HideFromDelv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69FDC28-DDA5-440E-9BA4-E68BD29F4D24}">
  <ds:schemaRefs>
    <ds:schemaRef ds:uri="Microsoft.SharePoint.Taxonomy.ContentTypeSync"/>
  </ds:schemaRefs>
</ds:datastoreItem>
</file>

<file path=customXml/itemProps2.xml><?xml version="1.0" encoding="utf-8"?>
<ds:datastoreItem xmlns:ds="http://schemas.openxmlformats.org/officeDocument/2006/customXml" ds:itemID="{9DED2D23-3C7F-41E8-ACA8-DA4828291003}">
  <ds:schemaRefs>
    <ds:schemaRef ds:uri="http://schemas.microsoft.com/sharepoint/v3/contenttype/forms"/>
  </ds:schemaRefs>
</ds:datastoreItem>
</file>

<file path=customXml/itemProps3.xml><?xml version="1.0" encoding="utf-8"?>
<ds:datastoreItem xmlns:ds="http://schemas.openxmlformats.org/officeDocument/2006/customXml" ds:itemID="{B13512BF-786C-44BC-9179-48F650BCBA3C}">
  <ds:schemaRefs>
    <ds:schemaRef ds:uri="http://schemas.microsoft.com/office/2006/metadata/customXsn"/>
  </ds:schemaRefs>
</ds:datastoreItem>
</file>

<file path=customXml/itemProps4.xml><?xml version="1.0" encoding="utf-8"?>
<ds:datastoreItem xmlns:ds="http://schemas.openxmlformats.org/officeDocument/2006/customXml" ds:itemID="{F1A5087E-D875-4389-9B23-8434F51180AC}">
  <ds:schemaRefs>
    <ds:schemaRef ds:uri="http://schemas.microsoft.com/office/2006/documentManagement/types"/>
    <ds:schemaRef ds:uri="71c5aaf6-e6ce-465b-b873-5148d2a4c105"/>
    <ds:schemaRef ds:uri="http://purl.org/dc/elements/1.1/"/>
    <ds:schemaRef ds:uri="http://schemas.microsoft.com/office/2006/metadata/properties"/>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customXml/itemProps5.xml><?xml version="1.0" encoding="utf-8"?>
<ds:datastoreItem xmlns:ds="http://schemas.openxmlformats.org/officeDocument/2006/customXml" ds:itemID="{5BDB0496-1A1D-4B21-BC76-DDA1AAE9922B}">
  <ds:schemaRefs>
    <ds:schemaRef ds:uri="http://schemas.microsoft.com/sharepoint/events"/>
  </ds:schemaRefs>
</ds:datastoreItem>
</file>

<file path=customXml/itemProps6.xml><?xml version="1.0" encoding="utf-8"?>
<ds:datastoreItem xmlns:ds="http://schemas.openxmlformats.org/officeDocument/2006/customXml" ds:itemID="{22DD24AF-F947-4A1E-AE57-D42B59C8C6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c5aaf6-e6ce-465b-b873-5148d2a4c1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Git&amp;UML</Template>
  <TotalTime>8622</TotalTime>
  <Words>2147</Words>
  <Application>Microsoft Office PowerPoint</Application>
  <PresentationFormat>On-screen Show (16:9)</PresentationFormat>
  <Paragraphs>690</Paragraphs>
  <Slides>56</Slides>
  <Notes>5</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56</vt:i4>
      </vt:variant>
    </vt:vector>
  </HeadingPairs>
  <TitlesOfParts>
    <vt:vector size="69" baseType="lpstr">
      <vt:lpstr>Arial</vt:lpstr>
      <vt:lpstr>Calibri</vt:lpstr>
      <vt:lpstr>Consolas</vt:lpstr>
      <vt:lpstr>Nokia Pure Headline Light</vt:lpstr>
      <vt:lpstr>Nokia Pure Headline Ultra Light</vt:lpstr>
      <vt:lpstr>Nokia Pure Text</vt:lpstr>
      <vt:lpstr>Nokia Pure Text Light</vt:lpstr>
      <vt:lpstr>1 White Master</vt:lpstr>
      <vt:lpstr>1_c 2018 Nokia</vt:lpstr>
      <vt:lpstr>3_Blue</vt:lpstr>
      <vt:lpstr>4_Blue End Slide</vt:lpstr>
      <vt:lpstr>5_White End Slide</vt:lpstr>
      <vt:lpstr>6_Gray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Marchewka, Lukasz (Nokia - PL/Krakow)</dc:creator>
  <cp:lastModifiedBy>Marchewka, Lukasz (Nokia - PL/Krakow)</cp:lastModifiedBy>
  <cp:revision>57</cp:revision>
  <dcterms:created xsi:type="dcterms:W3CDTF">2019-02-18T11:44:17Z</dcterms:created>
  <dcterms:modified xsi:type="dcterms:W3CDTF">2020-02-27T15:59:21Z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0x010100CE50E52E7543470BBDD3827FE50C59CB00F28B616FD8C77D40956A924538277F24</vt:lpwstr>
  </property>
  <property fmtid="{D5CDD505-2E9C-101B-9397-08002B2CF9AE}" pid="3" name="_dlc_DocIdItemGuid">
    <vt:lpwstr>50ae9648-8384-4b11-aad9-49259e465c9e</vt:lpwstr>
  </property>
  <property fmtid="{D5CDD505-2E9C-101B-9397-08002B2CF9AE}" pid="4" name="SharedWithUsers">
    <vt:lpwstr>30470;#Mion, Marcello (Nokia - IT/Vimercate);#21237;#Greijula, Sirkku (Nokia - FI/Tampere);#22035;#Gupta, Uvnik (Nokia - IN/Bangalore);#12061;#Che Haron, Firdaus (Nokia - MY/Kuala Lumpur);#2894;#Martins Joao Cruz, Catarina (Nokia - DE/Munich);#10416;#Gero</vt:lpwstr>
  </property>
</Properties>
</file>