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712" r:id="rId8"/>
    <p:sldMasterId id="2147483673" r:id="rId9"/>
    <p:sldMasterId id="2147483676" r:id="rId10"/>
    <p:sldMasterId id="2147483678" r:id="rId11"/>
    <p:sldMasterId id="2147483680" r:id="rId12"/>
  </p:sldMasterIdLst>
  <p:notesMasterIdLst>
    <p:notesMasterId r:id="rId68"/>
  </p:notesMasterIdLst>
  <p:sldIdLst>
    <p:sldId id="257" r:id="rId13"/>
    <p:sldId id="1188" r:id="rId14"/>
    <p:sldId id="1189" r:id="rId15"/>
    <p:sldId id="1190" r:id="rId16"/>
    <p:sldId id="1193" r:id="rId17"/>
    <p:sldId id="1194" r:id="rId18"/>
    <p:sldId id="1195" r:id="rId19"/>
    <p:sldId id="1209" r:id="rId20"/>
    <p:sldId id="1196" r:id="rId21"/>
    <p:sldId id="1217" r:id="rId22"/>
    <p:sldId id="1220" r:id="rId23"/>
    <p:sldId id="1219" r:id="rId24"/>
    <p:sldId id="1205" r:id="rId25"/>
    <p:sldId id="1199" r:id="rId26"/>
    <p:sldId id="1200" r:id="rId27"/>
    <p:sldId id="1218" r:id="rId28"/>
    <p:sldId id="1204" r:id="rId29"/>
    <p:sldId id="1225" r:id="rId30"/>
    <p:sldId id="1242" r:id="rId31"/>
    <p:sldId id="1250" r:id="rId32"/>
    <p:sldId id="1223" r:id="rId33"/>
    <p:sldId id="1233" r:id="rId34"/>
    <p:sldId id="1234" r:id="rId35"/>
    <p:sldId id="1235" r:id="rId36"/>
    <p:sldId id="1236" r:id="rId37"/>
    <p:sldId id="1238" r:id="rId38"/>
    <p:sldId id="1192" r:id="rId39"/>
    <p:sldId id="1228" r:id="rId40"/>
    <p:sldId id="1215" r:id="rId41"/>
    <p:sldId id="1239" r:id="rId42"/>
    <p:sldId id="1241" r:id="rId43"/>
    <p:sldId id="1221" r:id="rId44"/>
    <p:sldId id="1240" r:id="rId45"/>
    <p:sldId id="1222" r:id="rId46"/>
    <p:sldId id="1224" r:id="rId47"/>
    <p:sldId id="1243" r:id="rId48"/>
    <p:sldId id="1247" r:id="rId49"/>
    <p:sldId id="1258" r:id="rId50"/>
    <p:sldId id="1248" r:id="rId51"/>
    <p:sldId id="1249" r:id="rId52"/>
    <p:sldId id="1251" r:id="rId53"/>
    <p:sldId id="1252" r:id="rId54"/>
    <p:sldId id="1253" r:id="rId55"/>
    <p:sldId id="1246" r:id="rId56"/>
    <p:sldId id="1256" r:id="rId57"/>
    <p:sldId id="1255" r:id="rId58"/>
    <p:sldId id="1259" r:id="rId59"/>
    <p:sldId id="1262" r:id="rId60"/>
    <p:sldId id="1257" r:id="rId61"/>
    <p:sldId id="1260" r:id="rId62"/>
    <p:sldId id="1261" r:id="rId63"/>
    <p:sldId id="300" r:id="rId64"/>
    <p:sldId id="264" r:id="rId65"/>
    <p:sldId id="270" r:id="rId66"/>
    <p:sldId id="271"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5238" autoAdjust="0"/>
  </p:normalViewPr>
  <p:slideViewPr>
    <p:cSldViewPr snapToGrid="0">
      <p:cViewPr varScale="1">
        <p:scale>
          <a:sx n="115" d="100"/>
          <a:sy n="115" d="100"/>
        </p:scale>
        <p:origin x="674" y="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notesMaster" Target="notesMasters/notesMaster1.xml"/><Relationship Id="rId7" Type="http://schemas.openxmlformats.org/officeDocument/2006/relationships/slideMaster" Target="slideMasters/slideMaster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4.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2.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hewka, Lukasz (Nokia - PL/Krakow)" userId="d1ea0da8-3162-4822-a0fc-de2083c021fa" providerId="ADAL" clId="{E1A299BD-3E22-45FA-91EC-5DBDC58AA45D}"/>
    <pc:docChg chg="undo custSel addSld delSld modSld sldOrd">
      <pc:chgData name="Marchewka, Lukasz (Nokia - PL/Krakow)" userId="d1ea0da8-3162-4822-a0fc-de2083c021fa" providerId="ADAL" clId="{E1A299BD-3E22-45FA-91EC-5DBDC58AA45D}" dt="2019-02-27T19:09:42.401" v="267" actId="2696"/>
      <pc:docMkLst>
        <pc:docMk/>
      </pc:docMkLst>
      <pc:sldChg chg="delSp modSp">
        <pc:chgData name="Marchewka, Lukasz (Nokia - PL/Krakow)" userId="d1ea0da8-3162-4822-a0fc-de2083c021fa" providerId="ADAL" clId="{E1A299BD-3E22-45FA-91EC-5DBDC58AA45D}" dt="2019-02-27T19:04:47.074" v="189" actId="478"/>
        <pc:sldMkLst>
          <pc:docMk/>
          <pc:sldMk cId="2950137589" sldId="257"/>
        </pc:sldMkLst>
        <pc:spChg chg="mod">
          <ac:chgData name="Marchewka, Lukasz (Nokia - PL/Krakow)" userId="d1ea0da8-3162-4822-a0fc-de2083c021fa" providerId="ADAL" clId="{E1A299BD-3E22-45FA-91EC-5DBDC58AA45D}" dt="2019-02-25T13:38:42.663" v="2" actId="20577"/>
          <ac:spMkLst>
            <pc:docMk/>
            <pc:sldMk cId="2950137589" sldId="257"/>
            <ac:spMk id="3" creationId="{A4E748F3-52F3-4227-86AD-9C50826A6263}"/>
          </ac:spMkLst>
        </pc:spChg>
        <pc:spChg chg="del">
          <ac:chgData name="Marchewka, Lukasz (Nokia - PL/Krakow)" userId="d1ea0da8-3162-4822-a0fc-de2083c021fa" providerId="ADAL" clId="{E1A299BD-3E22-45FA-91EC-5DBDC58AA45D}" dt="2019-02-27T19:04:47.074" v="189" actId="478"/>
          <ac:spMkLst>
            <pc:docMk/>
            <pc:sldMk cId="2950137589" sldId="257"/>
            <ac:spMk id="4" creationId="{8378866F-5820-452E-883A-ECAB295F1E95}"/>
          </ac:spMkLst>
        </pc:spChg>
      </pc:sldChg>
      <pc:sldChg chg="delSp modSp add del ord">
        <pc:chgData name="Marchewka, Lukasz (Nokia - PL/Krakow)" userId="d1ea0da8-3162-4822-a0fc-de2083c021fa" providerId="ADAL" clId="{E1A299BD-3E22-45FA-91EC-5DBDC58AA45D}" dt="2019-02-27T19:04:52.686" v="191" actId="478"/>
        <pc:sldMkLst>
          <pc:docMk/>
          <pc:sldMk cId="4174505542" sldId="1188"/>
        </pc:sldMkLst>
        <pc:spChg chg="del mod">
          <ac:chgData name="Marchewka, Lukasz (Nokia - PL/Krakow)" userId="d1ea0da8-3162-4822-a0fc-de2083c021fa" providerId="ADAL" clId="{E1A299BD-3E22-45FA-91EC-5DBDC58AA45D}" dt="2019-02-27T19:04:52.686" v="191" actId="478"/>
          <ac:spMkLst>
            <pc:docMk/>
            <pc:sldMk cId="4174505542" sldId="1188"/>
            <ac:spMk id="2" creationId="{86FB1387-A60A-4327-92FF-9579A57C1FC1}"/>
          </ac:spMkLst>
        </pc:spChg>
      </pc:sldChg>
      <pc:sldChg chg="delSp add del ord">
        <pc:chgData name="Marchewka, Lukasz (Nokia - PL/Krakow)" userId="d1ea0da8-3162-4822-a0fc-de2083c021fa" providerId="ADAL" clId="{E1A299BD-3E22-45FA-91EC-5DBDC58AA45D}" dt="2019-02-27T19:04:55.536" v="192" actId="478"/>
        <pc:sldMkLst>
          <pc:docMk/>
          <pc:sldMk cId="3182514991" sldId="1189"/>
        </pc:sldMkLst>
        <pc:spChg chg="del">
          <ac:chgData name="Marchewka, Lukasz (Nokia - PL/Krakow)" userId="d1ea0da8-3162-4822-a0fc-de2083c021fa" providerId="ADAL" clId="{E1A299BD-3E22-45FA-91EC-5DBDC58AA45D}" dt="2019-02-27T19:04:55.536" v="192" actId="478"/>
          <ac:spMkLst>
            <pc:docMk/>
            <pc:sldMk cId="3182514991" sldId="1189"/>
            <ac:spMk id="2" creationId="{86FB1387-A60A-4327-92FF-9579A57C1FC1}"/>
          </ac:spMkLst>
        </pc:spChg>
      </pc:sldChg>
      <pc:sldChg chg="delSp modSp">
        <pc:chgData name="Marchewka, Lukasz (Nokia - PL/Krakow)" userId="d1ea0da8-3162-4822-a0fc-de2083c021fa" providerId="ADAL" clId="{E1A299BD-3E22-45FA-91EC-5DBDC58AA45D}" dt="2019-02-27T19:04:57.953" v="193" actId="478"/>
        <pc:sldMkLst>
          <pc:docMk/>
          <pc:sldMk cId="1661122714" sldId="1190"/>
        </pc:sldMkLst>
        <pc:spChg chg="del">
          <ac:chgData name="Marchewka, Lukasz (Nokia - PL/Krakow)" userId="d1ea0da8-3162-4822-a0fc-de2083c021fa" providerId="ADAL" clId="{E1A299BD-3E22-45FA-91EC-5DBDC58AA45D}" dt="2019-02-27T19:04:57.953" v="193" actId="478"/>
          <ac:spMkLst>
            <pc:docMk/>
            <pc:sldMk cId="1661122714" sldId="1190"/>
            <ac:spMk id="2" creationId="{86FB1387-A60A-4327-92FF-9579A57C1FC1}"/>
          </ac:spMkLst>
        </pc:spChg>
        <pc:spChg chg="mod">
          <ac:chgData name="Marchewka, Lukasz (Nokia - PL/Krakow)" userId="d1ea0da8-3162-4822-a0fc-de2083c021fa" providerId="ADAL" clId="{E1A299BD-3E22-45FA-91EC-5DBDC58AA45D}" dt="2019-02-27T10:42:42.633" v="10" actId="20577"/>
          <ac:spMkLst>
            <pc:docMk/>
            <pc:sldMk cId="1661122714" sldId="1190"/>
            <ac:spMk id="5" creationId="{C2D28652-0338-4F61-98F9-5B26337E53A5}"/>
          </ac:spMkLst>
        </pc:spChg>
      </pc:sldChg>
      <pc:sldChg chg="delSp ord">
        <pc:chgData name="Marchewka, Lukasz (Nokia - PL/Krakow)" userId="d1ea0da8-3162-4822-a0fc-de2083c021fa" providerId="ADAL" clId="{E1A299BD-3E22-45FA-91EC-5DBDC58AA45D}" dt="2019-02-27T19:05:06.466" v="196" actId="478"/>
        <pc:sldMkLst>
          <pc:docMk/>
          <pc:sldMk cId="2919484829" sldId="1191"/>
        </pc:sldMkLst>
        <pc:spChg chg="del">
          <ac:chgData name="Marchewka, Lukasz (Nokia - PL/Krakow)" userId="d1ea0da8-3162-4822-a0fc-de2083c021fa" providerId="ADAL" clId="{E1A299BD-3E22-45FA-91EC-5DBDC58AA45D}" dt="2019-02-27T19:05:06.466" v="196" actId="478"/>
          <ac:spMkLst>
            <pc:docMk/>
            <pc:sldMk cId="2919484829" sldId="1191"/>
            <ac:spMk id="2" creationId="{86FB1387-A60A-4327-92FF-9579A57C1FC1}"/>
          </ac:spMkLst>
        </pc:spChg>
      </pc:sldChg>
      <pc:sldChg chg="delSp modSp ord">
        <pc:chgData name="Marchewka, Lukasz (Nokia - PL/Krakow)" userId="d1ea0da8-3162-4822-a0fc-de2083c021fa" providerId="ADAL" clId="{E1A299BD-3E22-45FA-91EC-5DBDC58AA45D}" dt="2019-02-27T19:08:09.077" v="232" actId="478"/>
        <pc:sldMkLst>
          <pc:docMk/>
          <pc:sldMk cId="4075131184" sldId="1192"/>
        </pc:sldMkLst>
        <pc:spChg chg="del mod">
          <ac:chgData name="Marchewka, Lukasz (Nokia - PL/Krakow)" userId="d1ea0da8-3162-4822-a0fc-de2083c021fa" providerId="ADAL" clId="{E1A299BD-3E22-45FA-91EC-5DBDC58AA45D}" dt="2019-02-27T19:08:09.077" v="232" actId="478"/>
          <ac:spMkLst>
            <pc:docMk/>
            <pc:sldMk cId="4075131184" sldId="1192"/>
            <ac:spMk id="2" creationId="{86FB1387-A60A-4327-92FF-9579A57C1FC1}"/>
          </ac:spMkLst>
        </pc:spChg>
      </pc:sldChg>
      <pc:sldChg chg="delSp">
        <pc:chgData name="Marchewka, Lukasz (Nokia - PL/Krakow)" userId="d1ea0da8-3162-4822-a0fc-de2083c021fa" providerId="ADAL" clId="{E1A299BD-3E22-45FA-91EC-5DBDC58AA45D}" dt="2019-02-27T19:05:00.951" v="194" actId="478"/>
        <pc:sldMkLst>
          <pc:docMk/>
          <pc:sldMk cId="2715622843" sldId="1193"/>
        </pc:sldMkLst>
        <pc:spChg chg="del">
          <ac:chgData name="Marchewka, Lukasz (Nokia - PL/Krakow)" userId="d1ea0da8-3162-4822-a0fc-de2083c021fa" providerId="ADAL" clId="{E1A299BD-3E22-45FA-91EC-5DBDC58AA45D}" dt="2019-02-27T19:05:00.951" v="194" actId="478"/>
          <ac:spMkLst>
            <pc:docMk/>
            <pc:sldMk cId="2715622843" sldId="1193"/>
            <ac:spMk id="2" creationId="{86FB1387-A60A-4327-92FF-9579A57C1FC1}"/>
          </ac:spMkLst>
        </pc:spChg>
      </pc:sldChg>
      <pc:sldChg chg="delSp modSp">
        <pc:chgData name="Marchewka, Lukasz (Nokia - PL/Krakow)" userId="d1ea0da8-3162-4822-a0fc-de2083c021fa" providerId="ADAL" clId="{E1A299BD-3E22-45FA-91EC-5DBDC58AA45D}" dt="2019-02-27T19:05:03.804" v="195" actId="478"/>
        <pc:sldMkLst>
          <pc:docMk/>
          <pc:sldMk cId="825611868" sldId="1194"/>
        </pc:sldMkLst>
        <pc:spChg chg="del">
          <ac:chgData name="Marchewka, Lukasz (Nokia - PL/Krakow)" userId="d1ea0da8-3162-4822-a0fc-de2083c021fa" providerId="ADAL" clId="{E1A299BD-3E22-45FA-91EC-5DBDC58AA45D}" dt="2019-02-27T19:05:03.804" v="195" actId="478"/>
          <ac:spMkLst>
            <pc:docMk/>
            <pc:sldMk cId="825611868" sldId="1194"/>
            <ac:spMk id="2" creationId="{86FB1387-A60A-4327-92FF-9579A57C1FC1}"/>
          </ac:spMkLst>
        </pc:spChg>
        <pc:spChg chg="mod">
          <ac:chgData name="Marchewka, Lukasz (Nokia - PL/Krakow)" userId="d1ea0da8-3162-4822-a0fc-de2083c021fa" providerId="ADAL" clId="{E1A299BD-3E22-45FA-91EC-5DBDC58AA45D}" dt="2019-02-27T14:45:05.154" v="128" actId="20577"/>
          <ac:spMkLst>
            <pc:docMk/>
            <pc:sldMk cId="825611868" sldId="1194"/>
            <ac:spMk id="5" creationId="{C2D28652-0338-4F61-98F9-5B26337E53A5}"/>
          </ac:spMkLst>
        </pc:spChg>
      </pc:sldChg>
      <pc:sldChg chg="delSp">
        <pc:chgData name="Marchewka, Lukasz (Nokia - PL/Krakow)" userId="d1ea0da8-3162-4822-a0fc-de2083c021fa" providerId="ADAL" clId="{E1A299BD-3E22-45FA-91EC-5DBDC58AA45D}" dt="2019-02-27T19:05:08.995" v="197" actId="478"/>
        <pc:sldMkLst>
          <pc:docMk/>
          <pc:sldMk cId="2727612019" sldId="1195"/>
        </pc:sldMkLst>
        <pc:spChg chg="del">
          <ac:chgData name="Marchewka, Lukasz (Nokia - PL/Krakow)" userId="d1ea0da8-3162-4822-a0fc-de2083c021fa" providerId="ADAL" clId="{E1A299BD-3E22-45FA-91EC-5DBDC58AA45D}" dt="2019-02-27T19:05:08.995" v="197" actId="478"/>
          <ac:spMkLst>
            <pc:docMk/>
            <pc:sldMk cId="2727612019" sldId="1195"/>
            <ac:spMk id="2" creationId="{86FB1387-A60A-4327-92FF-9579A57C1FC1}"/>
          </ac:spMkLst>
        </pc:spChg>
      </pc:sldChg>
      <pc:sldChg chg="delSp">
        <pc:chgData name="Marchewka, Lukasz (Nokia - PL/Krakow)" userId="d1ea0da8-3162-4822-a0fc-de2083c021fa" providerId="ADAL" clId="{E1A299BD-3E22-45FA-91EC-5DBDC58AA45D}" dt="2019-02-27T19:05:11.901" v="198" actId="478"/>
        <pc:sldMkLst>
          <pc:docMk/>
          <pc:sldMk cId="529270018" sldId="1196"/>
        </pc:sldMkLst>
        <pc:spChg chg="del">
          <ac:chgData name="Marchewka, Lukasz (Nokia - PL/Krakow)" userId="d1ea0da8-3162-4822-a0fc-de2083c021fa" providerId="ADAL" clId="{E1A299BD-3E22-45FA-91EC-5DBDC58AA45D}" dt="2019-02-27T19:05:11.901" v="198" actId="478"/>
          <ac:spMkLst>
            <pc:docMk/>
            <pc:sldMk cId="529270018" sldId="1196"/>
            <ac:spMk id="2" creationId="{86FB1387-A60A-4327-92FF-9579A57C1FC1}"/>
          </ac:spMkLst>
        </pc:spChg>
      </pc:sldChg>
      <pc:sldChg chg="modSp del">
        <pc:chgData name="Marchewka, Lukasz (Nokia - PL/Krakow)" userId="d1ea0da8-3162-4822-a0fc-de2083c021fa" providerId="ADAL" clId="{E1A299BD-3E22-45FA-91EC-5DBDC58AA45D}" dt="2019-02-27T19:05:57.577" v="205" actId="2696"/>
        <pc:sldMkLst>
          <pc:docMk/>
          <pc:sldMk cId="2288566778" sldId="1198"/>
        </pc:sldMkLst>
        <pc:spChg chg="mod">
          <ac:chgData name="Marchewka, Lukasz (Nokia - PL/Krakow)" userId="d1ea0da8-3162-4822-a0fc-de2083c021fa" providerId="ADAL" clId="{E1A299BD-3E22-45FA-91EC-5DBDC58AA45D}" dt="2019-02-27T19:05:53.041" v="203"/>
          <ac:spMkLst>
            <pc:docMk/>
            <pc:sldMk cId="2288566778" sldId="1198"/>
            <ac:spMk id="4" creationId="{BE9FF795-3EF8-4013-AB23-66D625FE4566}"/>
          </ac:spMkLst>
        </pc:spChg>
      </pc:sldChg>
      <pc:sldChg chg="delSp">
        <pc:chgData name="Marchewka, Lukasz (Nokia - PL/Krakow)" userId="d1ea0da8-3162-4822-a0fc-de2083c021fa" providerId="ADAL" clId="{E1A299BD-3E22-45FA-91EC-5DBDC58AA45D}" dt="2019-02-27T19:05:32.546" v="199" actId="478"/>
        <pc:sldMkLst>
          <pc:docMk/>
          <pc:sldMk cId="358283174" sldId="1199"/>
        </pc:sldMkLst>
        <pc:spChg chg="del">
          <ac:chgData name="Marchewka, Lukasz (Nokia - PL/Krakow)" userId="d1ea0da8-3162-4822-a0fc-de2083c021fa" providerId="ADAL" clId="{E1A299BD-3E22-45FA-91EC-5DBDC58AA45D}" dt="2019-02-27T19:05:32.546" v="199" actId="478"/>
          <ac:spMkLst>
            <pc:docMk/>
            <pc:sldMk cId="358283174" sldId="1199"/>
            <ac:spMk id="2" creationId="{86FB1387-A60A-4327-92FF-9579A57C1FC1}"/>
          </ac:spMkLst>
        </pc:spChg>
      </pc:sldChg>
      <pc:sldChg chg="delSp">
        <pc:chgData name="Marchewka, Lukasz (Nokia - PL/Krakow)" userId="d1ea0da8-3162-4822-a0fc-de2083c021fa" providerId="ADAL" clId="{E1A299BD-3E22-45FA-91EC-5DBDC58AA45D}" dt="2019-02-27T19:06:02.364" v="206" actId="478"/>
        <pc:sldMkLst>
          <pc:docMk/>
          <pc:sldMk cId="3495265768" sldId="1200"/>
        </pc:sldMkLst>
        <pc:spChg chg="del">
          <ac:chgData name="Marchewka, Lukasz (Nokia - PL/Krakow)" userId="d1ea0da8-3162-4822-a0fc-de2083c021fa" providerId="ADAL" clId="{E1A299BD-3E22-45FA-91EC-5DBDC58AA45D}" dt="2019-02-27T19:06:02.364" v="206" actId="478"/>
          <ac:spMkLst>
            <pc:docMk/>
            <pc:sldMk cId="3495265768" sldId="1200"/>
            <ac:spMk id="2" creationId="{86FB1387-A60A-4327-92FF-9579A57C1FC1}"/>
          </ac:spMkLst>
        </pc:spChg>
      </pc:sldChg>
      <pc:sldChg chg="modSp del">
        <pc:chgData name="Marchewka, Lukasz (Nokia - PL/Krakow)" userId="d1ea0da8-3162-4822-a0fc-de2083c021fa" providerId="ADAL" clId="{E1A299BD-3E22-45FA-91EC-5DBDC58AA45D}" dt="2019-02-27T19:06:46.452" v="212" actId="2696"/>
        <pc:sldMkLst>
          <pc:docMk/>
          <pc:sldMk cId="3412393778" sldId="1201"/>
        </pc:sldMkLst>
        <pc:spChg chg="mod">
          <ac:chgData name="Marchewka, Lukasz (Nokia - PL/Krakow)" userId="d1ea0da8-3162-4822-a0fc-de2083c021fa" providerId="ADAL" clId="{E1A299BD-3E22-45FA-91EC-5DBDC58AA45D}" dt="2019-02-27T19:06:33.140" v="210"/>
          <ac:spMkLst>
            <pc:docMk/>
            <pc:sldMk cId="3412393778" sldId="1201"/>
            <ac:spMk id="4" creationId="{BE9FF795-3EF8-4013-AB23-66D625FE4566}"/>
          </ac:spMkLst>
        </pc:spChg>
      </pc:sldChg>
      <pc:sldChg chg="modSp del">
        <pc:chgData name="Marchewka, Lukasz (Nokia - PL/Krakow)" userId="d1ea0da8-3162-4822-a0fc-de2083c021fa" providerId="ADAL" clId="{E1A299BD-3E22-45FA-91EC-5DBDC58AA45D}" dt="2019-02-27T19:07:59.869" v="229" actId="2696"/>
        <pc:sldMkLst>
          <pc:docMk/>
          <pc:sldMk cId="684066408" sldId="1202"/>
        </pc:sldMkLst>
        <pc:spChg chg="mod">
          <ac:chgData name="Marchewka, Lukasz (Nokia - PL/Krakow)" userId="d1ea0da8-3162-4822-a0fc-de2083c021fa" providerId="ADAL" clId="{E1A299BD-3E22-45FA-91EC-5DBDC58AA45D}" dt="2019-02-27T19:07:56.329" v="227"/>
          <ac:spMkLst>
            <pc:docMk/>
            <pc:sldMk cId="684066408" sldId="1202"/>
            <ac:spMk id="4" creationId="{BE9FF795-3EF8-4013-AB23-66D625FE4566}"/>
          </ac:spMkLst>
        </pc:spChg>
        <pc:spChg chg="mod">
          <ac:chgData name="Marchewka, Lukasz (Nokia - PL/Krakow)" userId="d1ea0da8-3162-4822-a0fc-de2083c021fa" providerId="ADAL" clId="{E1A299BD-3E22-45FA-91EC-5DBDC58AA45D}" dt="2019-02-27T19:07:50.308" v="224" actId="27636"/>
          <ac:spMkLst>
            <pc:docMk/>
            <pc:sldMk cId="684066408" sldId="1202"/>
            <ac:spMk id="5" creationId="{C2D28652-0338-4F61-98F9-5B26337E53A5}"/>
          </ac:spMkLst>
        </pc:spChg>
      </pc:sldChg>
      <pc:sldChg chg="modSp del">
        <pc:chgData name="Marchewka, Lukasz (Nokia - PL/Krakow)" userId="d1ea0da8-3162-4822-a0fc-de2083c021fa" providerId="ADAL" clId="{E1A299BD-3E22-45FA-91EC-5DBDC58AA45D}" dt="2019-02-27T19:07:27.682" v="221" actId="2696"/>
        <pc:sldMkLst>
          <pc:docMk/>
          <pc:sldMk cId="3797230773" sldId="1203"/>
        </pc:sldMkLst>
        <pc:spChg chg="mod">
          <ac:chgData name="Marchewka, Lukasz (Nokia - PL/Krakow)" userId="d1ea0da8-3162-4822-a0fc-de2083c021fa" providerId="ADAL" clId="{E1A299BD-3E22-45FA-91EC-5DBDC58AA45D}" dt="2019-02-27T19:07:01.744" v="217" actId="27636"/>
          <ac:spMkLst>
            <pc:docMk/>
            <pc:sldMk cId="3797230773" sldId="1203"/>
            <ac:spMk id="5" creationId="{C2D28652-0338-4F61-98F9-5B26337E53A5}"/>
          </ac:spMkLst>
        </pc:spChg>
      </pc:sldChg>
      <pc:sldChg chg="delSp">
        <pc:chgData name="Marchewka, Lukasz (Nokia - PL/Krakow)" userId="d1ea0da8-3162-4822-a0fc-de2083c021fa" providerId="ADAL" clId="{E1A299BD-3E22-45FA-91EC-5DBDC58AA45D}" dt="2019-02-27T19:08:05.113" v="230" actId="478"/>
        <pc:sldMkLst>
          <pc:docMk/>
          <pc:sldMk cId="734689010" sldId="1204"/>
        </pc:sldMkLst>
        <pc:spChg chg="del">
          <ac:chgData name="Marchewka, Lukasz (Nokia - PL/Krakow)" userId="d1ea0da8-3162-4822-a0fc-de2083c021fa" providerId="ADAL" clId="{E1A299BD-3E22-45FA-91EC-5DBDC58AA45D}" dt="2019-02-27T19:08:05.113" v="230" actId="478"/>
          <ac:spMkLst>
            <pc:docMk/>
            <pc:sldMk cId="734689010" sldId="1204"/>
            <ac:spMk id="2" creationId="{86FB1387-A60A-4327-92FF-9579A57C1FC1}"/>
          </ac:spMkLst>
        </pc:spChg>
      </pc:sldChg>
      <pc:sldChg chg="delSp modSp">
        <pc:chgData name="Marchewka, Lukasz (Nokia - PL/Krakow)" userId="d1ea0da8-3162-4822-a0fc-de2083c021fa" providerId="ADAL" clId="{E1A299BD-3E22-45FA-91EC-5DBDC58AA45D}" dt="2019-02-27T19:06:52.845" v="213" actId="478"/>
        <pc:sldMkLst>
          <pc:docMk/>
          <pc:sldMk cId="2003321494" sldId="1205"/>
        </pc:sldMkLst>
        <pc:spChg chg="del">
          <ac:chgData name="Marchewka, Lukasz (Nokia - PL/Krakow)" userId="d1ea0da8-3162-4822-a0fc-de2083c021fa" providerId="ADAL" clId="{E1A299BD-3E22-45FA-91EC-5DBDC58AA45D}" dt="2019-02-27T19:06:52.845" v="213" actId="478"/>
          <ac:spMkLst>
            <pc:docMk/>
            <pc:sldMk cId="2003321494" sldId="1205"/>
            <ac:spMk id="2" creationId="{86FB1387-A60A-4327-92FF-9579A57C1FC1}"/>
          </ac:spMkLst>
        </pc:spChg>
        <pc:spChg chg="mod">
          <ac:chgData name="Marchewka, Lukasz (Nokia - PL/Krakow)" userId="d1ea0da8-3162-4822-a0fc-de2083c021fa" providerId="ADAL" clId="{E1A299BD-3E22-45FA-91EC-5DBDC58AA45D}" dt="2019-02-27T11:12:15.130" v="40" actId="27636"/>
          <ac:spMkLst>
            <pc:docMk/>
            <pc:sldMk cId="2003321494" sldId="1205"/>
            <ac:spMk id="5" creationId="{C2D28652-0338-4F61-98F9-5B26337E53A5}"/>
          </ac:spMkLst>
        </pc:spChg>
      </pc:sldChg>
      <pc:sldChg chg="delSp">
        <pc:chgData name="Marchewka, Lukasz (Nokia - PL/Krakow)" userId="d1ea0da8-3162-4822-a0fc-de2083c021fa" providerId="ADAL" clId="{E1A299BD-3E22-45FA-91EC-5DBDC58AA45D}" dt="2019-02-27T19:08:12.498" v="233" actId="478"/>
        <pc:sldMkLst>
          <pc:docMk/>
          <pc:sldMk cId="1996499421" sldId="1206"/>
        </pc:sldMkLst>
        <pc:spChg chg="del">
          <ac:chgData name="Marchewka, Lukasz (Nokia - PL/Krakow)" userId="d1ea0da8-3162-4822-a0fc-de2083c021fa" providerId="ADAL" clId="{E1A299BD-3E22-45FA-91EC-5DBDC58AA45D}" dt="2019-02-27T19:08:12.498" v="233" actId="478"/>
          <ac:spMkLst>
            <pc:docMk/>
            <pc:sldMk cId="1996499421" sldId="1206"/>
            <ac:spMk id="2" creationId="{86FB1387-A60A-4327-92FF-9579A57C1FC1}"/>
          </ac:spMkLst>
        </pc:spChg>
      </pc:sldChg>
      <pc:sldChg chg="delSp">
        <pc:chgData name="Marchewka, Lukasz (Nokia - PL/Krakow)" userId="d1ea0da8-3162-4822-a0fc-de2083c021fa" providerId="ADAL" clId="{E1A299BD-3E22-45FA-91EC-5DBDC58AA45D}" dt="2019-02-27T19:08:18.939" v="235" actId="478"/>
        <pc:sldMkLst>
          <pc:docMk/>
          <pc:sldMk cId="2412119976" sldId="1209"/>
        </pc:sldMkLst>
        <pc:spChg chg="del">
          <ac:chgData name="Marchewka, Lukasz (Nokia - PL/Krakow)" userId="d1ea0da8-3162-4822-a0fc-de2083c021fa" providerId="ADAL" clId="{E1A299BD-3E22-45FA-91EC-5DBDC58AA45D}" dt="2019-02-27T19:08:18.939" v="235" actId="478"/>
          <ac:spMkLst>
            <pc:docMk/>
            <pc:sldMk cId="2412119976" sldId="1209"/>
            <ac:spMk id="2" creationId="{86FB1387-A60A-4327-92FF-9579A57C1FC1}"/>
          </ac:spMkLst>
        </pc:spChg>
      </pc:sldChg>
      <pc:sldChg chg="modSp del">
        <pc:chgData name="Marchewka, Lukasz (Nokia - PL/Krakow)" userId="d1ea0da8-3162-4822-a0fc-de2083c021fa" providerId="ADAL" clId="{E1A299BD-3E22-45FA-91EC-5DBDC58AA45D}" dt="2019-02-27T19:08:35.380" v="243" actId="2696"/>
        <pc:sldMkLst>
          <pc:docMk/>
          <pc:sldMk cId="1010857895" sldId="1210"/>
        </pc:sldMkLst>
        <pc:spChg chg="mod">
          <ac:chgData name="Marchewka, Lukasz (Nokia - PL/Krakow)" userId="d1ea0da8-3162-4822-a0fc-de2083c021fa" providerId="ADAL" clId="{E1A299BD-3E22-45FA-91EC-5DBDC58AA45D}" dt="2019-02-27T19:08:31.921" v="241"/>
          <ac:spMkLst>
            <pc:docMk/>
            <pc:sldMk cId="1010857895" sldId="1210"/>
            <ac:spMk id="4" creationId="{BE9FF795-3EF8-4013-AB23-66D625FE4566}"/>
          </ac:spMkLst>
        </pc:spChg>
        <pc:spChg chg="mod">
          <ac:chgData name="Marchewka, Lukasz (Nokia - PL/Krakow)" userId="d1ea0da8-3162-4822-a0fc-de2083c021fa" providerId="ADAL" clId="{E1A299BD-3E22-45FA-91EC-5DBDC58AA45D}" dt="2019-02-27T19:08:27.081" v="238" actId="27636"/>
          <ac:spMkLst>
            <pc:docMk/>
            <pc:sldMk cId="1010857895" sldId="1210"/>
            <ac:spMk id="5" creationId="{C2D28652-0338-4F61-98F9-5B26337E53A5}"/>
          </ac:spMkLst>
        </pc:spChg>
      </pc:sldChg>
      <pc:sldChg chg="addSp delSp modSp del">
        <pc:chgData name="Marchewka, Lukasz (Nokia - PL/Krakow)" userId="d1ea0da8-3162-4822-a0fc-de2083c021fa" providerId="ADAL" clId="{E1A299BD-3E22-45FA-91EC-5DBDC58AA45D}" dt="2019-02-27T19:09:12.790" v="256" actId="2696"/>
        <pc:sldMkLst>
          <pc:docMk/>
          <pc:sldMk cId="4027409259" sldId="1212"/>
        </pc:sldMkLst>
        <pc:spChg chg="del mod">
          <ac:chgData name="Marchewka, Lukasz (Nokia - PL/Krakow)" userId="d1ea0da8-3162-4822-a0fc-de2083c021fa" providerId="ADAL" clId="{E1A299BD-3E22-45FA-91EC-5DBDC58AA45D}" dt="2019-02-27T19:08:55.937" v="250" actId="478"/>
          <ac:spMkLst>
            <pc:docMk/>
            <pc:sldMk cId="4027409259" sldId="1212"/>
            <ac:spMk id="2" creationId="{673AE4A4-F521-4B46-BB77-BDFFF6278B02}"/>
          </ac:spMkLst>
        </pc:spChg>
        <pc:spChg chg="mod">
          <ac:chgData name="Marchewka, Lukasz (Nokia - PL/Krakow)" userId="d1ea0da8-3162-4822-a0fc-de2083c021fa" providerId="ADAL" clId="{E1A299BD-3E22-45FA-91EC-5DBDC58AA45D}" dt="2019-02-27T19:09:07.099" v="253" actId="27636"/>
          <ac:spMkLst>
            <pc:docMk/>
            <pc:sldMk cId="4027409259" sldId="1212"/>
            <ac:spMk id="3" creationId="{A4E748F3-52F3-4227-86AD-9C50826A6263}"/>
          </ac:spMkLst>
        </pc:spChg>
        <pc:spChg chg="del">
          <ac:chgData name="Marchewka, Lukasz (Nokia - PL/Krakow)" userId="d1ea0da8-3162-4822-a0fc-de2083c021fa" providerId="ADAL" clId="{E1A299BD-3E22-45FA-91EC-5DBDC58AA45D}" dt="2019-02-27T19:08:38.737" v="244" actId="478"/>
          <ac:spMkLst>
            <pc:docMk/>
            <pc:sldMk cId="4027409259" sldId="1212"/>
            <ac:spMk id="4" creationId="{8378866F-5820-452E-883A-ECAB295F1E95}"/>
          </ac:spMkLst>
        </pc:spChg>
        <pc:spChg chg="add mod">
          <ac:chgData name="Marchewka, Lukasz (Nokia - PL/Krakow)" userId="d1ea0da8-3162-4822-a0fc-de2083c021fa" providerId="ADAL" clId="{E1A299BD-3E22-45FA-91EC-5DBDC58AA45D}" dt="2019-02-27T19:08:55.937" v="250" actId="478"/>
          <ac:spMkLst>
            <pc:docMk/>
            <pc:sldMk cId="4027409259" sldId="1212"/>
            <ac:spMk id="6" creationId="{10EB489C-743D-4047-896C-68E992747617}"/>
          </ac:spMkLst>
        </pc:spChg>
      </pc:sldChg>
      <pc:sldChg chg="modSp del">
        <pc:chgData name="Marchewka, Lukasz (Nokia - PL/Krakow)" userId="d1ea0da8-3162-4822-a0fc-de2083c021fa" providerId="ADAL" clId="{E1A299BD-3E22-45FA-91EC-5DBDC58AA45D}" dt="2019-02-27T19:09:23.639" v="260" actId="2696"/>
        <pc:sldMkLst>
          <pc:docMk/>
          <pc:sldMk cId="2171851169" sldId="1213"/>
        </pc:sldMkLst>
        <pc:spChg chg="mod">
          <ac:chgData name="Marchewka, Lukasz (Nokia - PL/Krakow)" userId="d1ea0da8-3162-4822-a0fc-de2083c021fa" providerId="ADAL" clId="{E1A299BD-3E22-45FA-91EC-5DBDC58AA45D}" dt="2019-02-27T19:09:19.514" v="258"/>
          <ac:spMkLst>
            <pc:docMk/>
            <pc:sldMk cId="2171851169" sldId="1213"/>
            <ac:spMk id="4" creationId="{BE9FF795-3EF8-4013-AB23-66D625FE4566}"/>
          </ac:spMkLst>
        </pc:spChg>
        <pc:spChg chg="mod">
          <ac:chgData name="Marchewka, Lukasz (Nokia - PL/Krakow)" userId="d1ea0da8-3162-4822-a0fc-de2083c021fa" providerId="ADAL" clId="{E1A299BD-3E22-45FA-91EC-5DBDC58AA45D}" dt="2019-02-27T19:08:46.931" v="246"/>
          <ac:spMkLst>
            <pc:docMk/>
            <pc:sldMk cId="2171851169" sldId="1213"/>
            <ac:spMk id="5" creationId="{C2D28652-0338-4F61-98F9-5B26337E53A5}"/>
          </ac:spMkLst>
        </pc:spChg>
      </pc:sldChg>
      <pc:sldChg chg="modSp add del">
        <pc:chgData name="Marchewka, Lukasz (Nokia - PL/Krakow)" userId="d1ea0da8-3162-4822-a0fc-de2083c021fa" providerId="ADAL" clId="{E1A299BD-3E22-45FA-91EC-5DBDC58AA45D}" dt="2019-02-27T12:57:28.079" v="114" actId="2696"/>
        <pc:sldMkLst>
          <pc:docMk/>
          <pc:sldMk cId="3044265794" sldId="1214"/>
        </pc:sldMkLst>
        <pc:spChg chg="mod">
          <ac:chgData name="Marchewka, Lukasz (Nokia - PL/Krakow)" userId="d1ea0da8-3162-4822-a0fc-de2083c021fa" providerId="ADAL" clId="{E1A299BD-3E22-45FA-91EC-5DBDC58AA45D}" dt="2019-02-27T12:56:42.863" v="108" actId="404"/>
          <ac:spMkLst>
            <pc:docMk/>
            <pc:sldMk cId="3044265794" sldId="1214"/>
            <ac:spMk id="5" creationId="{C2D28652-0338-4F61-98F9-5B26337E53A5}"/>
          </ac:spMkLst>
        </pc:spChg>
      </pc:sldChg>
      <pc:sldChg chg="delSp modSp add">
        <pc:chgData name="Marchewka, Lukasz (Nokia - PL/Krakow)" userId="d1ea0da8-3162-4822-a0fc-de2083c021fa" providerId="ADAL" clId="{E1A299BD-3E22-45FA-91EC-5DBDC58AA45D}" dt="2019-02-27T19:08:16.032" v="234" actId="478"/>
        <pc:sldMkLst>
          <pc:docMk/>
          <pc:sldMk cId="3638782807" sldId="1215"/>
        </pc:sldMkLst>
        <pc:spChg chg="del">
          <ac:chgData name="Marchewka, Lukasz (Nokia - PL/Krakow)" userId="d1ea0da8-3162-4822-a0fc-de2083c021fa" providerId="ADAL" clId="{E1A299BD-3E22-45FA-91EC-5DBDC58AA45D}" dt="2019-02-27T19:08:16.032" v="234" actId="478"/>
          <ac:spMkLst>
            <pc:docMk/>
            <pc:sldMk cId="3638782807" sldId="1215"/>
            <ac:spMk id="2" creationId="{86FB1387-A60A-4327-92FF-9579A57C1FC1}"/>
          </ac:spMkLst>
        </pc:spChg>
        <pc:spChg chg="mod">
          <ac:chgData name="Marchewka, Lukasz (Nokia - PL/Krakow)" userId="d1ea0da8-3162-4822-a0fc-de2083c021fa" providerId="ADAL" clId="{E1A299BD-3E22-45FA-91EC-5DBDC58AA45D}" dt="2019-02-27T12:57:26.020" v="113"/>
          <ac:spMkLst>
            <pc:docMk/>
            <pc:sldMk cId="3638782807" sldId="1215"/>
            <ac:spMk id="4" creationId="{BE9FF795-3EF8-4013-AB23-66D625FE4566}"/>
          </ac:spMkLst>
        </pc:spChg>
        <pc:spChg chg="mod">
          <ac:chgData name="Marchewka, Lukasz (Nokia - PL/Krakow)" userId="d1ea0da8-3162-4822-a0fc-de2083c021fa" providerId="ADAL" clId="{E1A299BD-3E22-45FA-91EC-5DBDC58AA45D}" dt="2019-02-27T12:57:38.112" v="120" actId="20577"/>
          <ac:spMkLst>
            <pc:docMk/>
            <pc:sldMk cId="3638782807" sldId="1215"/>
            <ac:spMk id="5" creationId="{C2D28652-0338-4F61-98F9-5B26337E53A5}"/>
          </ac:spMkLst>
        </pc:spChg>
      </pc:sldChg>
      <pc:sldChg chg="modSp add del">
        <pc:chgData name="Marchewka, Lukasz (Nokia - PL/Krakow)" userId="d1ea0da8-3162-4822-a0fc-de2083c021fa" providerId="ADAL" clId="{E1A299BD-3E22-45FA-91EC-5DBDC58AA45D}" dt="2019-02-27T19:09:42.401" v="267" actId="2696"/>
        <pc:sldMkLst>
          <pc:docMk/>
          <pc:sldMk cId="488498106" sldId="1216"/>
        </pc:sldMkLst>
        <pc:spChg chg="mod">
          <ac:chgData name="Marchewka, Lukasz (Nokia - PL/Krakow)" userId="d1ea0da8-3162-4822-a0fc-de2083c021fa" providerId="ADAL" clId="{E1A299BD-3E22-45FA-91EC-5DBDC58AA45D}" dt="2019-02-27T19:09:38.760" v="265"/>
          <ac:spMkLst>
            <pc:docMk/>
            <pc:sldMk cId="488498106" sldId="1216"/>
            <ac:spMk id="4" creationId="{BE9FF795-3EF8-4013-AB23-66D625FE4566}"/>
          </ac:spMkLst>
        </pc:spChg>
        <pc:spChg chg="mod">
          <ac:chgData name="Marchewka, Lukasz (Nokia - PL/Krakow)" userId="d1ea0da8-3162-4822-a0fc-de2083c021fa" providerId="ADAL" clId="{E1A299BD-3E22-45FA-91EC-5DBDC58AA45D}" dt="2019-02-27T19:09:29.035" v="262"/>
          <ac:spMkLst>
            <pc:docMk/>
            <pc:sldMk cId="488498106" sldId="1216"/>
            <ac:spMk id="5" creationId="{C2D28652-0338-4F61-98F9-5B26337E53A5}"/>
          </ac:spMkLst>
        </pc:spChg>
      </pc:sldChg>
      <pc:sldChg chg="modSp add">
        <pc:chgData name="Marchewka, Lukasz (Nokia - PL/Krakow)" userId="d1ea0da8-3162-4822-a0fc-de2083c021fa" providerId="ADAL" clId="{E1A299BD-3E22-45FA-91EC-5DBDC58AA45D}" dt="2019-02-27T19:05:55.113" v="204"/>
        <pc:sldMkLst>
          <pc:docMk/>
          <pc:sldMk cId="1906830235" sldId="1217"/>
        </pc:sldMkLst>
        <pc:spChg chg="mod">
          <ac:chgData name="Marchewka, Lukasz (Nokia - PL/Krakow)" userId="d1ea0da8-3162-4822-a0fc-de2083c021fa" providerId="ADAL" clId="{E1A299BD-3E22-45FA-91EC-5DBDC58AA45D}" dt="2019-02-27T19:05:55.113" v="204"/>
          <ac:spMkLst>
            <pc:docMk/>
            <pc:sldMk cId="1906830235" sldId="1217"/>
            <ac:spMk id="4" creationId="{BE9FF795-3EF8-4013-AB23-66D625FE4566}"/>
          </ac:spMkLst>
        </pc:spChg>
        <pc:spChg chg="mod">
          <ac:chgData name="Marchewka, Lukasz (Nokia - PL/Krakow)" userId="d1ea0da8-3162-4822-a0fc-de2083c021fa" providerId="ADAL" clId="{E1A299BD-3E22-45FA-91EC-5DBDC58AA45D}" dt="2019-02-27T19:05:49.010" v="202" actId="27636"/>
          <ac:spMkLst>
            <pc:docMk/>
            <pc:sldMk cId="1906830235" sldId="1217"/>
            <ac:spMk id="5" creationId="{C2D28652-0338-4F61-98F9-5B26337E53A5}"/>
          </ac:spMkLst>
        </pc:spChg>
      </pc:sldChg>
      <pc:sldChg chg="add del">
        <pc:chgData name="Marchewka, Lukasz (Nokia - PL/Krakow)" userId="d1ea0da8-3162-4822-a0fc-de2083c021fa" providerId="ADAL" clId="{E1A299BD-3E22-45FA-91EC-5DBDC58AA45D}" dt="2019-02-27T19:02:29.349" v="133"/>
        <pc:sldMkLst>
          <pc:docMk/>
          <pc:sldMk cId="1913131177" sldId="1217"/>
        </pc:sldMkLst>
      </pc:sldChg>
      <pc:sldChg chg="modSp add">
        <pc:chgData name="Marchewka, Lukasz (Nokia - PL/Krakow)" userId="d1ea0da8-3162-4822-a0fc-de2083c021fa" providerId="ADAL" clId="{E1A299BD-3E22-45FA-91EC-5DBDC58AA45D}" dt="2019-02-27T19:06:42.118" v="211"/>
        <pc:sldMkLst>
          <pc:docMk/>
          <pc:sldMk cId="1078086143" sldId="1218"/>
        </pc:sldMkLst>
        <pc:spChg chg="mod">
          <ac:chgData name="Marchewka, Lukasz (Nokia - PL/Krakow)" userId="d1ea0da8-3162-4822-a0fc-de2083c021fa" providerId="ADAL" clId="{E1A299BD-3E22-45FA-91EC-5DBDC58AA45D}" dt="2019-02-27T19:06:42.118" v="211"/>
          <ac:spMkLst>
            <pc:docMk/>
            <pc:sldMk cId="1078086143" sldId="1218"/>
            <ac:spMk id="4" creationId="{BE9FF795-3EF8-4013-AB23-66D625FE4566}"/>
          </ac:spMkLst>
        </pc:spChg>
        <pc:spChg chg="mod">
          <ac:chgData name="Marchewka, Lukasz (Nokia - PL/Krakow)" userId="d1ea0da8-3162-4822-a0fc-de2083c021fa" providerId="ADAL" clId="{E1A299BD-3E22-45FA-91EC-5DBDC58AA45D}" dt="2019-02-27T19:06:30.271" v="209" actId="27636"/>
          <ac:spMkLst>
            <pc:docMk/>
            <pc:sldMk cId="1078086143" sldId="1218"/>
            <ac:spMk id="5" creationId="{C2D28652-0338-4F61-98F9-5B26337E53A5}"/>
          </ac:spMkLst>
        </pc:spChg>
      </pc:sldChg>
      <pc:sldChg chg="modSp add ord">
        <pc:chgData name="Marchewka, Lukasz (Nokia - PL/Krakow)" userId="d1ea0da8-3162-4822-a0fc-de2083c021fa" providerId="ADAL" clId="{E1A299BD-3E22-45FA-91EC-5DBDC58AA45D}" dt="2019-02-27T19:07:26.053" v="220"/>
        <pc:sldMkLst>
          <pc:docMk/>
          <pc:sldMk cId="3148605348" sldId="1219"/>
        </pc:sldMkLst>
        <pc:spChg chg="mod">
          <ac:chgData name="Marchewka, Lukasz (Nokia - PL/Krakow)" userId="d1ea0da8-3162-4822-a0fc-de2083c021fa" providerId="ADAL" clId="{E1A299BD-3E22-45FA-91EC-5DBDC58AA45D}" dt="2019-02-27T19:07:26.053" v="220"/>
          <ac:spMkLst>
            <pc:docMk/>
            <pc:sldMk cId="3148605348" sldId="1219"/>
            <ac:spMk id="4" creationId="{BE9FF795-3EF8-4013-AB23-66D625FE4566}"/>
          </ac:spMkLst>
        </pc:spChg>
        <pc:spChg chg="mod">
          <ac:chgData name="Marchewka, Lukasz (Nokia - PL/Krakow)" userId="d1ea0da8-3162-4822-a0fc-de2083c021fa" providerId="ADAL" clId="{E1A299BD-3E22-45FA-91EC-5DBDC58AA45D}" dt="2019-02-27T19:07:10.036" v="219" actId="6549"/>
          <ac:spMkLst>
            <pc:docMk/>
            <pc:sldMk cId="3148605348" sldId="1219"/>
            <ac:spMk id="5" creationId="{C2D28652-0338-4F61-98F9-5B26337E53A5}"/>
          </ac:spMkLst>
        </pc:spChg>
      </pc:sldChg>
      <pc:sldChg chg="modSp add">
        <pc:chgData name="Marchewka, Lukasz (Nokia - PL/Krakow)" userId="d1ea0da8-3162-4822-a0fc-de2083c021fa" providerId="ADAL" clId="{E1A299BD-3E22-45FA-91EC-5DBDC58AA45D}" dt="2019-02-27T19:07:58.225" v="228"/>
        <pc:sldMkLst>
          <pc:docMk/>
          <pc:sldMk cId="416545127" sldId="1220"/>
        </pc:sldMkLst>
        <pc:spChg chg="mod">
          <ac:chgData name="Marchewka, Lukasz (Nokia - PL/Krakow)" userId="d1ea0da8-3162-4822-a0fc-de2083c021fa" providerId="ADAL" clId="{E1A299BD-3E22-45FA-91EC-5DBDC58AA45D}" dt="2019-02-27T19:07:58.225" v="228"/>
          <ac:spMkLst>
            <pc:docMk/>
            <pc:sldMk cId="416545127" sldId="1220"/>
            <ac:spMk id="4" creationId="{BE9FF795-3EF8-4013-AB23-66D625FE4566}"/>
          </ac:spMkLst>
        </pc:spChg>
        <pc:spChg chg="mod">
          <ac:chgData name="Marchewka, Lukasz (Nokia - PL/Krakow)" userId="d1ea0da8-3162-4822-a0fc-de2083c021fa" providerId="ADAL" clId="{E1A299BD-3E22-45FA-91EC-5DBDC58AA45D}" dt="2019-02-27T19:07:53.167" v="226" actId="27636"/>
          <ac:spMkLst>
            <pc:docMk/>
            <pc:sldMk cId="416545127" sldId="1220"/>
            <ac:spMk id="5" creationId="{C2D28652-0338-4F61-98F9-5B26337E53A5}"/>
          </ac:spMkLst>
        </pc:spChg>
      </pc:sldChg>
      <pc:sldChg chg="modSp add">
        <pc:chgData name="Marchewka, Lukasz (Nokia - PL/Krakow)" userId="d1ea0da8-3162-4822-a0fc-de2083c021fa" providerId="ADAL" clId="{E1A299BD-3E22-45FA-91EC-5DBDC58AA45D}" dt="2019-02-27T19:08:33.782" v="242"/>
        <pc:sldMkLst>
          <pc:docMk/>
          <pc:sldMk cId="1863018931" sldId="1221"/>
        </pc:sldMkLst>
        <pc:spChg chg="mod">
          <ac:chgData name="Marchewka, Lukasz (Nokia - PL/Krakow)" userId="d1ea0da8-3162-4822-a0fc-de2083c021fa" providerId="ADAL" clId="{E1A299BD-3E22-45FA-91EC-5DBDC58AA45D}" dt="2019-02-27T19:08:33.782" v="242"/>
          <ac:spMkLst>
            <pc:docMk/>
            <pc:sldMk cId="1863018931" sldId="1221"/>
            <ac:spMk id="4" creationId="{BE9FF795-3EF8-4013-AB23-66D625FE4566}"/>
          </ac:spMkLst>
        </pc:spChg>
        <pc:spChg chg="mod">
          <ac:chgData name="Marchewka, Lukasz (Nokia - PL/Krakow)" userId="d1ea0da8-3162-4822-a0fc-de2083c021fa" providerId="ADAL" clId="{E1A299BD-3E22-45FA-91EC-5DBDC58AA45D}" dt="2019-02-27T19:08:28.941" v="240" actId="27636"/>
          <ac:spMkLst>
            <pc:docMk/>
            <pc:sldMk cId="1863018931" sldId="1221"/>
            <ac:spMk id="5" creationId="{C2D28652-0338-4F61-98F9-5B26337E53A5}"/>
          </ac:spMkLst>
        </pc:spChg>
      </pc:sldChg>
      <pc:sldChg chg="add">
        <pc:chgData name="Marchewka, Lukasz (Nokia - PL/Krakow)" userId="d1ea0da8-3162-4822-a0fc-de2083c021fa" providerId="ADAL" clId="{E1A299BD-3E22-45FA-91EC-5DBDC58AA45D}" dt="2019-02-27T19:08:44.632" v="245"/>
        <pc:sldMkLst>
          <pc:docMk/>
          <pc:sldMk cId="2154896484" sldId="1222"/>
        </pc:sldMkLst>
      </pc:sldChg>
      <pc:sldChg chg="modSp add ord">
        <pc:chgData name="Marchewka, Lukasz (Nokia - PL/Krakow)" userId="d1ea0da8-3162-4822-a0fc-de2083c021fa" providerId="ADAL" clId="{E1A299BD-3E22-45FA-91EC-5DBDC58AA45D}" dt="2019-02-27T19:09:21.430" v="259"/>
        <pc:sldMkLst>
          <pc:docMk/>
          <pc:sldMk cId="537116972" sldId="1223"/>
        </pc:sldMkLst>
        <pc:spChg chg="mod">
          <ac:chgData name="Marchewka, Lukasz (Nokia - PL/Krakow)" userId="d1ea0da8-3162-4822-a0fc-de2083c021fa" providerId="ADAL" clId="{E1A299BD-3E22-45FA-91EC-5DBDC58AA45D}" dt="2019-02-27T19:09:21.430" v="259"/>
          <ac:spMkLst>
            <pc:docMk/>
            <pc:sldMk cId="537116972" sldId="1223"/>
            <ac:spMk id="4" creationId="{BE9FF795-3EF8-4013-AB23-66D625FE4566}"/>
          </ac:spMkLst>
        </pc:spChg>
        <pc:spChg chg="mod">
          <ac:chgData name="Marchewka, Lukasz (Nokia - PL/Krakow)" userId="d1ea0da8-3162-4822-a0fc-de2083c021fa" providerId="ADAL" clId="{E1A299BD-3E22-45FA-91EC-5DBDC58AA45D}" dt="2019-02-27T19:09:09.311" v="255" actId="27636"/>
          <ac:spMkLst>
            <pc:docMk/>
            <pc:sldMk cId="537116972" sldId="1223"/>
            <ac:spMk id="5" creationId="{C2D28652-0338-4F61-98F9-5B26337E53A5}"/>
          </ac:spMkLst>
        </pc:spChg>
      </pc:sldChg>
      <pc:sldChg chg="modSp add">
        <pc:chgData name="Marchewka, Lukasz (Nokia - PL/Krakow)" userId="d1ea0da8-3162-4822-a0fc-de2083c021fa" providerId="ADAL" clId="{E1A299BD-3E22-45FA-91EC-5DBDC58AA45D}" dt="2019-02-27T19:09:40.834" v="266"/>
        <pc:sldMkLst>
          <pc:docMk/>
          <pc:sldMk cId="4008709011" sldId="1224"/>
        </pc:sldMkLst>
        <pc:spChg chg="mod">
          <ac:chgData name="Marchewka, Lukasz (Nokia - PL/Krakow)" userId="d1ea0da8-3162-4822-a0fc-de2083c021fa" providerId="ADAL" clId="{E1A299BD-3E22-45FA-91EC-5DBDC58AA45D}" dt="2019-02-27T19:09:40.834" v="266"/>
          <ac:spMkLst>
            <pc:docMk/>
            <pc:sldMk cId="4008709011" sldId="1224"/>
            <ac:spMk id="4" creationId="{BE9FF795-3EF8-4013-AB23-66D625FE4566}"/>
          </ac:spMkLst>
        </pc:spChg>
        <pc:spChg chg="mod">
          <ac:chgData name="Marchewka, Lukasz (Nokia - PL/Krakow)" userId="d1ea0da8-3162-4822-a0fc-de2083c021fa" providerId="ADAL" clId="{E1A299BD-3E22-45FA-91EC-5DBDC58AA45D}" dt="2019-02-27T19:09:32.666" v="264" actId="5793"/>
          <ac:spMkLst>
            <pc:docMk/>
            <pc:sldMk cId="4008709011" sldId="1224"/>
            <ac:spMk id="5" creationId="{C2D28652-0338-4F61-98F9-5B26337E53A5}"/>
          </ac:spMkLst>
        </pc:spChg>
      </pc:sldChg>
    </pc:docChg>
  </pc:docChgLst>
  <pc:docChgLst>
    <pc:chgData name="Marchewka, Lukasz (Nokia - PL/Krakow)" userId="d1ea0da8-3162-4822-a0fc-de2083c021fa" providerId="ADAL" clId="{21A42174-56A4-4D23-A19A-64AB511980C9}"/>
    <pc:docChg chg="custSel delSld modSld">
      <pc:chgData name="Marchewka, Lukasz (Nokia - PL/Krakow)" userId="d1ea0da8-3162-4822-a0fc-de2083c021fa" providerId="ADAL" clId="{21A42174-56A4-4D23-A19A-64AB511980C9}" dt="2019-02-24T10:05:57.044" v="320" actId="20577"/>
      <pc:docMkLst>
        <pc:docMk/>
      </pc:docMkLst>
    </pc:docChg>
  </pc:docChgLst>
  <pc:docChgLst>
    <pc:chgData name="Marchewka, Lukasz (Nokia - PL/Krakow)" userId="d1ea0da8-3162-4822-a0fc-de2083c021fa" providerId="ADAL" clId="{591FE1B8-0295-403B-9867-245810744DDE}"/>
    <pc:docChg chg="undo custSel addSld delSld modSld sldOrd">
      <pc:chgData name="Marchewka, Lukasz (Nokia - PL/Krakow)" userId="d1ea0da8-3162-4822-a0fc-de2083c021fa" providerId="ADAL" clId="{591FE1B8-0295-403B-9867-245810744DDE}" dt="2020-02-26T10:58:03.827" v="4398" actId="5793"/>
      <pc:docMkLst>
        <pc:docMk/>
      </pc:docMkLst>
      <pc:sldChg chg="modSp">
        <pc:chgData name="Marchewka, Lukasz (Nokia - PL/Krakow)" userId="d1ea0da8-3162-4822-a0fc-de2083c021fa" providerId="ADAL" clId="{591FE1B8-0295-403B-9867-245810744DDE}" dt="2020-02-24T10:03:10.020" v="5" actId="20577"/>
        <pc:sldMkLst>
          <pc:docMk/>
          <pc:sldMk cId="2950137589" sldId="257"/>
        </pc:sldMkLst>
        <pc:spChg chg="mod">
          <ac:chgData name="Marchewka, Lukasz (Nokia - PL/Krakow)" userId="d1ea0da8-3162-4822-a0fc-de2083c021fa" providerId="ADAL" clId="{591FE1B8-0295-403B-9867-245810744DDE}" dt="2020-02-24T10:03:10.020" v="5" actId="20577"/>
          <ac:spMkLst>
            <pc:docMk/>
            <pc:sldMk cId="2950137589" sldId="257"/>
            <ac:spMk id="3" creationId="{A4E748F3-52F3-4227-86AD-9C50826A6263}"/>
          </ac:spMkLst>
        </pc:spChg>
      </pc:sldChg>
      <pc:sldChg chg="modSp">
        <pc:chgData name="Marchewka, Lukasz (Nokia - PL/Krakow)" userId="d1ea0da8-3162-4822-a0fc-de2083c021fa" providerId="ADAL" clId="{591FE1B8-0295-403B-9867-245810744DDE}" dt="2020-02-24T10:03:23.771" v="8" actId="20577"/>
        <pc:sldMkLst>
          <pc:docMk/>
          <pc:sldMk cId="4174505542" sldId="1188"/>
        </pc:sldMkLst>
        <pc:spChg chg="mod">
          <ac:chgData name="Marchewka, Lukasz (Nokia - PL/Krakow)" userId="d1ea0da8-3162-4822-a0fc-de2083c021fa" providerId="ADAL" clId="{591FE1B8-0295-403B-9867-245810744DDE}" dt="2020-02-24T10:03:23.771" v="8" actId="20577"/>
          <ac:spMkLst>
            <pc:docMk/>
            <pc:sldMk cId="4174505542" sldId="1188"/>
            <ac:spMk id="5" creationId="{C2D28652-0338-4F61-98F9-5B26337E53A5}"/>
          </ac:spMkLst>
        </pc:spChg>
      </pc:sldChg>
      <pc:sldChg chg="modSp">
        <pc:chgData name="Marchewka, Lukasz (Nokia - PL/Krakow)" userId="d1ea0da8-3162-4822-a0fc-de2083c021fa" providerId="ADAL" clId="{591FE1B8-0295-403B-9867-245810744DDE}" dt="2020-02-24T10:08:29.709" v="139" actId="20577"/>
        <pc:sldMkLst>
          <pc:docMk/>
          <pc:sldMk cId="1661122714" sldId="1190"/>
        </pc:sldMkLst>
        <pc:spChg chg="mod">
          <ac:chgData name="Marchewka, Lukasz (Nokia - PL/Krakow)" userId="d1ea0da8-3162-4822-a0fc-de2083c021fa" providerId="ADAL" clId="{591FE1B8-0295-403B-9867-245810744DDE}" dt="2020-02-24T10:08:29.709" v="139" actId="20577"/>
          <ac:spMkLst>
            <pc:docMk/>
            <pc:sldMk cId="1661122714" sldId="1190"/>
            <ac:spMk id="5" creationId="{C2D28652-0338-4F61-98F9-5B26337E53A5}"/>
          </ac:spMkLst>
        </pc:spChg>
      </pc:sldChg>
      <pc:sldChg chg="add del">
        <pc:chgData name="Marchewka, Lukasz (Nokia - PL/Krakow)" userId="d1ea0da8-3162-4822-a0fc-de2083c021fa" providerId="ADAL" clId="{591FE1B8-0295-403B-9867-245810744DDE}" dt="2020-02-25T06:30:42.725" v="156" actId="2696"/>
        <pc:sldMkLst>
          <pc:docMk/>
          <pc:sldMk cId="2919484829" sldId="1191"/>
        </pc:sldMkLst>
      </pc:sldChg>
      <pc:sldChg chg="ord">
        <pc:chgData name="Marchewka, Lukasz (Nokia - PL/Krakow)" userId="d1ea0da8-3162-4822-a0fc-de2083c021fa" providerId="ADAL" clId="{591FE1B8-0295-403B-9867-245810744DDE}" dt="2020-02-25T13:11:30.497" v="1144"/>
        <pc:sldMkLst>
          <pc:docMk/>
          <pc:sldMk cId="4075131184" sldId="1192"/>
        </pc:sldMkLst>
      </pc:sldChg>
      <pc:sldChg chg="ord modNotesTx">
        <pc:chgData name="Marchewka, Lukasz (Nokia - PL/Krakow)" userId="d1ea0da8-3162-4822-a0fc-de2083c021fa" providerId="ADAL" clId="{591FE1B8-0295-403B-9867-245810744DDE}" dt="2020-02-25T06:30:39.761" v="155" actId="20577"/>
        <pc:sldMkLst>
          <pc:docMk/>
          <pc:sldMk cId="2727612019" sldId="1195"/>
        </pc:sldMkLst>
      </pc:sldChg>
      <pc:sldChg chg="ord">
        <pc:chgData name="Marchewka, Lukasz (Nokia - PL/Krakow)" userId="d1ea0da8-3162-4822-a0fc-de2083c021fa" providerId="ADAL" clId="{591FE1B8-0295-403B-9867-245810744DDE}" dt="2020-02-25T13:45:02.303" v="1364"/>
        <pc:sldMkLst>
          <pc:docMk/>
          <pc:sldMk cId="2003321494" sldId="1205"/>
        </pc:sldMkLst>
      </pc:sldChg>
      <pc:sldChg chg="del">
        <pc:chgData name="Marchewka, Lukasz (Nokia - PL/Krakow)" userId="d1ea0da8-3162-4822-a0fc-de2083c021fa" providerId="ADAL" clId="{591FE1B8-0295-403B-9867-245810744DDE}" dt="2020-02-25T13:31:25.732" v="1357" actId="2696"/>
        <pc:sldMkLst>
          <pc:docMk/>
          <pc:sldMk cId="1996499421" sldId="1206"/>
        </pc:sldMkLst>
      </pc:sldChg>
      <pc:sldChg chg="add ord">
        <pc:chgData name="Marchewka, Lukasz (Nokia - PL/Krakow)" userId="d1ea0da8-3162-4822-a0fc-de2083c021fa" providerId="ADAL" clId="{591FE1B8-0295-403B-9867-245810744DDE}" dt="2020-02-25T13:45:39.168" v="1365"/>
        <pc:sldMkLst>
          <pc:docMk/>
          <pc:sldMk cId="1895048820" sldId="1209"/>
        </pc:sldMkLst>
      </pc:sldChg>
      <pc:sldChg chg="del">
        <pc:chgData name="Marchewka, Lukasz (Nokia - PL/Krakow)" userId="d1ea0da8-3162-4822-a0fc-de2083c021fa" providerId="ADAL" clId="{591FE1B8-0295-403B-9867-245810744DDE}" dt="2020-02-25T13:44:21.650" v="1360" actId="2696"/>
        <pc:sldMkLst>
          <pc:docMk/>
          <pc:sldMk cId="2412119976" sldId="1209"/>
        </pc:sldMkLst>
      </pc:sldChg>
      <pc:sldChg chg="ord">
        <pc:chgData name="Marchewka, Lukasz (Nokia - PL/Krakow)" userId="d1ea0da8-3162-4822-a0fc-de2083c021fa" providerId="ADAL" clId="{591FE1B8-0295-403B-9867-245810744DDE}" dt="2020-02-25T13:45:02.303" v="1364"/>
        <pc:sldMkLst>
          <pc:docMk/>
          <pc:sldMk cId="3148605348" sldId="1219"/>
        </pc:sldMkLst>
      </pc:sldChg>
      <pc:sldChg chg="ord">
        <pc:chgData name="Marchewka, Lukasz (Nokia - PL/Krakow)" userId="d1ea0da8-3162-4822-a0fc-de2083c021fa" providerId="ADAL" clId="{591FE1B8-0295-403B-9867-245810744DDE}" dt="2020-02-25T13:45:02.303" v="1364"/>
        <pc:sldMkLst>
          <pc:docMk/>
          <pc:sldMk cId="416545127" sldId="1220"/>
        </pc:sldMkLst>
      </pc:sldChg>
      <pc:sldChg chg="modSp">
        <pc:chgData name="Marchewka, Lukasz (Nokia - PL/Krakow)" userId="d1ea0da8-3162-4822-a0fc-de2083c021fa" providerId="ADAL" clId="{591FE1B8-0295-403B-9867-245810744DDE}" dt="2020-02-25T13:53:12.891" v="1441" actId="20577"/>
        <pc:sldMkLst>
          <pc:docMk/>
          <pc:sldMk cId="1863018931" sldId="1221"/>
        </pc:sldMkLst>
        <pc:spChg chg="mod">
          <ac:chgData name="Marchewka, Lukasz (Nokia - PL/Krakow)" userId="d1ea0da8-3162-4822-a0fc-de2083c021fa" providerId="ADAL" clId="{591FE1B8-0295-403B-9867-245810744DDE}" dt="2020-02-25T13:53:12.891" v="1441" actId="20577"/>
          <ac:spMkLst>
            <pc:docMk/>
            <pc:sldMk cId="1863018931" sldId="1221"/>
            <ac:spMk id="5" creationId="{C2D28652-0338-4F61-98F9-5B26337E53A5}"/>
          </ac:spMkLst>
        </pc:spChg>
      </pc:sldChg>
      <pc:sldChg chg="modSp">
        <pc:chgData name="Marchewka, Lukasz (Nokia - PL/Krakow)" userId="d1ea0da8-3162-4822-a0fc-de2083c021fa" providerId="ADAL" clId="{591FE1B8-0295-403B-9867-245810744DDE}" dt="2020-02-25T14:42:13.787" v="1831" actId="20577"/>
        <pc:sldMkLst>
          <pc:docMk/>
          <pc:sldMk cId="2154896484" sldId="1222"/>
        </pc:sldMkLst>
        <pc:spChg chg="mod">
          <ac:chgData name="Marchewka, Lukasz (Nokia - PL/Krakow)" userId="d1ea0da8-3162-4822-a0fc-de2083c021fa" providerId="ADAL" clId="{591FE1B8-0295-403B-9867-245810744DDE}" dt="2020-02-25T14:42:13.787" v="1831" actId="20577"/>
          <ac:spMkLst>
            <pc:docMk/>
            <pc:sldMk cId="2154896484" sldId="1222"/>
            <ac:spMk id="2" creationId="{673AE4A4-F521-4B46-BB77-BDFFF6278B02}"/>
          </ac:spMkLst>
        </pc:spChg>
      </pc:sldChg>
      <pc:sldChg chg="addSp delSp modSp ord">
        <pc:chgData name="Marchewka, Lukasz (Nokia - PL/Krakow)" userId="d1ea0da8-3162-4822-a0fc-de2083c021fa" providerId="ADAL" clId="{591FE1B8-0295-403B-9867-245810744DDE}" dt="2020-02-25T12:54:21.074" v="726" actId="14100"/>
        <pc:sldMkLst>
          <pc:docMk/>
          <pc:sldMk cId="537116972" sldId="1223"/>
        </pc:sldMkLst>
        <pc:spChg chg="mod">
          <ac:chgData name="Marchewka, Lukasz (Nokia - PL/Krakow)" userId="d1ea0da8-3162-4822-a0fc-de2083c021fa" providerId="ADAL" clId="{591FE1B8-0295-403B-9867-245810744DDE}" dt="2020-02-25T12:50:35.604" v="693" actId="20577"/>
          <ac:spMkLst>
            <pc:docMk/>
            <pc:sldMk cId="537116972" sldId="1223"/>
            <ac:spMk id="4" creationId="{BE9FF795-3EF8-4013-AB23-66D625FE4566}"/>
          </ac:spMkLst>
        </pc:spChg>
        <pc:spChg chg="mod">
          <ac:chgData name="Marchewka, Lukasz (Nokia - PL/Krakow)" userId="d1ea0da8-3162-4822-a0fc-de2083c021fa" providerId="ADAL" clId="{591FE1B8-0295-403B-9867-245810744DDE}" dt="2020-02-25T12:53:53.671" v="719" actId="27636"/>
          <ac:spMkLst>
            <pc:docMk/>
            <pc:sldMk cId="537116972" sldId="1223"/>
            <ac:spMk id="5" creationId="{C2D28652-0338-4F61-98F9-5B26337E53A5}"/>
          </ac:spMkLst>
        </pc:spChg>
        <pc:picChg chg="add mod">
          <ac:chgData name="Marchewka, Lukasz (Nokia - PL/Krakow)" userId="d1ea0da8-3162-4822-a0fc-de2083c021fa" providerId="ADAL" clId="{591FE1B8-0295-403B-9867-245810744DDE}" dt="2020-02-25T12:54:21.074" v="726" actId="14100"/>
          <ac:picMkLst>
            <pc:docMk/>
            <pc:sldMk cId="537116972" sldId="1223"/>
            <ac:picMk id="2" creationId="{C13876D6-E650-4DFD-86FA-1F2916DEDA52}"/>
          </ac:picMkLst>
        </pc:picChg>
        <pc:picChg chg="add del">
          <ac:chgData name="Marchewka, Lukasz (Nokia - PL/Krakow)" userId="d1ea0da8-3162-4822-a0fc-de2083c021fa" providerId="ADAL" clId="{591FE1B8-0295-403B-9867-245810744DDE}" dt="2020-02-25T12:50:48.939" v="698"/>
          <ac:picMkLst>
            <pc:docMk/>
            <pc:sldMk cId="537116972" sldId="1223"/>
            <ac:picMk id="6" creationId="{18C1731A-6B0E-439B-A9BA-1697034AE748}"/>
          </ac:picMkLst>
        </pc:picChg>
        <pc:picChg chg="add del">
          <ac:chgData name="Marchewka, Lukasz (Nokia - PL/Krakow)" userId="d1ea0da8-3162-4822-a0fc-de2083c021fa" providerId="ADAL" clId="{591FE1B8-0295-403B-9867-245810744DDE}" dt="2020-02-25T12:50:48.939" v="698"/>
          <ac:picMkLst>
            <pc:docMk/>
            <pc:sldMk cId="537116972" sldId="1223"/>
            <ac:picMk id="7" creationId="{6270E8F1-3E42-4249-83E7-E8294818FE7C}"/>
          </ac:picMkLst>
        </pc:picChg>
        <pc:picChg chg="add mod">
          <ac:chgData name="Marchewka, Lukasz (Nokia - PL/Krakow)" userId="d1ea0da8-3162-4822-a0fc-de2083c021fa" providerId="ADAL" clId="{591FE1B8-0295-403B-9867-245810744DDE}" dt="2020-02-25T12:54:11.095" v="723" actId="14100"/>
          <ac:picMkLst>
            <pc:docMk/>
            <pc:sldMk cId="537116972" sldId="1223"/>
            <ac:picMk id="8" creationId="{6BF1ACAE-E7DC-497F-A078-768AF0C03437}"/>
          </ac:picMkLst>
        </pc:picChg>
        <pc:picChg chg="add mod">
          <ac:chgData name="Marchewka, Lukasz (Nokia - PL/Krakow)" userId="d1ea0da8-3162-4822-a0fc-de2083c021fa" providerId="ADAL" clId="{591FE1B8-0295-403B-9867-245810744DDE}" dt="2020-02-25T12:54:13.919" v="724" actId="1076"/>
          <ac:picMkLst>
            <pc:docMk/>
            <pc:sldMk cId="537116972" sldId="1223"/>
            <ac:picMk id="9" creationId="{97D7CCE7-C026-4C25-91C8-7267A3140B66}"/>
          </ac:picMkLst>
        </pc:picChg>
      </pc:sldChg>
      <pc:sldChg chg="modSp">
        <pc:chgData name="Marchewka, Lukasz (Nokia - PL/Krakow)" userId="d1ea0da8-3162-4822-a0fc-de2083c021fa" providerId="ADAL" clId="{591FE1B8-0295-403B-9867-245810744DDE}" dt="2020-02-26T10:22:29.024" v="4097" actId="20577"/>
        <pc:sldMkLst>
          <pc:docMk/>
          <pc:sldMk cId="4008709011" sldId="1224"/>
        </pc:sldMkLst>
        <pc:spChg chg="mod">
          <ac:chgData name="Marchewka, Lukasz (Nokia - PL/Krakow)" userId="d1ea0da8-3162-4822-a0fc-de2083c021fa" providerId="ADAL" clId="{591FE1B8-0295-403B-9867-245810744DDE}" dt="2020-02-25T14:42:10.444" v="1829" actId="20577"/>
          <ac:spMkLst>
            <pc:docMk/>
            <pc:sldMk cId="4008709011" sldId="1224"/>
            <ac:spMk id="4" creationId="{BE9FF795-3EF8-4013-AB23-66D625FE4566}"/>
          </ac:spMkLst>
        </pc:spChg>
        <pc:spChg chg="mod">
          <ac:chgData name="Marchewka, Lukasz (Nokia - PL/Krakow)" userId="d1ea0da8-3162-4822-a0fc-de2083c021fa" providerId="ADAL" clId="{591FE1B8-0295-403B-9867-245810744DDE}" dt="2020-02-26T10:22:29.024" v="4097" actId="20577"/>
          <ac:spMkLst>
            <pc:docMk/>
            <pc:sldMk cId="4008709011" sldId="1224"/>
            <ac:spMk id="5" creationId="{C2D28652-0338-4F61-98F9-5B26337E53A5}"/>
          </ac:spMkLst>
        </pc:spChg>
      </pc:sldChg>
      <pc:sldChg chg="modSp add ord">
        <pc:chgData name="Marchewka, Lukasz (Nokia - PL/Krakow)" userId="d1ea0da8-3162-4822-a0fc-de2083c021fa" providerId="ADAL" clId="{591FE1B8-0295-403B-9867-245810744DDE}" dt="2020-02-25T13:44:00.247" v="1359" actId="20577"/>
        <pc:sldMkLst>
          <pc:docMk/>
          <pc:sldMk cId="1705118940" sldId="1225"/>
        </pc:sldMkLst>
        <pc:spChg chg="mod">
          <ac:chgData name="Marchewka, Lukasz (Nokia - PL/Krakow)" userId="d1ea0da8-3162-4822-a0fc-de2083c021fa" providerId="ADAL" clId="{591FE1B8-0295-403B-9867-245810744DDE}" dt="2020-02-25T13:44:00.247" v="1359" actId="20577"/>
          <ac:spMkLst>
            <pc:docMk/>
            <pc:sldMk cId="1705118940" sldId="1225"/>
            <ac:spMk id="2" creationId="{673AE4A4-F521-4B46-BB77-BDFFF6278B02}"/>
          </ac:spMkLst>
        </pc:spChg>
      </pc:sldChg>
      <pc:sldChg chg="addSp delSp modSp add del">
        <pc:chgData name="Marchewka, Lukasz (Nokia - PL/Krakow)" userId="d1ea0da8-3162-4822-a0fc-de2083c021fa" providerId="ADAL" clId="{591FE1B8-0295-403B-9867-245810744DDE}" dt="2020-02-25T14:47:29.159" v="1997" actId="2696"/>
        <pc:sldMkLst>
          <pc:docMk/>
          <pc:sldMk cId="60722710" sldId="1226"/>
        </pc:sldMkLst>
        <pc:spChg chg="mod">
          <ac:chgData name="Marchewka, Lukasz (Nokia - PL/Krakow)" userId="d1ea0da8-3162-4822-a0fc-de2083c021fa" providerId="ADAL" clId="{591FE1B8-0295-403B-9867-245810744DDE}" dt="2020-02-25T14:47:00.211" v="1989" actId="20577"/>
          <ac:spMkLst>
            <pc:docMk/>
            <pc:sldMk cId="60722710" sldId="1226"/>
            <ac:spMk id="4" creationId="{BE9FF795-3EF8-4013-AB23-66D625FE4566}"/>
          </ac:spMkLst>
        </pc:spChg>
        <pc:spChg chg="mod">
          <ac:chgData name="Marchewka, Lukasz (Nokia - PL/Krakow)" userId="d1ea0da8-3162-4822-a0fc-de2083c021fa" providerId="ADAL" clId="{591FE1B8-0295-403B-9867-245810744DDE}" dt="2020-02-25T14:47:04.259" v="1991" actId="6549"/>
          <ac:spMkLst>
            <pc:docMk/>
            <pc:sldMk cId="60722710" sldId="1226"/>
            <ac:spMk id="5" creationId="{C2D28652-0338-4F61-98F9-5B26337E53A5}"/>
          </ac:spMkLst>
        </pc:spChg>
        <pc:picChg chg="add del mod">
          <ac:chgData name="Marchewka, Lukasz (Nokia - PL/Krakow)" userId="d1ea0da8-3162-4822-a0fc-de2083c021fa" providerId="ADAL" clId="{591FE1B8-0295-403B-9867-245810744DDE}" dt="2020-02-25T14:47:03.073" v="1990" actId="478"/>
          <ac:picMkLst>
            <pc:docMk/>
            <pc:sldMk cId="60722710" sldId="1226"/>
            <ac:picMk id="2" creationId="{903367AC-EE3C-4650-A0C0-0C5E21485562}"/>
          </ac:picMkLst>
        </pc:picChg>
      </pc:sldChg>
      <pc:sldChg chg="addSp delSp modSp add del">
        <pc:chgData name="Marchewka, Lukasz (Nokia - PL/Krakow)" userId="d1ea0da8-3162-4822-a0fc-de2083c021fa" providerId="ADAL" clId="{591FE1B8-0295-403B-9867-245810744DDE}" dt="2020-02-25T14:47:11.937" v="1992" actId="2696"/>
        <pc:sldMkLst>
          <pc:docMk/>
          <pc:sldMk cId="452024438" sldId="1227"/>
        </pc:sldMkLst>
        <pc:spChg chg="mod">
          <ac:chgData name="Marchewka, Lukasz (Nokia - PL/Krakow)" userId="d1ea0da8-3162-4822-a0fc-de2083c021fa" providerId="ADAL" clId="{591FE1B8-0295-403B-9867-245810744DDE}" dt="2020-02-25T07:16:24.858" v="180" actId="6549"/>
          <ac:spMkLst>
            <pc:docMk/>
            <pc:sldMk cId="452024438" sldId="1227"/>
            <ac:spMk id="5" creationId="{C2D28652-0338-4F61-98F9-5B26337E53A5}"/>
          </ac:spMkLst>
        </pc:spChg>
        <pc:picChg chg="del">
          <ac:chgData name="Marchewka, Lukasz (Nokia - PL/Krakow)" userId="d1ea0da8-3162-4822-a0fc-de2083c021fa" providerId="ADAL" clId="{591FE1B8-0295-403B-9867-245810744DDE}" dt="2020-02-25T07:16:16.937" v="176" actId="478"/>
          <ac:picMkLst>
            <pc:docMk/>
            <pc:sldMk cId="452024438" sldId="1227"/>
            <ac:picMk id="2" creationId="{903367AC-EE3C-4650-A0C0-0C5E21485562}"/>
          </ac:picMkLst>
        </pc:picChg>
        <pc:picChg chg="add del">
          <ac:chgData name="Marchewka, Lukasz (Nokia - PL/Krakow)" userId="d1ea0da8-3162-4822-a0fc-de2083c021fa" providerId="ADAL" clId="{591FE1B8-0295-403B-9867-245810744DDE}" dt="2020-02-25T07:16:15.907" v="175"/>
          <ac:picMkLst>
            <pc:docMk/>
            <pc:sldMk cId="452024438" sldId="1227"/>
            <ac:picMk id="3" creationId="{DE991869-5537-4BF3-A4D7-A498C6B8F6D0}"/>
          </ac:picMkLst>
        </pc:picChg>
        <pc:picChg chg="add mod">
          <ac:chgData name="Marchewka, Lukasz (Nokia - PL/Krakow)" userId="d1ea0da8-3162-4822-a0fc-de2083c021fa" providerId="ADAL" clId="{591FE1B8-0295-403B-9867-245810744DDE}" dt="2020-02-25T08:09:54.198" v="225" actId="1036"/>
          <ac:picMkLst>
            <pc:docMk/>
            <pc:sldMk cId="452024438" sldId="1227"/>
            <ac:picMk id="6" creationId="{D3DFE5C0-6ACB-43D5-9405-875D2F3DC95A}"/>
          </ac:picMkLst>
        </pc:picChg>
      </pc:sldChg>
      <pc:sldChg chg="modSp add ord">
        <pc:chgData name="Marchewka, Lukasz (Nokia - PL/Krakow)" userId="d1ea0da8-3162-4822-a0fc-de2083c021fa" providerId="ADAL" clId="{591FE1B8-0295-403B-9867-245810744DDE}" dt="2020-02-25T13:31:09.828" v="1356" actId="108"/>
        <pc:sldMkLst>
          <pc:docMk/>
          <pc:sldMk cId="4032975820" sldId="1228"/>
        </pc:sldMkLst>
        <pc:spChg chg="mod">
          <ac:chgData name="Marchewka, Lukasz (Nokia - PL/Krakow)" userId="d1ea0da8-3162-4822-a0fc-de2083c021fa" providerId="ADAL" clId="{591FE1B8-0295-403B-9867-245810744DDE}" dt="2020-02-25T13:31:09.828" v="1356" actId="108"/>
          <ac:spMkLst>
            <pc:docMk/>
            <pc:sldMk cId="4032975820" sldId="1228"/>
            <ac:spMk id="5" creationId="{C2D28652-0338-4F61-98F9-5B26337E53A5}"/>
          </ac:spMkLst>
        </pc:spChg>
      </pc:sldChg>
      <pc:sldChg chg="addSp delSp modSp add del">
        <pc:chgData name="Marchewka, Lukasz (Nokia - PL/Krakow)" userId="d1ea0da8-3162-4822-a0fc-de2083c021fa" providerId="ADAL" clId="{591FE1B8-0295-403B-9867-245810744DDE}" dt="2020-02-25T14:47:11.958" v="1993" actId="2696"/>
        <pc:sldMkLst>
          <pc:docMk/>
          <pc:sldMk cId="4144798611" sldId="1229"/>
        </pc:sldMkLst>
        <pc:picChg chg="add mod">
          <ac:chgData name="Marchewka, Lukasz (Nokia - PL/Krakow)" userId="d1ea0da8-3162-4822-a0fc-de2083c021fa" providerId="ADAL" clId="{591FE1B8-0295-403B-9867-245810744DDE}" dt="2020-02-25T08:10:20.754" v="228" actId="1076"/>
          <ac:picMkLst>
            <pc:docMk/>
            <pc:sldMk cId="4144798611" sldId="1229"/>
            <ac:picMk id="2" creationId="{971C6F0D-B955-48A1-8838-BCBB78D62598}"/>
          </ac:picMkLst>
        </pc:picChg>
        <pc:picChg chg="add mod">
          <ac:chgData name="Marchewka, Lukasz (Nokia - PL/Krakow)" userId="d1ea0da8-3162-4822-a0fc-de2083c021fa" providerId="ADAL" clId="{591FE1B8-0295-403B-9867-245810744DDE}" dt="2020-02-25T08:10:27.453" v="231" actId="14100"/>
          <ac:picMkLst>
            <pc:docMk/>
            <pc:sldMk cId="4144798611" sldId="1229"/>
            <ac:picMk id="3" creationId="{3EA48956-F21D-4B32-8936-2998428208CA}"/>
          </ac:picMkLst>
        </pc:picChg>
        <pc:picChg chg="del">
          <ac:chgData name="Marchewka, Lukasz (Nokia - PL/Krakow)" userId="d1ea0da8-3162-4822-a0fc-de2083c021fa" providerId="ADAL" clId="{591FE1B8-0295-403B-9867-245810744DDE}" dt="2020-02-25T08:09:56.994" v="226" actId="478"/>
          <ac:picMkLst>
            <pc:docMk/>
            <pc:sldMk cId="4144798611" sldId="1229"/>
            <ac:picMk id="6" creationId="{D3DFE5C0-6ACB-43D5-9405-875D2F3DC95A}"/>
          </ac:picMkLst>
        </pc:picChg>
      </pc:sldChg>
      <pc:sldChg chg="add del">
        <pc:chgData name="Marchewka, Lukasz (Nokia - PL/Krakow)" userId="d1ea0da8-3162-4822-a0fc-de2083c021fa" providerId="ADAL" clId="{591FE1B8-0295-403B-9867-245810744DDE}" dt="2020-02-25T14:47:11.971" v="1994" actId="2696"/>
        <pc:sldMkLst>
          <pc:docMk/>
          <pc:sldMk cId="61112753" sldId="1230"/>
        </pc:sldMkLst>
      </pc:sldChg>
      <pc:sldChg chg="add del">
        <pc:chgData name="Marchewka, Lukasz (Nokia - PL/Krakow)" userId="d1ea0da8-3162-4822-a0fc-de2083c021fa" providerId="ADAL" clId="{591FE1B8-0295-403B-9867-245810744DDE}" dt="2020-02-25T14:47:11.978" v="1995" actId="2696"/>
        <pc:sldMkLst>
          <pc:docMk/>
          <pc:sldMk cId="4215358997" sldId="1231"/>
        </pc:sldMkLst>
      </pc:sldChg>
      <pc:sldChg chg="addSp modSp add del">
        <pc:chgData name="Marchewka, Lukasz (Nokia - PL/Krakow)" userId="d1ea0da8-3162-4822-a0fc-de2083c021fa" providerId="ADAL" clId="{591FE1B8-0295-403B-9867-245810744DDE}" dt="2020-02-25T14:19:14.560" v="1659" actId="2696"/>
        <pc:sldMkLst>
          <pc:docMk/>
          <pc:sldMk cId="4190205129" sldId="1232"/>
        </pc:sldMkLst>
        <pc:spChg chg="mod">
          <ac:chgData name="Marchewka, Lukasz (Nokia - PL/Krakow)" userId="d1ea0da8-3162-4822-a0fc-de2083c021fa" providerId="ADAL" clId="{591FE1B8-0295-403B-9867-245810744DDE}" dt="2020-02-25T11:31:37.372" v="606" actId="20577"/>
          <ac:spMkLst>
            <pc:docMk/>
            <pc:sldMk cId="4190205129" sldId="1232"/>
            <ac:spMk id="4" creationId="{BE9FF795-3EF8-4013-AB23-66D625FE4566}"/>
          </ac:spMkLst>
        </pc:spChg>
        <pc:spChg chg="mod">
          <ac:chgData name="Marchewka, Lukasz (Nokia - PL/Krakow)" userId="d1ea0da8-3162-4822-a0fc-de2083c021fa" providerId="ADAL" clId="{591FE1B8-0295-403B-9867-245810744DDE}" dt="2020-02-25T12:56:23.908" v="739" actId="27636"/>
          <ac:spMkLst>
            <pc:docMk/>
            <pc:sldMk cId="4190205129" sldId="1232"/>
            <ac:spMk id="5" creationId="{C2D28652-0338-4F61-98F9-5B26337E53A5}"/>
          </ac:spMkLst>
        </pc:spChg>
        <pc:picChg chg="add">
          <ac:chgData name="Marchewka, Lukasz (Nokia - PL/Krakow)" userId="d1ea0da8-3162-4822-a0fc-de2083c021fa" providerId="ADAL" clId="{591FE1B8-0295-403B-9867-245810744DDE}" dt="2020-02-25T12:56:24.180" v="740"/>
          <ac:picMkLst>
            <pc:docMk/>
            <pc:sldMk cId="4190205129" sldId="1232"/>
            <ac:picMk id="2" creationId="{0BAC28BD-E084-4F49-93A5-52B577543273}"/>
          </ac:picMkLst>
        </pc:picChg>
        <pc:picChg chg="add mod">
          <ac:chgData name="Marchewka, Lukasz (Nokia - PL/Krakow)" userId="d1ea0da8-3162-4822-a0fc-de2083c021fa" providerId="ADAL" clId="{591FE1B8-0295-403B-9867-245810744DDE}" dt="2020-02-25T12:55:27.414" v="733" actId="1076"/>
          <ac:picMkLst>
            <pc:docMk/>
            <pc:sldMk cId="4190205129" sldId="1232"/>
            <ac:picMk id="6" creationId="{617C2281-49AE-466B-A0B8-36A1322F2055}"/>
          </ac:picMkLst>
        </pc:picChg>
      </pc:sldChg>
      <pc:sldChg chg="modSp add ord">
        <pc:chgData name="Marchewka, Lukasz (Nokia - PL/Krakow)" userId="d1ea0da8-3162-4822-a0fc-de2083c021fa" providerId="ADAL" clId="{591FE1B8-0295-403B-9867-245810744DDE}" dt="2020-02-25T14:22:12.909" v="1727" actId="20577"/>
        <pc:sldMkLst>
          <pc:docMk/>
          <pc:sldMk cId="1326968395" sldId="1233"/>
        </pc:sldMkLst>
        <pc:spChg chg="mod">
          <ac:chgData name="Marchewka, Lukasz (Nokia - PL/Krakow)" userId="d1ea0da8-3162-4822-a0fc-de2083c021fa" providerId="ADAL" clId="{591FE1B8-0295-403B-9867-245810744DDE}" dt="2020-02-25T14:19:57.011" v="1664" actId="20577"/>
          <ac:spMkLst>
            <pc:docMk/>
            <pc:sldMk cId="1326968395" sldId="1233"/>
            <ac:spMk id="4" creationId="{BE9FF795-3EF8-4013-AB23-66D625FE4566}"/>
          </ac:spMkLst>
        </pc:spChg>
        <pc:spChg chg="mod">
          <ac:chgData name="Marchewka, Lukasz (Nokia - PL/Krakow)" userId="d1ea0da8-3162-4822-a0fc-de2083c021fa" providerId="ADAL" clId="{591FE1B8-0295-403B-9867-245810744DDE}" dt="2020-02-25T14:22:12.909" v="1727" actId="20577"/>
          <ac:spMkLst>
            <pc:docMk/>
            <pc:sldMk cId="1326968395" sldId="1233"/>
            <ac:spMk id="5" creationId="{C2D28652-0338-4F61-98F9-5B26337E53A5}"/>
          </ac:spMkLst>
        </pc:spChg>
      </pc:sldChg>
      <pc:sldChg chg="modSp add ord">
        <pc:chgData name="Marchewka, Lukasz (Nokia - PL/Krakow)" userId="d1ea0da8-3162-4822-a0fc-de2083c021fa" providerId="ADAL" clId="{591FE1B8-0295-403B-9867-245810744DDE}" dt="2020-02-25T14:21:11.340" v="1682" actId="20577"/>
        <pc:sldMkLst>
          <pc:docMk/>
          <pc:sldMk cId="778089489" sldId="1234"/>
        </pc:sldMkLst>
        <pc:spChg chg="mod">
          <ac:chgData name="Marchewka, Lukasz (Nokia - PL/Krakow)" userId="d1ea0da8-3162-4822-a0fc-de2083c021fa" providerId="ADAL" clId="{591FE1B8-0295-403B-9867-245810744DDE}" dt="2020-02-25T14:21:11.340" v="1682" actId="20577"/>
          <ac:spMkLst>
            <pc:docMk/>
            <pc:sldMk cId="778089489" sldId="1234"/>
            <ac:spMk id="4" creationId="{BE9FF795-3EF8-4013-AB23-66D625FE4566}"/>
          </ac:spMkLst>
        </pc:spChg>
        <pc:spChg chg="mod">
          <ac:chgData name="Marchewka, Lukasz (Nokia - PL/Krakow)" userId="d1ea0da8-3162-4822-a0fc-de2083c021fa" providerId="ADAL" clId="{591FE1B8-0295-403B-9867-245810744DDE}" dt="2020-02-25T13:07:26.113" v="1062" actId="20577"/>
          <ac:spMkLst>
            <pc:docMk/>
            <pc:sldMk cId="778089489" sldId="1234"/>
            <ac:spMk id="5" creationId="{C2D28652-0338-4F61-98F9-5B26337E53A5}"/>
          </ac:spMkLst>
        </pc:spChg>
        <pc:picChg chg="mod">
          <ac:chgData name="Marchewka, Lukasz (Nokia - PL/Krakow)" userId="d1ea0da8-3162-4822-a0fc-de2083c021fa" providerId="ADAL" clId="{591FE1B8-0295-403B-9867-245810744DDE}" dt="2020-02-25T13:07:28.456" v="1063" actId="1076"/>
          <ac:picMkLst>
            <pc:docMk/>
            <pc:sldMk cId="778089489" sldId="1234"/>
            <ac:picMk id="2" creationId="{0BAC28BD-E084-4F49-93A5-52B577543273}"/>
          </ac:picMkLst>
        </pc:picChg>
        <pc:picChg chg="mod">
          <ac:chgData name="Marchewka, Lukasz (Nokia - PL/Krakow)" userId="d1ea0da8-3162-4822-a0fc-de2083c021fa" providerId="ADAL" clId="{591FE1B8-0295-403B-9867-245810744DDE}" dt="2020-02-25T13:07:22.324" v="1060" actId="14100"/>
          <ac:picMkLst>
            <pc:docMk/>
            <pc:sldMk cId="778089489" sldId="1234"/>
            <ac:picMk id="6" creationId="{617C2281-49AE-466B-A0B8-36A1322F2055}"/>
          </ac:picMkLst>
        </pc:picChg>
      </pc:sldChg>
      <pc:sldChg chg="addSp delSp modSp add">
        <pc:chgData name="Marchewka, Lukasz (Nokia - PL/Krakow)" userId="d1ea0da8-3162-4822-a0fc-de2083c021fa" providerId="ADAL" clId="{591FE1B8-0295-403B-9867-245810744DDE}" dt="2020-02-25T14:21:16.516" v="1684" actId="20577"/>
        <pc:sldMkLst>
          <pc:docMk/>
          <pc:sldMk cId="2560105789" sldId="1235"/>
        </pc:sldMkLst>
        <pc:spChg chg="mod">
          <ac:chgData name="Marchewka, Lukasz (Nokia - PL/Krakow)" userId="d1ea0da8-3162-4822-a0fc-de2083c021fa" providerId="ADAL" clId="{591FE1B8-0295-403B-9867-245810744DDE}" dt="2020-02-25T14:21:16.516" v="1684" actId="20577"/>
          <ac:spMkLst>
            <pc:docMk/>
            <pc:sldMk cId="2560105789" sldId="1235"/>
            <ac:spMk id="4" creationId="{BE9FF795-3EF8-4013-AB23-66D625FE4566}"/>
          </ac:spMkLst>
        </pc:spChg>
        <pc:spChg chg="mod">
          <ac:chgData name="Marchewka, Lukasz (Nokia - PL/Krakow)" userId="d1ea0da8-3162-4822-a0fc-de2083c021fa" providerId="ADAL" clId="{591FE1B8-0295-403B-9867-245810744DDE}" dt="2020-02-25T13:05:43.153" v="1035" actId="6549"/>
          <ac:spMkLst>
            <pc:docMk/>
            <pc:sldMk cId="2560105789" sldId="1235"/>
            <ac:spMk id="5" creationId="{C2D28652-0338-4F61-98F9-5B26337E53A5}"/>
          </ac:spMkLst>
        </pc:spChg>
        <pc:picChg chg="del">
          <ac:chgData name="Marchewka, Lukasz (Nokia - PL/Krakow)" userId="d1ea0da8-3162-4822-a0fc-de2083c021fa" providerId="ADAL" clId="{591FE1B8-0295-403B-9867-245810744DDE}" dt="2020-02-25T12:57:05.080" v="778" actId="478"/>
          <ac:picMkLst>
            <pc:docMk/>
            <pc:sldMk cId="2560105789" sldId="1235"/>
            <ac:picMk id="2" creationId="{0BAC28BD-E084-4F49-93A5-52B577543273}"/>
          </ac:picMkLst>
        </pc:picChg>
        <pc:picChg chg="add mod">
          <ac:chgData name="Marchewka, Lukasz (Nokia - PL/Krakow)" userId="d1ea0da8-3162-4822-a0fc-de2083c021fa" providerId="ADAL" clId="{591FE1B8-0295-403B-9867-245810744DDE}" dt="2020-02-25T12:59:18.278" v="816" actId="1076"/>
          <ac:picMkLst>
            <pc:docMk/>
            <pc:sldMk cId="2560105789" sldId="1235"/>
            <ac:picMk id="3" creationId="{4F1B5117-8381-4D71-99EF-B78CBAAD702B}"/>
          </ac:picMkLst>
        </pc:picChg>
        <pc:picChg chg="del">
          <ac:chgData name="Marchewka, Lukasz (Nokia - PL/Krakow)" userId="d1ea0da8-3162-4822-a0fc-de2083c021fa" providerId="ADAL" clId="{591FE1B8-0295-403B-9867-245810744DDE}" dt="2020-02-25T12:57:05.672" v="779" actId="478"/>
          <ac:picMkLst>
            <pc:docMk/>
            <pc:sldMk cId="2560105789" sldId="1235"/>
            <ac:picMk id="6" creationId="{617C2281-49AE-466B-A0B8-36A1322F2055}"/>
          </ac:picMkLst>
        </pc:picChg>
        <pc:picChg chg="add mod">
          <ac:chgData name="Marchewka, Lukasz (Nokia - PL/Krakow)" userId="d1ea0da8-3162-4822-a0fc-de2083c021fa" providerId="ADAL" clId="{591FE1B8-0295-403B-9867-245810744DDE}" dt="2020-02-25T13:07:15.844" v="1059" actId="14100"/>
          <ac:picMkLst>
            <pc:docMk/>
            <pc:sldMk cId="2560105789" sldId="1235"/>
            <ac:picMk id="7" creationId="{05709333-D9C1-41BA-BD81-A757CA2B8D7A}"/>
          </ac:picMkLst>
        </pc:picChg>
      </pc:sldChg>
      <pc:sldChg chg="addSp delSp modSp add">
        <pc:chgData name="Marchewka, Lukasz (Nokia - PL/Krakow)" userId="d1ea0da8-3162-4822-a0fc-de2083c021fa" providerId="ADAL" clId="{591FE1B8-0295-403B-9867-245810744DDE}" dt="2020-02-25T14:21:25.476" v="1689" actId="20577"/>
        <pc:sldMkLst>
          <pc:docMk/>
          <pc:sldMk cId="1552220389" sldId="1236"/>
        </pc:sldMkLst>
        <pc:spChg chg="mod">
          <ac:chgData name="Marchewka, Lukasz (Nokia - PL/Krakow)" userId="d1ea0da8-3162-4822-a0fc-de2083c021fa" providerId="ADAL" clId="{591FE1B8-0295-403B-9867-245810744DDE}" dt="2020-02-25T14:21:25.476" v="1689" actId="20577"/>
          <ac:spMkLst>
            <pc:docMk/>
            <pc:sldMk cId="1552220389" sldId="1236"/>
            <ac:spMk id="4" creationId="{BE9FF795-3EF8-4013-AB23-66D625FE4566}"/>
          </ac:spMkLst>
        </pc:spChg>
        <pc:spChg chg="mod">
          <ac:chgData name="Marchewka, Lukasz (Nokia - PL/Krakow)" userId="d1ea0da8-3162-4822-a0fc-de2083c021fa" providerId="ADAL" clId="{591FE1B8-0295-403B-9867-245810744DDE}" dt="2020-02-25T13:08:43.778" v="1078" actId="20577"/>
          <ac:spMkLst>
            <pc:docMk/>
            <pc:sldMk cId="1552220389" sldId="1236"/>
            <ac:spMk id="5" creationId="{C2D28652-0338-4F61-98F9-5B26337E53A5}"/>
          </ac:spMkLst>
        </pc:spChg>
        <pc:picChg chg="add mod">
          <ac:chgData name="Marchewka, Lukasz (Nokia - PL/Krakow)" userId="d1ea0da8-3162-4822-a0fc-de2083c021fa" providerId="ADAL" clId="{591FE1B8-0295-403B-9867-245810744DDE}" dt="2020-02-25T13:02:41.330" v="891" actId="1076"/>
          <ac:picMkLst>
            <pc:docMk/>
            <pc:sldMk cId="1552220389" sldId="1236"/>
            <ac:picMk id="2" creationId="{A4A1F8F8-E08A-4FD6-B5C2-801EEAC4202A}"/>
          </ac:picMkLst>
        </pc:picChg>
        <pc:picChg chg="del">
          <ac:chgData name="Marchewka, Lukasz (Nokia - PL/Krakow)" userId="d1ea0da8-3162-4822-a0fc-de2083c021fa" providerId="ADAL" clId="{591FE1B8-0295-403B-9867-245810744DDE}" dt="2020-02-25T13:02:37.666" v="889" actId="478"/>
          <ac:picMkLst>
            <pc:docMk/>
            <pc:sldMk cId="1552220389" sldId="1236"/>
            <ac:picMk id="3" creationId="{4F1B5117-8381-4D71-99EF-B78CBAAD702B}"/>
          </ac:picMkLst>
        </pc:picChg>
        <pc:picChg chg="add mod">
          <ac:chgData name="Marchewka, Lukasz (Nokia - PL/Krakow)" userId="d1ea0da8-3162-4822-a0fc-de2083c021fa" providerId="ADAL" clId="{591FE1B8-0295-403B-9867-245810744DDE}" dt="2020-02-25T13:08:47.139" v="1079" actId="1076"/>
          <ac:picMkLst>
            <pc:docMk/>
            <pc:sldMk cId="1552220389" sldId="1236"/>
            <ac:picMk id="6" creationId="{6FFAC658-4282-4A8E-B2F4-3EC45737AACF}"/>
          </ac:picMkLst>
        </pc:picChg>
        <pc:picChg chg="del mod">
          <ac:chgData name="Marchewka, Lukasz (Nokia - PL/Krakow)" userId="d1ea0da8-3162-4822-a0fc-de2083c021fa" providerId="ADAL" clId="{591FE1B8-0295-403B-9867-245810744DDE}" dt="2020-02-25T13:07:07.694" v="1056" actId="478"/>
          <ac:picMkLst>
            <pc:docMk/>
            <pc:sldMk cId="1552220389" sldId="1236"/>
            <ac:picMk id="7" creationId="{05709333-D9C1-41BA-BD81-A757CA2B8D7A}"/>
          </ac:picMkLst>
        </pc:picChg>
      </pc:sldChg>
      <pc:sldChg chg="modSp add del">
        <pc:chgData name="Marchewka, Lukasz (Nokia - PL/Krakow)" userId="d1ea0da8-3162-4822-a0fc-de2083c021fa" providerId="ADAL" clId="{591FE1B8-0295-403B-9867-245810744DDE}" dt="2020-02-25T13:11:26.104" v="1143" actId="2696"/>
        <pc:sldMkLst>
          <pc:docMk/>
          <pc:sldMk cId="924365153" sldId="1237"/>
        </pc:sldMkLst>
        <pc:spChg chg="mod">
          <ac:chgData name="Marchewka, Lukasz (Nokia - PL/Krakow)" userId="d1ea0da8-3162-4822-a0fc-de2083c021fa" providerId="ADAL" clId="{591FE1B8-0295-403B-9867-245810744DDE}" dt="2020-02-25T13:03:49.745" v="926" actId="20577"/>
          <ac:spMkLst>
            <pc:docMk/>
            <pc:sldMk cId="924365153" sldId="1237"/>
            <ac:spMk id="5" creationId="{C2D28652-0338-4F61-98F9-5B26337E53A5}"/>
          </ac:spMkLst>
        </pc:spChg>
      </pc:sldChg>
      <pc:sldChg chg="addSp delSp modSp add ord">
        <pc:chgData name="Marchewka, Lukasz (Nokia - PL/Krakow)" userId="d1ea0da8-3162-4822-a0fc-de2083c021fa" providerId="ADAL" clId="{591FE1B8-0295-403B-9867-245810744DDE}" dt="2020-02-25T14:24:55.346" v="1788" actId="14100"/>
        <pc:sldMkLst>
          <pc:docMk/>
          <pc:sldMk cId="1563937066" sldId="1238"/>
        </pc:sldMkLst>
        <pc:spChg chg="mod">
          <ac:chgData name="Marchewka, Lukasz (Nokia - PL/Krakow)" userId="d1ea0da8-3162-4822-a0fc-de2083c021fa" providerId="ADAL" clId="{591FE1B8-0295-403B-9867-245810744DDE}" dt="2020-02-25T14:21:28.980" v="1691" actId="20577"/>
          <ac:spMkLst>
            <pc:docMk/>
            <pc:sldMk cId="1563937066" sldId="1238"/>
            <ac:spMk id="4" creationId="{BE9FF795-3EF8-4013-AB23-66D625FE4566}"/>
          </ac:spMkLst>
        </pc:spChg>
        <pc:spChg chg="mod">
          <ac:chgData name="Marchewka, Lukasz (Nokia - PL/Krakow)" userId="d1ea0da8-3162-4822-a0fc-de2083c021fa" providerId="ADAL" clId="{591FE1B8-0295-403B-9867-245810744DDE}" dt="2020-02-25T14:24:46.169" v="1785" actId="404"/>
          <ac:spMkLst>
            <pc:docMk/>
            <pc:sldMk cId="1563937066" sldId="1238"/>
            <ac:spMk id="5" creationId="{C2D28652-0338-4F61-98F9-5B26337E53A5}"/>
          </ac:spMkLst>
        </pc:spChg>
        <pc:picChg chg="del">
          <ac:chgData name="Marchewka, Lukasz (Nokia - PL/Krakow)" userId="d1ea0da8-3162-4822-a0fc-de2083c021fa" providerId="ADAL" clId="{591FE1B8-0295-403B-9867-245810744DDE}" dt="2020-02-25T13:09:23.486" v="1082" actId="478"/>
          <ac:picMkLst>
            <pc:docMk/>
            <pc:sldMk cId="1563937066" sldId="1238"/>
            <ac:picMk id="2" creationId="{A4A1F8F8-E08A-4FD6-B5C2-801EEAC4202A}"/>
          </ac:picMkLst>
        </pc:picChg>
        <pc:picChg chg="add mod">
          <ac:chgData name="Marchewka, Lukasz (Nokia - PL/Krakow)" userId="d1ea0da8-3162-4822-a0fc-de2083c021fa" providerId="ADAL" clId="{591FE1B8-0295-403B-9867-245810744DDE}" dt="2020-02-25T13:09:52.490" v="1090" actId="1076"/>
          <ac:picMkLst>
            <pc:docMk/>
            <pc:sldMk cId="1563937066" sldId="1238"/>
            <ac:picMk id="3" creationId="{C61401FD-C2CB-4D6B-98F0-755690819F1A}"/>
          </ac:picMkLst>
        </pc:picChg>
        <pc:picChg chg="add del mod">
          <ac:chgData name="Marchewka, Lukasz (Nokia - PL/Krakow)" userId="d1ea0da8-3162-4822-a0fc-de2083c021fa" providerId="ADAL" clId="{591FE1B8-0295-403B-9867-245810744DDE}" dt="2020-02-25T14:24:23.051" v="1775" actId="478"/>
          <ac:picMkLst>
            <pc:docMk/>
            <pc:sldMk cId="1563937066" sldId="1238"/>
            <ac:picMk id="6" creationId="{5E0D684E-6195-47DA-A1A7-0CF695A66894}"/>
          </ac:picMkLst>
        </pc:picChg>
        <pc:picChg chg="del">
          <ac:chgData name="Marchewka, Lukasz (Nokia - PL/Krakow)" userId="d1ea0da8-3162-4822-a0fc-de2083c021fa" providerId="ADAL" clId="{591FE1B8-0295-403B-9867-245810744DDE}" dt="2020-02-25T13:09:55.318" v="1091" actId="478"/>
          <ac:picMkLst>
            <pc:docMk/>
            <pc:sldMk cId="1563937066" sldId="1238"/>
            <ac:picMk id="7" creationId="{05709333-D9C1-41BA-BD81-A757CA2B8D7A}"/>
          </ac:picMkLst>
        </pc:picChg>
        <pc:picChg chg="add mod">
          <ac:chgData name="Marchewka, Lukasz (Nokia - PL/Krakow)" userId="d1ea0da8-3162-4822-a0fc-de2083c021fa" providerId="ADAL" clId="{591FE1B8-0295-403B-9867-245810744DDE}" dt="2020-02-25T14:24:55.346" v="1788" actId="14100"/>
          <ac:picMkLst>
            <pc:docMk/>
            <pc:sldMk cId="1563937066" sldId="1238"/>
            <ac:picMk id="8" creationId="{C7B20B1D-EE72-490D-8910-5A148517DCBD}"/>
          </ac:picMkLst>
        </pc:picChg>
      </pc:sldChg>
      <pc:sldChg chg="modSp add ord">
        <pc:chgData name="Marchewka, Lukasz (Nokia - PL/Krakow)" userId="d1ea0da8-3162-4822-a0fc-de2083c021fa" providerId="ADAL" clId="{591FE1B8-0295-403B-9867-245810744DDE}" dt="2020-02-25T13:57:55.182" v="1575"/>
        <pc:sldMkLst>
          <pc:docMk/>
          <pc:sldMk cId="4268939436" sldId="1239"/>
        </pc:sldMkLst>
        <pc:spChg chg="mod">
          <ac:chgData name="Marchewka, Lukasz (Nokia - PL/Krakow)" userId="d1ea0da8-3162-4822-a0fc-de2083c021fa" providerId="ADAL" clId="{591FE1B8-0295-403B-9867-245810744DDE}" dt="2020-02-25T13:57:45.576" v="1574" actId="20577"/>
          <ac:spMkLst>
            <pc:docMk/>
            <pc:sldMk cId="4268939436" sldId="1239"/>
            <ac:spMk id="4" creationId="{BE9FF795-3EF8-4013-AB23-66D625FE4566}"/>
          </ac:spMkLst>
        </pc:spChg>
        <pc:spChg chg="mod">
          <ac:chgData name="Marchewka, Lukasz (Nokia - PL/Krakow)" userId="d1ea0da8-3162-4822-a0fc-de2083c021fa" providerId="ADAL" clId="{591FE1B8-0295-403B-9867-245810744DDE}" dt="2020-02-25T13:57:30.558" v="1573" actId="27636"/>
          <ac:spMkLst>
            <pc:docMk/>
            <pc:sldMk cId="4268939436" sldId="1239"/>
            <ac:spMk id="5" creationId="{C2D28652-0338-4F61-98F9-5B26337E53A5}"/>
          </ac:spMkLst>
        </pc:spChg>
      </pc:sldChg>
      <pc:sldChg chg="addSp delSp modSp add">
        <pc:chgData name="Marchewka, Lukasz (Nokia - PL/Krakow)" userId="d1ea0da8-3162-4822-a0fc-de2083c021fa" providerId="ADAL" clId="{591FE1B8-0295-403B-9867-245810744DDE}" dt="2020-02-25T14:04:34.908" v="1612" actId="14100"/>
        <pc:sldMkLst>
          <pc:docMk/>
          <pc:sldMk cId="2517720255" sldId="1240"/>
        </pc:sldMkLst>
        <pc:spChg chg="mod">
          <ac:chgData name="Marchewka, Lukasz (Nokia - PL/Krakow)" userId="d1ea0da8-3162-4822-a0fc-de2083c021fa" providerId="ADAL" clId="{591FE1B8-0295-403B-9867-245810744DDE}" dt="2020-02-25T14:03:09.206" v="1605" actId="255"/>
          <ac:spMkLst>
            <pc:docMk/>
            <pc:sldMk cId="2517720255" sldId="1240"/>
            <ac:spMk id="5" creationId="{C2D28652-0338-4F61-98F9-5B26337E53A5}"/>
          </ac:spMkLst>
        </pc:spChg>
        <pc:picChg chg="add del mod">
          <ac:chgData name="Marchewka, Lukasz (Nokia - PL/Krakow)" userId="d1ea0da8-3162-4822-a0fc-de2083c021fa" providerId="ADAL" clId="{591FE1B8-0295-403B-9867-245810744DDE}" dt="2020-02-25T14:04:29.554" v="1610" actId="478"/>
          <ac:picMkLst>
            <pc:docMk/>
            <pc:sldMk cId="2517720255" sldId="1240"/>
            <ac:picMk id="2" creationId="{E58EAC25-1D3A-4E29-AE89-8D21695516D0}"/>
          </ac:picMkLst>
        </pc:picChg>
        <pc:picChg chg="add mod">
          <ac:chgData name="Marchewka, Lukasz (Nokia - PL/Krakow)" userId="d1ea0da8-3162-4822-a0fc-de2083c021fa" providerId="ADAL" clId="{591FE1B8-0295-403B-9867-245810744DDE}" dt="2020-02-25T14:04:34.908" v="1612" actId="14100"/>
          <ac:picMkLst>
            <pc:docMk/>
            <pc:sldMk cId="2517720255" sldId="1240"/>
            <ac:picMk id="3" creationId="{1C04BDE7-3DD7-4884-B1BE-A0FAAE73A732}"/>
          </ac:picMkLst>
        </pc:picChg>
      </pc:sldChg>
      <pc:sldChg chg="addSp modSp add">
        <pc:chgData name="Marchewka, Lukasz (Nokia - PL/Krakow)" userId="d1ea0da8-3162-4822-a0fc-de2083c021fa" providerId="ADAL" clId="{591FE1B8-0295-403B-9867-245810744DDE}" dt="2020-02-25T14:07:05.344" v="1655" actId="1076"/>
        <pc:sldMkLst>
          <pc:docMk/>
          <pc:sldMk cId="219586015" sldId="1241"/>
        </pc:sldMkLst>
        <pc:spChg chg="mod">
          <ac:chgData name="Marchewka, Lukasz (Nokia - PL/Krakow)" userId="d1ea0da8-3162-4822-a0fc-de2083c021fa" providerId="ADAL" clId="{591FE1B8-0295-403B-9867-245810744DDE}" dt="2020-02-25T14:07:00.720" v="1654" actId="255"/>
          <ac:spMkLst>
            <pc:docMk/>
            <pc:sldMk cId="219586015" sldId="1241"/>
            <ac:spMk id="5" creationId="{C2D28652-0338-4F61-98F9-5B26337E53A5}"/>
          </ac:spMkLst>
        </pc:spChg>
        <pc:picChg chg="add mod">
          <ac:chgData name="Marchewka, Lukasz (Nokia - PL/Krakow)" userId="d1ea0da8-3162-4822-a0fc-de2083c021fa" providerId="ADAL" clId="{591FE1B8-0295-403B-9867-245810744DDE}" dt="2020-02-25T14:07:05.344" v="1655" actId="1076"/>
          <ac:picMkLst>
            <pc:docMk/>
            <pc:sldMk cId="219586015" sldId="1241"/>
            <ac:picMk id="2" creationId="{D83B0E1E-BA82-46A3-BC32-6683DA9F4B11}"/>
          </ac:picMkLst>
        </pc:picChg>
      </pc:sldChg>
      <pc:sldChg chg="modSp add">
        <pc:chgData name="Marchewka, Lukasz (Nokia - PL/Krakow)" userId="d1ea0da8-3162-4822-a0fc-de2083c021fa" providerId="ADAL" clId="{591FE1B8-0295-403B-9867-245810744DDE}" dt="2020-02-25T15:01:25.126" v="2574" actId="20577"/>
        <pc:sldMkLst>
          <pc:docMk/>
          <pc:sldMk cId="3289246667" sldId="1242"/>
        </pc:sldMkLst>
        <pc:spChg chg="mod">
          <ac:chgData name="Marchewka, Lukasz (Nokia - PL/Krakow)" userId="d1ea0da8-3162-4822-a0fc-de2083c021fa" providerId="ADAL" clId="{591FE1B8-0295-403B-9867-245810744DDE}" dt="2020-02-25T15:01:25.126" v="2574" actId="20577"/>
          <ac:spMkLst>
            <pc:docMk/>
            <pc:sldMk cId="3289246667" sldId="1242"/>
            <ac:spMk id="5" creationId="{C2D28652-0338-4F61-98F9-5B26337E53A5}"/>
          </ac:spMkLst>
        </pc:spChg>
      </pc:sldChg>
      <pc:sldChg chg="add del ord">
        <pc:chgData name="Marchewka, Lukasz (Nokia - PL/Krakow)" userId="d1ea0da8-3162-4822-a0fc-de2083c021fa" providerId="ADAL" clId="{591FE1B8-0295-403B-9867-245810744DDE}" dt="2020-02-25T14:21:22.087" v="1685" actId="2696"/>
        <pc:sldMkLst>
          <pc:docMk/>
          <pc:sldMk cId="923066404" sldId="1243"/>
        </pc:sldMkLst>
      </pc:sldChg>
      <pc:sldChg chg="addSp delSp modSp add">
        <pc:chgData name="Marchewka, Lukasz (Nokia - PL/Krakow)" userId="d1ea0da8-3162-4822-a0fc-de2083c021fa" providerId="ADAL" clId="{591FE1B8-0295-403B-9867-245810744DDE}" dt="2020-02-25T14:49:37.190" v="2149" actId="1076"/>
        <pc:sldMkLst>
          <pc:docMk/>
          <pc:sldMk cId="1624335078" sldId="1243"/>
        </pc:sldMkLst>
        <pc:spChg chg="mod">
          <ac:chgData name="Marchewka, Lukasz (Nokia - PL/Krakow)" userId="d1ea0da8-3162-4822-a0fc-de2083c021fa" providerId="ADAL" clId="{591FE1B8-0295-403B-9867-245810744DDE}" dt="2020-02-25T14:47:32.267" v="1999" actId="20577"/>
          <ac:spMkLst>
            <pc:docMk/>
            <pc:sldMk cId="1624335078" sldId="1243"/>
            <ac:spMk id="4" creationId="{BE9FF795-3EF8-4013-AB23-66D625FE4566}"/>
          </ac:spMkLst>
        </pc:spChg>
        <pc:spChg chg="mod">
          <ac:chgData name="Marchewka, Lukasz (Nokia - PL/Krakow)" userId="d1ea0da8-3162-4822-a0fc-de2083c021fa" providerId="ADAL" clId="{591FE1B8-0295-403B-9867-245810744DDE}" dt="2020-02-25T14:49:33.707" v="2147" actId="6549"/>
          <ac:spMkLst>
            <pc:docMk/>
            <pc:sldMk cId="1624335078" sldId="1243"/>
            <ac:spMk id="5" creationId="{C2D28652-0338-4F61-98F9-5B26337E53A5}"/>
          </ac:spMkLst>
        </pc:spChg>
        <pc:picChg chg="del">
          <ac:chgData name="Marchewka, Lukasz (Nokia - PL/Krakow)" userId="d1ea0da8-3162-4822-a0fc-de2083c021fa" providerId="ADAL" clId="{591FE1B8-0295-403B-9867-245810744DDE}" dt="2020-02-25T14:48:51.337" v="2035" actId="478"/>
          <ac:picMkLst>
            <pc:docMk/>
            <pc:sldMk cId="1624335078" sldId="1243"/>
            <ac:picMk id="2" creationId="{0BAC28BD-E084-4F49-93A5-52B577543273}"/>
          </ac:picMkLst>
        </pc:picChg>
        <pc:picChg chg="add mod">
          <ac:chgData name="Marchewka, Lukasz (Nokia - PL/Krakow)" userId="d1ea0da8-3162-4822-a0fc-de2083c021fa" providerId="ADAL" clId="{591FE1B8-0295-403B-9867-245810744DDE}" dt="2020-02-25T14:48:24.796" v="2029" actId="1076"/>
          <ac:picMkLst>
            <pc:docMk/>
            <pc:sldMk cId="1624335078" sldId="1243"/>
            <ac:picMk id="3" creationId="{BF3AC44C-5AA7-4628-B77B-61F9392A6765}"/>
          </ac:picMkLst>
        </pc:picChg>
        <pc:picChg chg="del">
          <ac:chgData name="Marchewka, Lukasz (Nokia - PL/Krakow)" userId="d1ea0da8-3162-4822-a0fc-de2083c021fa" providerId="ADAL" clId="{591FE1B8-0295-403B-9867-245810744DDE}" dt="2020-02-25T14:48:21.185" v="2027" actId="478"/>
          <ac:picMkLst>
            <pc:docMk/>
            <pc:sldMk cId="1624335078" sldId="1243"/>
            <ac:picMk id="6" creationId="{617C2281-49AE-466B-A0B8-36A1322F2055}"/>
          </ac:picMkLst>
        </pc:picChg>
        <pc:picChg chg="add mod">
          <ac:chgData name="Marchewka, Lukasz (Nokia - PL/Krakow)" userId="d1ea0da8-3162-4822-a0fc-de2083c021fa" providerId="ADAL" clId="{591FE1B8-0295-403B-9867-245810744DDE}" dt="2020-02-25T14:49:37.190" v="2149" actId="1076"/>
          <ac:picMkLst>
            <pc:docMk/>
            <pc:sldMk cId="1624335078" sldId="1243"/>
            <ac:picMk id="7" creationId="{2CEEFBC8-2356-4451-AA45-9164E98F1711}"/>
          </ac:picMkLst>
        </pc:picChg>
      </pc:sldChg>
      <pc:sldChg chg="add del">
        <pc:chgData name="Marchewka, Lukasz (Nokia - PL/Krakow)" userId="d1ea0da8-3162-4822-a0fc-de2083c021fa" providerId="ADAL" clId="{591FE1B8-0295-403B-9867-245810744DDE}" dt="2020-02-25T14:49:49.739" v="2151" actId="2696"/>
        <pc:sldMkLst>
          <pc:docMk/>
          <pc:sldMk cId="2115290407" sldId="1244"/>
        </pc:sldMkLst>
      </pc:sldChg>
      <pc:sldChg chg="modSp add del">
        <pc:chgData name="Marchewka, Lukasz (Nokia - PL/Krakow)" userId="d1ea0da8-3162-4822-a0fc-de2083c021fa" providerId="ADAL" clId="{591FE1B8-0295-403B-9867-245810744DDE}" dt="2020-02-25T14:51:33.276" v="2203" actId="2696"/>
        <pc:sldMkLst>
          <pc:docMk/>
          <pc:sldMk cId="3208770363" sldId="1245"/>
        </pc:sldMkLst>
        <pc:spChg chg="mod">
          <ac:chgData name="Marchewka, Lukasz (Nokia - PL/Krakow)" userId="d1ea0da8-3162-4822-a0fc-de2083c021fa" providerId="ADAL" clId="{591FE1B8-0295-403B-9867-245810744DDE}" dt="2020-02-25T14:50:27.468" v="2160" actId="27636"/>
          <ac:spMkLst>
            <pc:docMk/>
            <pc:sldMk cId="3208770363" sldId="1245"/>
            <ac:spMk id="5" creationId="{C2D28652-0338-4F61-98F9-5B26337E53A5}"/>
          </ac:spMkLst>
        </pc:spChg>
      </pc:sldChg>
      <pc:sldChg chg="addSp delSp modSp add">
        <pc:chgData name="Marchewka, Lukasz (Nokia - PL/Krakow)" userId="d1ea0da8-3162-4822-a0fc-de2083c021fa" providerId="ADAL" clId="{591FE1B8-0295-403B-9867-245810744DDE}" dt="2020-02-26T09:24:38.458" v="3778" actId="1076"/>
        <pc:sldMkLst>
          <pc:docMk/>
          <pc:sldMk cId="3017349793" sldId="1246"/>
        </pc:sldMkLst>
        <pc:spChg chg="mod">
          <ac:chgData name="Marchewka, Lukasz (Nokia - PL/Krakow)" userId="d1ea0da8-3162-4822-a0fc-de2083c021fa" providerId="ADAL" clId="{591FE1B8-0295-403B-9867-245810744DDE}" dt="2020-02-25T15:04:32.817" v="2613" actId="6549"/>
          <ac:spMkLst>
            <pc:docMk/>
            <pc:sldMk cId="3017349793" sldId="1246"/>
            <ac:spMk id="4" creationId="{BE9FF795-3EF8-4013-AB23-66D625FE4566}"/>
          </ac:spMkLst>
        </pc:spChg>
        <pc:spChg chg="mod">
          <ac:chgData name="Marchewka, Lukasz (Nokia - PL/Krakow)" userId="d1ea0da8-3162-4822-a0fc-de2083c021fa" providerId="ADAL" clId="{591FE1B8-0295-403B-9867-245810744DDE}" dt="2020-02-26T09:24:35.788" v="3777" actId="20577"/>
          <ac:spMkLst>
            <pc:docMk/>
            <pc:sldMk cId="3017349793" sldId="1246"/>
            <ac:spMk id="5" creationId="{C2D28652-0338-4F61-98F9-5B26337E53A5}"/>
          </ac:spMkLst>
        </pc:spChg>
        <pc:picChg chg="add mod">
          <ac:chgData name="Marchewka, Lukasz (Nokia - PL/Krakow)" userId="d1ea0da8-3162-4822-a0fc-de2083c021fa" providerId="ADAL" clId="{591FE1B8-0295-403B-9867-245810744DDE}" dt="2020-02-26T09:24:31.213" v="3774" actId="1076"/>
          <ac:picMkLst>
            <pc:docMk/>
            <pc:sldMk cId="3017349793" sldId="1246"/>
            <ac:picMk id="2" creationId="{F2B6BB4E-4A03-47A1-AEE5-03DEDBA12E53}"/>
          </ac:picMkLst>
        </pc:picChg>
        <pc:picChg chg="del mod">
          <ac:chgData name="Marchewka, Lukasz (Nokia - PL/Krakow)" userId="d1ea0da8-3162-4822-a0fc-de2083c021fa" providerId="ADAL" clId="{591FE1B8-0295-403B-9867-245810744DDE}" dt="2020-02-26T09:20:02.689" v="3619" actId="478"/>
          <ac:picMkLst>
            <pc:docMk/>
            <pc:sldMk cId="3017349793" sldId="1246"/>
            <ac:picMk id="3" creationId="{C61401FD-C2CB-4D6B-98F0-755690819F1A}"/>
          </ac:picMkLst>
        </pc:picChg>
        <pc:picChg chg="add mod">
          <ac:chgData name="Marchewka, Lukasz (Nokia - PL/Krakow)" userId="d1ea0da8-3162-4822-a0fc-de2083c021fa" providerId="ADAL" clId="{591FE1B8-0295-403B-9867-245810744DDE}" dt="2020-02-26T09:24:38.458" v="3778" actId="1076"/>
          <ac:picMkLst>
            <pc:docMk/>
            <pc:sldMk cId="3017349793" sldId="1246"/>
            <ac:picMk id="6" creationId="{99A8C98E-BADF-4A0D-88B3-24EC0DE7D9DC}"/>
          </ac:picMkLst>
        </pc:picChg>
        <pc:picChg chg="del">
          <ac:chgData name="Marchewka, Lukasz (Nokia - PL/Krakow)" userId="d1ea0da8-3162-4822-a0fc-de2083c021fa" providerId="ADAL" clId="{591FE1B8-0295-403B-9867-245810744DDE}" dt="2020-02-26T09:20:16.362" v="3623" actId="478"/>
          <ac:picMkLst>
            <pc:docMk/>
            <pc:sldMk cId="3017349793" sldId="1246"/>
            <ac:picMk id="8" creationId="{C7B20B1D-EE72-490D-8910-5A148517DCBD}"/>
          </ac:picMkLst>
        </pc:picChg>
      </pc:sldChg>
      <pc:sldChg chg="addSp delSp modSp add">
        <pc:chgData name="Marchewka, Lukasz (Nokia - PL/Krakow)" userId="d1ea0da8-3162-4822-a0fc-de2083c021fa" providerId="ADAL" clId="{591FE1B8-0295-403B-9867-245810744DDE}" dt="2020-02-26T09:53:41.930" v="4033" actId="14100"/>
        <pc:sldMkLst>
          <pc:docMk/>
          <pc:sldMk cId="3024125685" sldId="1247"/>
        </pc:sldMkLst>
        <pc:spChg chg="mod">
          <ac:chgData name="Marchewka, Lukasz (Nokia - PL/Krakow)" userId="d1ea0da8-3162-4822-a0fc-de2083c021fa" providerId="ADAL" clId="{591FE1B8-0295-403B-9867-245810744DDE}" dt="2020-02-26T09:53:37.911" v="4031" actId="6549"/>
          <ac:spMkLst>
            <pc:docMk/>
            <pc:sldMk cId="3024125685" sldId="1247"/>
            <ac:spMk id="5" creationId="{C2D28652-0338-4F61-98F9-5B26337E53A5}"/>
          </ac:spMkLst>
        </pc:spChg>
        <pc:picChg chg="add mod">
          <ac:chgData name="Marchewka, Lukasz (Nokia - PL/Krakow)" userId="d1ea0da8-3162-4822-a0fc-de2083c021fa" providerId="ADAL" clId="{591FE1B8-0295-403B-9867-245810744DDE}" dt="2020-02-26T09:53:41.930" v="4033" actId="14100"/>
          <ac:picMkLst>
            <pc:docMk/>
            <pc:sldMk cId="3024125685" sldId="1247"/>
            <ac:picMk id="2" creationId="{ACFEB3B1-3228-462C-A4E8-D1E266243FF7}"/>
          </ac:picMkLst>
        </pc:picChg>
        <pc:picChg chg="del">
          <ac:chgData name="Marchewka, Lukasz (Nokia - PL/Krakow)" userId="d1ea0da8-3162-4822-a0fc-de2083c021fa" providerId="ADAL" clId="{591FE1B8-0295-403B-9867-245810744DDE}" dt="2020-02-25T14:51:07.649" v="2182" actId="478"/>
          <ac:picMkLst>
            <pc:docMk/>
            <pc:sldMk cId="3024125685" sldId="1247"/>
            <ac:picMk id="3" creationId="{BF3AC44C-5AA7-4628-B77B-61F9392A6765}"/>
          </ac:picMkLst>
        </pc:picChg>
        <pc:picChg chg="add del mod">
          <ac:chgData name="Marchewka, Lukasz (Nokia - PL/Krakow)" userId="d1ea0da8-3162-4822-a0fc-de2083c021fa" providerId="ADAL" clId="{591FE1B8-0295-403B-9867-245810744DDE}" dt="2020-02-26T09:53:38.460" v="4032" actId="478"/>
          <ac:picMkLst>
            <pc:docMk/>
            <pc:sldMk cId="3024125685" sldId="1247"/>
            <ac:picMk id="6" creationId="{BE42F8CE-6EE6-4F89-A31E-72849FF6BCFE}"/>
          </ac:picMkLst>
        </pc:picChg>
        <pc:picChg chg="del">
          <ac:chgData name="Marchewka, Lukasz (Nokia - PL/Krakow)" userId="d1ea0da8-3162-4822-a0fc-de2083c021fa" providerId="ADAL" clId="{591FE1B8-0295-403B-9867-245810744DDE}" dt="2020-02-25T14:51:16.337" v="2198" actId="478"/>
          <ac:picMkLst>
            <pc:docMk/>
            <pc:sldMk cId="3024125685" sldId="1247"/>
            <ac:picMk id="7" creationId="{2CEEFBC8-2356-4451-AA45-9164E98F1711}"/>
          </ac:picMkLst>
        </pc:picChg>
      </pc:sldChg>
      <pc:sldChg chg="addSp delSp modSp add">
        <pc:chgData name="Marchewka, Lukasz (Nokia - PL/Krakow)" userId="d1ea0da8-3162-4822-a0fc-de2083c021fa" providerId="ADAL" clId="{591FE1B8-0295-403B-9867-245810744DDE}" dt="2020-02-26T10:23:36.722" v="4149" actId="1076"/>
        <pc:sldMkLst>
          <pc:docMk/>
          <pc:sldMk cId="2420883579" sldId="1248"/>
        </pc:sldMkLst>
        <pc:spChg chg="mod">
          <ac:chgData name="Marchewka, Lukasz (Nokia - PL/Krakow)" userId="d1ea0da8-3162-4822-a0fc-de2083c021fa" providerId="ADAL" clId="{591FE1B8-0295-403B-9867-245810744DDE}" dt="2020-02-26T10:23:33.902" v="4148" actId="20577"/>
          <ac:spMkLst>
            <pc:docMk/>
            <pc:sldMk cId="2420883579" sldId="1248"/>
            <ac:spMk id="5" creationId="{C2D28652-0338-4F61-98F9-5B26337E53A5}"/>
          </ac:spMkLst>
        </pc:spChg>
        <pc:picChg chg="del mod">
          <ac:chgData name="Marchewka, Lukasz (Nokia - PL/Krakow)" userId="d1ea0da8-3162-4822-a0fc-de2083c021fa" providerId="ADAL" clId="{591FE1B8-0295-403B-9867-245810744DDE}" dt="2020-02-26T10:22:45.995" v="4122" actId="478"/>
          <ac:picMkLst>
            <pc:docMk/>
            <pc:sldMk cId="2420883579" sldId="1248"/>
            <ac:picMk id="2" creationId="{ACFEB3B1-3228-462C-A4E8-D1E266243FF7}"/>
          </ac:picMkLst>
        </pc:picChg>
        <pc:picChg chg="add mod">
          <ac:chgData name="Marchewka, Lukasz (Nokia - PL/Krakow)" userId="d1ea0da8-3162-4822-a0fc-de2083c021fa" providerId="ADAL" clId="{591FE1B8-0295-403B-9867-245810744DDE}" dt="2020-02-26T10:23:36.722" v="4149" actId="1076"/>
          <ac:picMkLst>
            <pc:docMk/>
            <pc:sldMk cId="2420883579" sldId="1248"/>
            <ac:picMk id="3" creationId="{7AE6905C-2517-4418-9F34-80C71992C4CB}"/>
          </ac:picMkLst>
        </pc:picChg>
      </pc:sldChg>
      <pc:sldChg chg="modSp add ord">
        <pc:chgData name="Marchewka, Lukasz (Nokia - PL/Krakow)" userId="d1ea0da8-3162-4822-a0fc-de2083c021fa" providerId="ADAL" clId="{591FE1B8-0295-403B-9867-245810744DDE}" dt="2020-02-25T14:52:29.226" v="2218" actId="20577"/>
        <pc:sldMkLst>
          <pc:docMk/>
          <pc:sldMk cId="949545648" sldId="1249"/>
        </pc:sldMkLst>
        <pc:spChg chg="mod">
          <ac:chgData name="Marchewka, Lukasz (Nokia - PL/Krakow)" userId="d1ea0da8-3162-4822-a0fc-de2083c021fa" providerId="ADAL" clId="{591FE1B8-0295-403B-9867-245810744DDE}" dt="2020-02-25T14:52:29.226" v="2218" actId="20577"/>
          <ac:spMkLst>
            <pc:docMk/>
            <pc:sldMk cId="949545648" sldId="1249"/>
            <ac:spMk id="2" creationId="{673AE4A4-F521-4B46-BB77-BDFFF6278B02}"/>
          </ac:spMkLst>
        </pc:spChg>
      </pc:sldChg>
      <pc:sldChg chg="addSp delSp modSp add ord">
        <pc:chgData name="Marchewka, Lukasz (Nokia - PL/Krakow)" userId="d1ea0da8-3162-4822-a0fc-de2083c021fa" providerId="ADAL" clId="{591FE1B8-0295-403B-9867-245810744DDE}" dt="2020-02-25T15:03:57.120" v="2610" actId="1076"/>
        <pc:sldMkLst>
          <pc:docMk/>
          <pc:sldMk cId="3004793664" sldId="1250"/>
        </pc:sldMkLst>
        <pc:spChg chg="mod">
          <ac:chgData name="Marchewka, Lukasz (Nokia - PL/Krakow)" userId="d1ea0da8-3162-4822-a0fc-de2083c021fa" providerId="ADAL" clId="{591FE1B8-0295-403B-9867-245810744DDE}" dt="2020-02-25T15:03:50.603" v="2606" actId="6549"/>
          <ac:spMkLst>
            <pc:docMk/>
            <pc:sldMk cId="3004793664" sldId="1250"/>
            <ac:spMk id="5" creationId="{C2D28652-0338-4F61-98F9-5B26337E53A5}"/>
          </ac:spMkLst>
        </pc:spChg>
        <pc:picChg chg="del">
          <ac:chgData name="Marchewka, Lukasz (Nokia - PL/Krakow)" userId="d1ea0da8-3162-4822-a0fc-de2083c021fa" providerId="ADAL" clId="{591FE1B8-0295-403B-9867-245810744DDE}" dt="2020-02-25T15:02:54.945" v="2599" actId="478"/>
          <ac:picMkLst>
            <pc:docMk/>
            <pc:sldMk cId="3004793664" sldId="1250"/>
            <ac:picMk id="2" creationId="{C13876D6-E650-4DFD-86FA-1F2916DEDA52}"/>
          </ac:picMkLst>
        </pc:picChg>
        <pc:picChg chg="add del mod">
          <ac:chgData name="Marchewka, Lukasz (Nokia - PL/Krakow)" userId="d1ea0da8-3162-4822-a0fc-de2083c021fa" providerId="ADAL" clId="{591FE1B8-0295-403B-9867-245810744DDE}" dt="2020-02-25T15:03:52.097" v="2607" actId="478"/>
          <ac:picMkLst>
            <pc:docMk/>
            <pc:sldMk cId="3004793664" sldId="1250"/>
            <ac:picMk id="3" creationId="{9E60E7B9-078C-44A3-AA52-C04F5BCC3903}"/>
          </ac:picMkLst>
        </pc:picChg>
        <pc:picChg chg="add mod">
          <ac:chgData name="Marchewka, Lukasz (Nokia - PL/Krakow)" userId="d1ea0da8-3162-4822-a0fc-de2083c021fa" providerId="ADAL" clId="{591FE1B8-0295-403B-9867-245810744DDE}" dt="2020-02-25T15:03:57.120" v="2610" actId="1076"/>
          <ac:picMkLst>
            <pc:docMk/>
            <pc:sldMk cId="3004793664" sldId="1250"/>
            <ac:picMk id="6" creationId="{47353513-16D6-4EFD-B67B-A70ACC29130F}"/>
          </ac:picMkLst>
        </pc:picChg>
        <pc:picChg chg="del">
          <ac:chgData name="Marchewka, Lukasz (Nokia - PL/Krakow)" userId="d1ea0da8-3162-4822-a0fc-de2083c021fa" providerId="ADAL" clId="{591FE1B8-0295-403B-9867-245810744DDE}" dt="2020-02-25T15:02:55.409" v="2600" actId="478"/>
          <ac:picMkLst>
            <pc:docMk/>
            <pc:sldMk cId="3004793664" sldId="1250"/>
            <ac:picMk id="8" creationId="{6BF1ACAE-E7DC-497F-A078-768AF0C03437}"/>
          </ac:picMkLst>
        </pc:picChg>
        <pc:picChg chg="del">
          <ac:chgData name="Marchewka, Lukasz (Nokia - PL/Krakow)" userId="d1ea0da8-3162-4822-a0fc-de2083c021fa" providerId="ADAL" clId="{591FE1B8-0295-403B-9867-245810744DDE}" dt="2020-02-25T15:02:56.080" v="2601" actId="478"/>
          <ac:picMkLst>
            <pc:docMk/>
            <pc:sldMk cId="3004793664" sldId="1250"/>
            <ac:picMk id="9" creationId="{97D7CCE7-C026-4C25-91C8-7267A3140B66}"/>
          </ac:picMkLst>
        </pc:picChg>
      </pc:sldChg>
      <pc:sldChg chg="modSp add">
        <pc:chgData name="Marchewka, Lukasz (Nokia - PL/Krakow)" userId="d1ea0da8-3162-4822-a0fc-de2083c021fa" providerId="ADAL" clId="{591FE1B8-0295-403B-9867-245810744DDE}" dt="2020-02-26T09:26:27.855" v="3789" actId="20577"/>
        <pc:sldMkLst>
          <pc:docMk/>
          <pc:sldMk cId="3041267225" sldId="1251"/>
        </pc:sldMkLst>
        <pc:spChg chg="mod">
          <ac:chgData name="Marchewka, Lukasz (Nokia - PL/Krakow)" userId="d1ea0da8-3162-4822-a0fc-de2083c021fa" providerId="ADAL" clId="{591FE1B8-0295-403B-9867-245810744DDE}" dt="2020-02-26T07:05:38.590" v="2616" actId="20577"/>
          <ac:spMkLst>
            <pc:docMk/>
            <pc:sldMk cId="3041267225" sldId="1251"/>
            <ac:spMk id="4" creationId="{BE9FF795-3EF8-4013-AB23-66D625FE4566}"/>
          </ac:spMkLst>
        </pc:spChg>
        <pc:spChg chg="mod">
          <ac:chgData name="Marchewka, Lukasz (Nokia - PL/Krakow)" userId="d1ea0da8-3162-4822-a0fc-de2083c021fa" providerId="ADAL" clId="{591FE1B8-0295-403B-9867-245810744DDE}" dt="2020-02-26T09:26:27.855" v="3789" actId="20577"/>
          <ac:spMkLst>
            <pc:docMk/>
            <pc:sldMk cId="3041267225" sldId="1251"/>
            <ac:spMk id="5" creationId="{C2D28652-0338-4F61-98F9-5B26337E53A5}"/>
          </ac:spMkLst>
        </pc:spChg>
      </pc:sldChg>
      <pc:sldChg chg="addSp delSp modSp add">
        <pc:chgData name="Marchewka, Lukasz (Nokia - PL/Krakow)" userId="d1ea0da8-3162-4822-a0fc-de2083c021fa" providerId="ADAL" clId="{591FE1B8-0295-403B-9867-245810744DDE}" dt="2020-02-26T08:14:00.167" v="3480" actId="1076"/>
        <pc:sldMkLst>
          <pc:docMk/>
          <pc:sldMk cId="1748684431" sldId="1252"/>
        </pc:sldMkLst>
        <pc:spChg chg="mod">
          <ac:chgData name="Marchewka, Lukasz (Nokia - PL/Krakow)" userId="d1ea0da8-3162-4822-a0fc-de2083c021fa" providerId="ADAL" clId="{591FE1B8-0295-403B-9867-245810744DDE}" dt="2020-02-26T08:06:14.077" v="3259" actId="20577"/>
          <ac:spMkLst>
            <pc:docMk/>
            <pc:sldMk cId="1748684431" sldId="1252"/>
            <ac:spMk id="4" creationId="{BE9FF795-3EF8-4013-AB23-66D625FE4566}"/>
          </ac:spMkLst>
        </pc:spChg>
        <pc:spChg chg="mod">
          <ac:chgData name="Marchewka, Lukasz (Nokia - PL/Krakow)" userId="d1ea0da8-3162-4822-a0fc-de2083c021fa" providerId="ADAL" clId="{591FE1B8-0295-403B-9867-245810744DDE}" dt="2020-02-26T08:11:54.139" v="3464" actId="404"/>
          <ac:spMkLst>
            <pc:docMk/>
            <pc:sldMk cId="1748684431" sldId="1252"/>
            <ac:spMk id="5" creationId="{C2D28652-0338-4F61-98F9-5B26337E53A5}"/>
          </ac:spMkLst>
        </pc:spChg>
        <pc:picChg chg="add mod">
          <ac:chgData name="Marchewka, Lukasz (Nokia - PL/Krakow)" userId="d1ea0da8-3162-4822-a0fc-de2083c021fa" providerId="ADAL" clId="{591FE1B8-0295-403B-9867-245810744DDE}" dt="2020-02-26T08:10:34.085" v="3348" actId="1076"/>
          <ac:picMkLst>
            <pc:docMk/>
            <pc:sldMk cId="1748684431" sldId="1252"/>
            <ac:picMk id="2" creationId="{3151803F-D11C-4F7F-8B37-FCAF9DAD866E}"/>
          </ac:picMkLst>
        </pc:picChg>
        <pc:picChg chg="add del mod">
          <ac:chgData name="Marchewka, Lukasz (Nokia - PL/Krakow)" userId="d1ea0da8-3162-4822-a0fc-de2083c021fa" providerId="ADAL" clId="{591FE1B8-0295-403B-9867-245810744DDE}" dt="2020-02-26T08:13:56.939" v="3478" actId="478"/>
          <ac:picMkLst>
            <pc:docMk/>
            <pc:sldMk cId="1748684431" sldId="1252"/>
            <ac:picMk id="3" creationId="{BA942EAC-2733-4DC9-8603-C1CE8A4EA542}"/>
          </ac:picMkLst>
        </pc:picChg>
        <pc:picChg chg="add mod">
          <ac:chgData name="Marchewka, Lukasz (Nokia - PL/Krakow)" userId="d1ea0da8-3162-4822-a0fc-de2083c021fa" providerId="ADAL" clId="{591FE1B8-0295-403B-9867-245810744DDE}" dt="2020-02-26T08:14:00.167" v="3480" actId="1076"/>
          <ac:picMkLst>
            <pc:docMk/>
            <pc:sldMk cId="1748684431" sldId="1252"/>
            <ac:picMk id="6" creationId="{C27EC01C-99D3-449E-B955-060CA4CBF526}"/>
          </ac:picMkLst>
        </pc:picChg>
      </pc:sldChg>
      <pc:sldChg chg="addSp delSp modSp add">
        <pc:chgData name="Marchewka, Lukasz (Nokia - PL/Krakow)" userId="d1ea0da8-3162-4822-a0fc-de2083c021fa" providerId="ADAL" clId="{591FE1B8-0295-403B-9867-245810744DDE}" dt="2020-02-26T09:27:32.327" v="3820" actId="1076"/>
        <pc:sldMkLst>
          <pc:docMk/>
          <pc:sldMk cId="1722353687" sldId="1253"/>
        </pc:sldMkLst>
        <pc:spChg chg="mod">
          <ac:chgData name="Marchewka, Lukasz (Nokia - PL/Krakow)" userId="d1ea0da8-3162-4822-a0fc-de2083c021fa" providerId="ADAL" clId="{591FE1B8-0295-403B-9867-245810744DDE}" dt="2020-02-26T09:27:30.485" v="3819" actId="20577"/>
          <ac:spMkLst>
            <pc:docMk/>
            <pc:sldMk cId="1722353687" sldId="1253"/>
            <ac:spMk id="5" creationId="{C2D28652-0338-4F61-98F9-5B26337E53A5}"/>
          </ac:spMkLst>
        </pc:spChg>
        <pc:picChg chg="del">
          <ac:chgData name="Marchewka, Lukasz (Nokia - PL/Krakow)" userId="d1ea0da8-3162-4822-a0fc-de2083c021fa" providerId="ADAL" clId="{591FE1B8-0295-403B-9867-245810744DDE}" dt="2020-02-26T08:12:17.277" v="3468" actId="478"/>
          <ac:picMkLst>
            <pc:docMk/>
            <pc:sldMk cId="1722353687" sldId="1253"/>
            <ac:picMk id="2" creationId="{3151803F-D11C-4F7F-8B37-FCAF9DAD866E}"/>
          </ac:picMkLst>
        </pc:picChg>
        <pc:picChg chg="add mod">
          <ac:chgData name="Marchewka, Lukasz (Nokia - PL/Krakow)" userId="d1ea0da8-3162-4822-a0fc-de2083c021fa" providerId="ADAL" clId="{591FE1B8-0295-403B-9867-245810744DDE}" dt="2020-02-26T09:27:27.366" v="3817" actId="1076"/>
          <ac:picMkLst>
            <pc:docMk/>
            <pc:sldMk cId="1722353687" sldId="1253"/>
            <ac:picMk id="3" creationId="{3B6D2DFC-BD59-44A1-970B-3F1A9F695503}"/>
          </ac:picMkLst>
        </pc:picChg>
        <pc:picChg chg="add mod">
          <ac:chgData name="Marchewka, Lukasz (Nokia - PL/Krakow)" userId="d1ea0da8-3162-4822-a0fc-de2083c021fa" providerId="ADAL" clId="{591FE1B8-0295-403B-9867-245810744DDE}" dt="2020-02-26T09:27:32.327" v="3820" actId="1076"/>
          <ac:picMkLst>
            <pc:docMk/>
            <pc:sldMk cId="1722353687" sldId="1253"/>
            <ac:picMk id="6" creationId="{6783F63F-9F02-4EEB-B093-29B0C15D7954}"/>
          </ac:picMkLst>
        </pc:picChg>
      </pc:sldChg>
      <pc:sldChg chg="addSp delSp modSp add del">
        <pc:chgData name="Marchewka, Lukasz (Nokia - PL/Krakow)" userId="d1ea0da8-3162-4822-a0fc-de2083c021fa" providerId="ADAL" clId="{591FE1B8-0295-403B-9867-245810744DDE}" dt="2020-02-26T09:27:48.283" v="3821" actId="2696"/>
        <pc:sldMkLst>
          <pc:docMk/>
          <pc:sldMk cId="1778450692" sldId="1254"/>
        </pc:sldMkLst>
        <pc:spChg chg="mod">
          <ac:chgData name="Marchewka, Lukasz (Nokia - PL/Krakow)" userId="d1ea0da8-3162-4822-a0fc-de2083c021fa" providerId="ADAL" clId="{591FE1B8-0295-403B-9867-245810744DDE}" dt="2020-02-26T09:19:10.192" v="3606" actId="404"/>
          <ac:spMkLst>
            <pc:docMk/>
            <pc:sldMk cId="1778450692" sldId="1254"/>
            <ac:spMk id="5" creationId="{C2D28652-0338-4F61-98F9-5B26337E53A5}"/>
          </ac:spMkLst>
        </pc:spChg>
        <pc:picChg chg="add del mod">
          <ac:chgData name="Marchewka, Lukasz (Nokia - PL/Krakow)" userId="d1ea0da8-3162-4822-a0fc-de2083c021fa" providerId="ADAL" clId="{591FE1B8-0295-403B-9867-245810744DDE}" dt="2020-02-26T09:27:12.080" v="3799"/>
          <ac:picMkLst>
            <pc:docMk/>
            <pc:sldMk cId="1778450692" sldId="1254"/>
            <ac:picMk id="2" creationId="{1A3D1C9C-4D59-4777-B88F-C29CDDFDC797}"/>
          </ac:picMkLst>
        </pc:picChg>
        <pc:picChg chg="mod">
          <ac:chgData name="Marchewka, Lukasz (Nokia - PL/Krakow)" userId="d1ea0da8-3162-4822-a0fc-de2083c021fa" providerId="ADAL" clId="{591FE1B8-0295-403B-9867-245810744DDE}" dt="2020-02-26T09:19:16.196" v="3608" actId="1076"/>
          <ac:picMkLst>
            <pc:docMk/>
            <pc:sldMk cId="1778450692" sldId="1254"/>
            <ac:picMk id="3" creationId="{3B6D2DFC-BD59-44A1-970B-3F1A9F695503}"/>
          </ac:picMkLst>
        </pc:picChg>
      </pc:sldChg>
      <pc:sldChg chg="addSp delSp modSp add">
        <pc:chgData name="Marchewka, Lukasz (Nokia - PL/Krakow)" userId="d1ea0da8-3162-4822-a0fc-de2083c021fa" providerId="ADAL" clId="{591FE1B8-0295-403B-9867-245810744DDE}" dt="2020-02-26T09:32:05.884" v="3900" actId="1076"/>
        <pc:sldMkLst>
          <pc:docMk/>
          <pc:sldMk cId="2438314776" sldId="1255"/>
        </pc:sldMkLst>
        <pc:spChg chg="mod">
          <ac:chgData name="Marchewka, Lukasz (Nokia - PL/Krakow)" userId="d1ea0da8-3162-4822-a0fc-de2083c021fa" providerId="ADAL" clId="{591FE1B8-0295-403B-9867-245810744DDE}" dt="2020-02-26T09:31:17.256" v="3898" actId="6549"/>
          <ac:spMkLst>
            <pc:docMk/>
            <pc:sldMk cId="2438314776" sldId="1255"/>
            <ac:spMk id="5" creationId="{C2D28652-0338-4F61-98F9-5B26337E53A5}"/>
          </ac:spMkLst>
        </pc:spChg>
        <pc:picChg chg="del">
          <ac:chgData name="Marchewka, Lukasz (Nokia - PL/Krakow)" userId="d1ea0da8-3162-4822-a0fc-de2083c021fa" providerId="ADAL" clId="{591FE1B8-0295-403B-9867-245810744DDE}" dt="2020-02-26T09:31:14.763" v="3896" actId="478"/>
          <ac:picMkLst>
            <pc:docMk/>
            <pc:sldMk cId="2438314776" sldId="1255"/>
            <ac:picMk id="2" creationId="{F2B6BB4E-4A03-47A1-AEE5-03DEDBA12E53}"/>
          </ac:picMkLst>
        </pc:picChg>
        <pc:picChg chg="add mod">
          <ac:chgData name="Marchewka, Lukasz (Nokia - PL/Krakow)" userId="d1ea0da8-3162-4822-a0fc-de2083c021fa" providerId="ADAL" clId="{591FE1B8-0295-403B-9867-245810744DDE}" dt="2020-02-26T09:32:05.884" v="3900" actId="1076"/>
          <ac:picMkLst>
            <pc:docMk/>
            <pc:sldMk cId="2438314776" sldId="1255"/>
            <ac:picMk id="3" creationId="{9A5EC37D-4306-467C-A610-529325BE3071}"/>
          </ac:picMkLst>
        </pc:picChg>
        <pc:picChg chg="del">
          <ac:chgData name="Marchewka, Lukasz (Nokia - PL/Krakow)" userId="d1ea0da8-3162-4822-a0fc-de2083c021fa" providerId="ADAL" clId="{591FE1B8-0295-403B-9867-245810744DDE}" dt="2020-02-26T09:31:15.715" v="3897" actId="478"/>
          <ac:picMkLst>
            <pc:docMk/>
            <pc:sldMk cId="2438314776" sldId="1255"/>
            <ac:picMk id="6" creationId="{99A8C98E-BADF-4A0D-88B3-24EC0DE7D9DC}"/>
          </ac:picMkLst>
        </pc:picChg>
      </pc:sldChg>
      <pc:sldChg chg="addSp delSp modSp add">
        <pc:chgData name="Marchewka, Lukasz (Nokia - PL/Krakow)" userId="d1ea0da8-3162-4822-a0fc-de2083c021fa" providerId="ADAL" clId="{591FE1B8-0295-403B-9867-245810744DDE}" dt="2020-02-26T09:32:54.900" v="3917" actId="1076"/>
        <pc:sldMkLst>
          <pc:docMk/>
          <pc:sldMk cId="2065263061" sldId="1256"/>
        </pc:sldMkLst>
        <pc:spChg chg="mod">
          <ac:chgData name="Marchewka, Lukasz (Nokia - PL/Krakow)" userId="d1ea0da8-3162-4822-a0fc-de2083c021fa" providerId="ADAL" clId="{591FE1B8-0295-403B-9867-245810744DDE}" dt="2020-02-26T09:32:52.770" v="3916" actId="1076"/>
          <ac:spMkLst>
            <pc:docMk/>
            <pc:sldMk cId="2065263061" sldId="1256"/>
            <ac:spMk id="5" creationId="{C2D28652-0338-4F61-98F9-5B26337E53A5}"/>
          </ac:spMkLst>
        </pc:spChg>
        <pc:picChg chg="del">
          <ac:chgData name="Marchewka, Lukasz (Nokia - PL/Krakow)" userId="d1ea0da8-3162-4822-a0fc-de2083c021fa" providerId="ADAL" clId="{591FE1B8-0295-403B-9867-245810744DDE}" dt="2020-02-26T09:25:39.826" v="3781" actId="478"/>
          <ac:picMkLst>
            <pc:docMk/>
            <pc:sldMk cId="2065263061" sldId="1256"/>
            <ac:picMk id="2" creationId="{F2B6BB4E-4A03-47A1-AEE5-03DEDBA12E53}"/>
          </ac:picMkLst>
        </pc:picChg>
        <pc:picChg chg="add del mod">
          <ac:chgData name="Marchewka, Lukasz (Nokia - PL/Krakow)" userId="d1ea0da8-3162-4822-a0fc-de2083c021fa" providerId="ADAL" clId="{591FE1B8-0295-403B-9867-245810744DDE}" dt="2020-02-26T09:28:55.067" v="3847" actId="478"/>
          <ac:picMkLst>
            <pc:docMk/>
            <pc:sldMk cId="2065263061" sldId="1256"/>
            <ac:picMk id="3" creationId="{EA77084E-9D4F-4744-B509-B672C7E2E18C}"/>
          </ac:picMkLst>
        </pc:picChg>
        <pc:picChg chg="del">
          <ac:chgData name="Marchewka, Lukasz (Nokia - PL/Krakow)" userId="d1ea0da8-3162-4822-a0fc-de2083c021fa" providerId="ADAL" clId="{591FE1B8-0295-403B-9867-245810744DDE}" dt="2020-02-26T09:25:36.682" v="3780" actId="478"/>
          <ac:picMkLst>
            <pc:docMk/>
            <pc:sldMk cId="2065263061" sldId="1256"/>
            <ac:picMk id="6" creationId="{99A8C98E-BADF-4A0D-88B3-24EC0DE7D9DC}"/>
          </ac:picMkLst>
        </pc:picChg>
        <pc:picChg chg="add del mod">
          <ac:chgData name="Marchewka, Lukasz (Nokia - PL/Krakow)" userId="d1ea0da8-3162-4822-a0fc-de2083c021fa" providerId="ADAL" clId="{591FE1B8-0295-403B-9867-245810744DDE}" dt="2020-02-26T09:32:16.442" v="3903" actId="478"/>
          <ac:picMkLst>
            <pc:docMk/>
            <pc:sldMk cId="2065263061" sldId="1256"/>
            <ac:picMk id="7" creationId="{87CE9832-FA2E-4679-BC1D-BB2A9A3DD336}"/>
          </ac:picMkLst>
        </pc:picChg>
        <pc:picChg chg="add del">
          <ac:chgData name="Marchewka, Lukasz (Nokia - PL/Krakow)" userId="d1ea0da8-3162-4822-a0fc-de2083c021fa" providerId="ADAL" clId="{591FE1B8-0295-403B-9867-245810744DDE}" dt="2020-02-26T09:30:03.018" v="3864"/>
          <ac:picMkLst>
            <pc:docMk/>
            <pc:sldMk cId="2065263061" sldId="1256"/>
            <ac:picMk id="8" creationId="{62A9446E-A648-4F72-A1F9-FB4310C3AD31}"/>
          </ac:picMkLst>
        </pc:picChg>
        <pc:picChg chg="add mod">
          <ac:chgData name="Marchewka, Lukasz (Nokia - PL/Krakow)" userId="d1ea0da8-3162-4822-a0fc-de2083c021fa" providerId="ADAL" clId="{591FE1B8-0295-403B-9867-245810744DDE}" dt="2020-02-26T09:32:54.900" v="3917" actId="1076"/>
          <ac:picMkLst>
            <pc:docMk/>
            <pc:sldMk cId="2065263061" sldId="1256"/>
            <ac:picMk id="9" creationId="{469B21D7-53C1-463C-B7E5-1626937A01BA}"/>
          </ac:picMkLst>
        </pc:picChg>
        <pc:picChg chg="add mod">
          <ac:chgData name="Marchewka, Lukasz (Nokia - PL/Krakow)" userId="d1ea0da8-3162-4822-a0fc-de2083c021fa" providerId="ADAL" clId="{591FE1B8-0295-403B-9867-245810744DDE}" dt="2020-02-26T09:32:50.311" v="3914" actId="1076"/>
          <ac:picMkLst>
            <pc:docMk/>
            <pc:sldMk cId="2065263061" sldId="1256"/>
            <ac:picMk id="10" creationId="{0FA57AF5-684E-4536-B939-BBE84D8DDA13}"/>
          </ac:picMkLst>
        </pc:picChg>
      </pc:sldChg>
      <pc:sldChg chg="addSp delSp modSp add">
        <pc:chgData name="Marchewka, Lukasz (Nokia - PL/Krakow)" userId="d1ea0da8-3162-4822-a0fc-de2083c021fa" providerId="ADAL" clId="{591FE1B8-0295-403B-9867-245810744DDE}" dt="2020-02-26T10:49:52.056" v="4316" actId="5793"/>
        <pc:sldMkLst>
          <pc:docMk/>
          <pc:sldMk cId="163015206" sldId="1257"/>
        </pc:sldMkLst>
        <pc:spChg chg="mod">
          <ac:chgData name="Marchewka, Lukasz (Nokia - PL/Krakow)" userId="d1ea0da8-3162-4822-a0fc-de2083c021fa" providerId="ADAL" clId="{591FE1B8-0295-403B-9867-245810744DDE}" dt="2020-02-26T10:49:50.231" v="4315" actId="20577"/>
          <ac:spMkLst>
            <pc:docMk/>
            <pc:sldMk cId="163015206" sldId="1257"/>
            <ac:spMk id="4" creationId="{BE9FF795-3EF8-4013-AB23-66D625FE4566}"/>
          </ac:spMkLst>
        </pc:spChg>
        <pc:spChg chg="mod">
          <ac:chgData name="Marchewka, Lukasz (Nokia - PL/Krakow)" userId="d1ea0da8-3162-4822-a0fc-de2083c021fa" providerId="ADAL" clId="{591FE1B8-0295-403B-9867-245810744DDE}" dt="2020-02-26T10:49:52.056" v="4316" actId="5793"/>
          <ac:spMkLst>
            <pc:docMk/>
            <pc:sldMk cId="163015206" sldId="1257"/>
            <ac:spMk id="5" creationId="{C2D28652-0338-4F61-98F9-5B26337E53A5}"/>
          </ac:spMkLst>
        </pc:spChg>
        <pc:picChg chg="add del mod">
          <ac:chgData name="Marchewka, Lukasz (Nokia - PL/Krakow)" userId="d1ea0da8-3162-4822-a0fc-de2083c021fa" providerId="ADAL" clId="{591FE1B8-0295-403B-9867-245810744DDE}" dt="2020-02-26T10:41:12.342" v="4217" actId="478"/>
          <ac:picMkLst>
            <pc:docMk/>
            <pc:sldMk cId="163015206" sldId="1257"/>
            <ac:picMk id="2" creationId="{49189C1D-97A8-425A-91E0-518FEDC7A306}"/>
          </ac:picMkLst>
        </pc:picChg>
        <pc:picChg chg="add mod">
          <ac:chgData name="Marchewka, Lukasz (Nokia - PL/Krakow)" userId="d1ea0da8-3162-4822-a0fc-de2083c021fa" providerId="ADAL" clId="{591FE1B8-0295-403B-9867-245810744DDE}" dt="2020-02-26T10:39:06.001" v="4197" actId="1076"/>
          <ac:picMkLst>
            <pc:docMk/>
            <pc:sldMk cId="163015206" sldId="1257"/>
            <ac:picMk id="3" creationId="{F30B77C6-FB2B-4C4E-9F7A-3035ED27E923}"/>
          </ac:picMkLst>
        </pc:picChg>
        <pc:picChg chg="add mod">
          <ac:chgData name="Marchewka, Lukasz (Nokia - PL/Krakow)" userId="d1ea0da8-3162-4822-a0fc-de2083c021fa" providerId="ADAL" clId="{591FE1B8-0295-403B-9867-245810744DDE}" dt="2020-02-26T10:42:11.136" v="4220" actId="1076"/>
          <ac:picMkLst>
            <pc:docMk/>
            <pc:sldMk cId="163015206" sldId="1257"/>
            <ac:picMk id="6" creationId="{CC154217-7318-40BE-BF7C-956BC1AE600F}"/>
          </ac:picMkLst>
        </pc:picChg>
      </pc:sldChg>
      <pc:sldChg chg="addSp delSp modSp add">
        <pc:chgData name="Marchewka, Lukasz (Nokia - PL/Krakow)" userId="d1ea0da8-3162-4822-a0fc-de2083c021fa" providerId="ADAL" clId="{591FE1B8-0295-403B-9867-245810744DDE}" dt="2020-02-26T10:21:50.589" v="4074" actId="1076"/>
        <pc:sldMkLst>
          <pc:docMk/>
          <pc:sldMk cId="408413515" sldId="1258"/>
        </pc:sldMkLst>
        <pc:spChg chg="mod">
          <ac:chgData name="Marchewka, Lukasz (Nokia - PL/Krakow)" userId="d1ea0da8-3162-4822-a0fc-de2083c021fa" providerId="ADAL" clId="{591FE1B8-0295-403B-9867-245810744DDE}" dt="2020-02-26T10:13:21.783" v="4072" actId="20577"/>
          <ac:spMkLst>
            <pc:docMk/>
            <pc:sldMk cId="408413515" sldId="1258"/>
            <ac:spMk id="5" creationId="{C2D28652-0338-4F61-98F9-5B26337E53A5}"/>
          </ac:spMkLst>
        </pc:spChg>
        <pc:picChg chg="del">
          <ac:chgData name="Marchewka, Lukasz (Nokia - PL/Krakow)" userId="d1ea0da8-3162-4822-a0fc-de2083c021fa" providerId="ADAL" clId="{591FE1B8-0295-403B-9867-245810744DDE}" dt="2020-02-26T09:53:44.348" v="4034" actId="478"/>
          <ac:picMkLst>
            <pc:docMk/>
            <pc:sldMk cId="408413515" sldId="1258"/>
            <ac:picMk id="2" creationId="{ACFEB3B1-3228-462C-A4E8-D1E266243FF7}"/>
          </ac:picMkLst>
        </pc:picChg>
        <pc:picChg chg="add mod">
          <ac:chgData name="Marchewka, Lukasz (Nokia - PL/Krakow)" userId="d1ea0da8-3162-4822-a0fc-de2083c021fa" providerId="ADAL" clId="{591FE1B8-0295-403B-9867-245810744DDE}" dt="2020-02-26T10:21:50.589" v="4074" actId="1076"/>
          <ac:picMkLst>
            <pc:docMk/>
            <pc:sldMk cId="408413515" sldId="1258"/>
            <ac:picMk id="3" creationId="{A1D87776-9ECD-4D80-8869-EE02616A5030}"/>
          </ac:picMkLst>
        </pc:picChg>
        <pc:picChg chg="mod">
          <ac:chgData name="Marchewka, Lukasz (Nokia - PL/Krakow)" userId="d1ea0da8-3162-4822-a0fc-de2083c021fa" providerId="ADAL" clId="{591FE1B8-0295-403B-9867-245810744DDE}" dt="2020-02-26T09:53:53.943" v="4042" actId="14100"/>
          <ac:picMkLst>
            <pc:docMk/>
            <pc:sldMk cId="408413515" sldId="1258"/>
            <ac:picMk id="6" creationId="{BE42F8CE-6EE6-4F89-A31E-72849FF6BCFE}"/>
          </ac:picMkLst>
        </pc:picChg>
      </pc:sldChg>
      <pc:sldChg chg="add del ord">
        <pc:chgData name="Marchewka, Lukasz (Nokia - PL/Krakow)" userId="d1ea0da8-3162-4822-a0fc-de2083c021fa" providerId="ADAL" clId="{591FE1B8-0295-403B-9867-245810744DDE}" dt="2020-02-26T10:30:12.116" v="4152" actId="2696"/>
        <pc:sldMkLst>
          <pc:docMk/>
          <pc:sldMk cId="1590404449" sldId="1259"/>
        </pc:sldMkLst>
      </pc:sldChg>
      <pc:sldChg chg="modSp add ord">
        <pc:chgData name="Marchewka, Lukasz (Nokia - PL/Krakow)" userId="d1ea0da8-3162-4822-a0fc-de2083c021fa" providerId="ADAL" clId="{591FE1B8-0295-403B-9867-245810744DDE}" dt="2020-02-26T10:30:20.286" v="4156" actId="20577"/>
        <pc:sldMkLst>
          <pc:docMk/>
          <pc:sldMk cId="3390319384" sldId="1259"/>
        </pc:sldMkLst>
        <pc:spChg chg="mod">
          <ac:chgData name="Marchewka, Lukasz (Nokia - PL/Krakow)" userId="d1ea0da8-3162-4822-a0fc-de2083c021fa" providerId="ADAL" clId="{591FE1B8-0295-403B-9867-245810744DDE}" dt="2020-02-26T10:30:20.286" v="4156" actId="20577"/>
          <ac:spMkLst>
            <pc:docMk/>
            <pc:sldMk cId="3390319384" sldId="1259"/>
            <ac:spMk id="2" creationId="{673AE4A4-F521-4B46-BB77-BDFFF6278B02}"/>
          </ac:spMkLst>
        </pc:spChg>
      </pc:sldChg>
      <pc:sldChg chg="addSp delSp modSp add">
        <pc:chgData name="Marchewka, Lukasz (Nokia - PL/Krakow)" userId="d1ea0da8-3162-4822-a0fc-de2083c021fa" providerId="ADAL" clId="{591FE1B8-0295-403B-9867-245810744DDE}" dt="2020-02-26T10:57:16.884" v="4390" actId="5793"/>
        <pc:sldMkLst>
          <pc:docMk/>
          <pc:sldMk cId="2620024864" sldId="1260"/>
        </pc:sldMkLst>
        <pc:spChg chg="mod">
          <ac:chgData name="Marchewka, Lukasz (Nokia - PL/Krakow)" userId="d1ea0da8-3162-4822-a0fc-de2083c021fa" providerId="ADAL" clId="{591FE1B8-0295-403B-9867-245810744DDE}" dt="2020-02-26T10:57:16.884" v="4390" actId="5793"/>
          <ac:spMkLst>
            <pc:docMk/>
            <pc:sldMk cId="2620024864" sldId="1260"/>
            <ac:spMk id="5" creationId="{C2D28652-0338-4F61-98F9-5B26337E53A5}"/>
          </ac:spMkLst>
        </pc:spChg>
        <pc:picChg chg="add mod">
          <ac:chgData name="Marchewka, Lukasz (Nokia - PL/Krakow)" userId="d1ea0da8-3162-4822-a0fc-de2083c021fa" providerId="ADAL" clId="{591FE1B8-0295-403B-9867-245810744DDE}" dt="2020-02-26T10:49:02.431" v="4299" actId="14100"/>
          <ac:picMkLst>
            <pc:docMk/>
            <pc:sldMk cId="2620024864" sldId="1260"/>
            <ac:picMk id="2" creationId="{E50969CF-5291-4D7E-A42A-5EAB7C4BFF5B}"/>
          </ac:picMkLst>
        </pc:picChg>
        <pc:picChg chg="del">
          <ac:chgData name="Marchewka, Lukasz (Nokia - PL/Krakow)" userId="d1ea0da8-3162-4822-a0fc-de2083c021fa" providerId="ADAL" clId="{591FE1B8-0295-403B-9867-245810744DDE}" dt="2020-02-26T10:43:25.125" v="4250" actId="478"/>
          <ac:picMkLst>
            <pc:docMk/>
            <pc:sldMk cId="2620024864" sldId="1260"/>
            <ac:picMk id="3" creationId="{F30B77C6-FB2B-4C4E-9F7A-3035ED27E923}"/>
          </ac:picMkLst>
        </pc:picChg>
        <pc:picChg chg="del">
          <ac:chgData name="Marchewka, Lukasz (Nokia - PL/Krakow)" userId="d1ea0da8-3162-4822-a0fc-de2083c021fa" providerId="ADAL" clId="{591FE1B8-0295-403B-9867-245810744DDE}" dt="2020-02-26T10:43:27.861" v="4252" actId="478"/>
          <ac:picMkLst>
            <pc:docMk/>
            <pc:sldMk cId="2620024864" sldId="1260"/>
            <ac:picMk id="6" creationId="{CC154217-7318-40BE-BF7C-956BC1AE600F}"/>
          </ac:picMkLst>
        </pc:picChg>
        <pc:picChg chg="add del">
          <ac:chgData name="Marchewka, Lukasz (Nokia - PL/Krakow)" userId="d1ea0da8-3162-4822-a0fc-de2083c021fa" providerId="ADAL" clId="{591FE1B8-0295-403B-9867-245810744DDE}" dt="2020-02-26T10:49:33.413" v="4302" actId="478"/>
          <ac:picMkLst>
            <pc:docMk/>
            <pc:sldMk cId="2620024864" sldId="1260"/>
            <ac:picMk id="7" creationId="{5A4DFD79-35D7-4DAA-BCE7-DD65D9B8173A}"/>
          </ac:picMkLst>
        </pc:picChg>
        <pc:picChg chg="add mod">
          <ac:chgData name="Marchewka, Lukasz (Nokia - PL/Krakow)" userId="d1ea0da8-3162-4822-a0fc-de2083c021fa" providerId="ADAL" clId="{591FE1B8-0295-403B-9867-245810744DDE}" dt="2020-02-26T10:50:04.430" v="4321" actId="1076"/>
          <ac:picMkLst>
            <pc:docMk/>
            <pc:sldMk cId="2620024864" sldId="1260"/>
            <ac:picMk id="8" creationId="{9C5AE4AA-F791-4E82-A6AF-AA6DA0C8F31A}"/>
          </ac:picMkLst>
        </pc:picChg>
      </pc:sldChg>
      <pc:sldChg chg="addSp delSp modSp add">
        <pc:chgData name="Marchewka, Lukasz (Nokia - PL/Krakow)" userId="d1ea0da8-3162-4822-a0fc-de2083c021fa" providerId="ADAL" clId="{591FE1B8-0295-403B-9867-245810744DDE}" dt="2020-02-26T10:57:42.879" v="4394"/>
        <pc:sldMkLst>
          <pc:docMk/>
          <pc:sldMk cId="1281393115" sldId="1261"/>
        </pc:sldMkLst>
        <pc:spChg chg="mod">
          <ac:chgData name="Marchewka, Lukasz (Nokia - PL/Krakow)" userId="d1ea0da8-3162-4822-a0fc-de2083c021fa" providerId="ADAL" clId="{591FE1B8-0295-403B-9867-245810744DDE}" dt="2020-02-26T10:57:42.879" v="4394"/>
          <ac:spMkLst>
            <pc:docMk/>
            <pc:sldMk cId="1281393115" sldId="1261"/>
            <ac:spMk id="5" creationId="{C2D28652-0338-4F61-98F9-5B26337E53A5}"/>
          </ac:spMkLst>
        </pc:spChg>
        <pc:picChg chg="del">
          <ac:chgData name="Marchewka, Lukasz (Nokia - PL/Krakow)" userId="d1ea0da8-3162-4822-a0fc-de2083c021fa" providerId="ADAL" clId="{591FE1B8-0295-403B-9867-245810744DDE}" dt="2020-02-26T10:55:30.005" v="4323" actId="478"/>
          <ac:picMkLst>
            <pc:docMk/>
            <pc:sldMk cId="1281393115" sldId="1261"/>
            <ac:picMk id="2" creationId="{E50969CF-5291-4D7E-A42A-5EAB7C4BFF5B}"/>
          </ac:picMkLst>
        </pc:picChg>
        <pc:picChg chg="add mod">
          <ac:chgData name="Marchewka, Lukasz (Nokia - PL/Krakow)" userId="d1ea0da8-3162-4822-a0fc-de2083c021fa" providerId="ADAL" clId="{591FE1B8-0295-403B-9867-245810744DDE}" dt="2020-02-26T10:55:33.543" v="4325" actId="1076"/>
          <ac:picMkLst>
            <pc:docMk/>
            <pc:sldMk cId="1281393115" sldId="1261"/>
            <ac:picMk id="3" creationId="{3A5F5A54-99F8-4580-BFCB-FBAD06F95472}"/>
          </ac:picMkLst>
        </pc:picChg>
        <pc:picChg chg="add mod">
          <ac:chgData name="Marchewka, Lukasz (Nokia - PL/Krakow)" userId="d1ea0da8-3162-4822-a0fc-de2083c021fa" providerId="ADAL" clId="{591FE1B8-0295-403B-9867-245810744DDE}" dt="2020-02-26T10:56:22.301" v="4377" actId="1076"/>
          <ac:picMkLst>
            <pc:docMk/>
            <pc:sldMk cId="1281393115" sldId="1261"/>
            <ac:picMk id="6" creationId="{CF8AEFCD-B7DB-4A74-B6B6-08FA16AC1179}"/>
          </ac:picMkLst>
        </pc:picChg>
        <pc:picChg chg="del">
          <ac:chgData name="Marchewka, Lukasz (Nokia - PL/Krakow)" userId="d1ea0da8-3162-4822-a0fc-de2083c021fa" providerId="ADAL" clId="{591FE1B8-0295-403B-9867-245810744DDE}" dt="2020-02-26T10:55:57.973" v="4375" actId="478"/>
          <ac:picMkLst>
            <pc:docMk/>
            <pc:sldMk cId="1281393115" sldId="1261"/>
            <ac:picMk id="8" creationId="{9C5AE4AA-F791-4E82-A6AF-AA6DA0C8F31A}"/>
          </ac:picMkLst>
        </pc:picChg>
      </pc:sldChg>
      <pc:sldChg chg="modSp add ord">
        <pc:chgData name="Marchewka, Lukasz (Nokia - PL/Krakow)" userId="d1ea0da8-3162-4822-a0fc-de2083c021fa" providerId="ADAL" clId="{591FE1B8-0295-403B-9867-245810744DDE}" dt="2020-02-26T10:58:03.827" v="4398" actId="5793"/>
        <pc:sldMkLst>
          <pc:docMk/>
          <pc:sldMk cId="2918109362" sldId="1262"/>
        </pc:sldMkLst>
        <pc:spChg chg="mod">
          <ac:chgData name="Marchewka, Lukasz (Nokia - PL/Krakow)" userId="d1ea0da8-3162-4822-a0fc-de2083c021fa" providerId="ADAL" clId="{591FE1B8-0295-403B-9867-245810744DDE}" dt="2020-02-26T10:57:02.559" v="4388" actId="20577"/>
          <ac:spMkLst>
            <pc:docMk/>
            <pc:sldMk cId="2918109362" sldId="1262"/>
            <ac:spMk id="4" creationId="{BE9FF795-3EF8-4013-AB23-66D625FE4566}"/>
          </ac:spMkLst>
        </pc:spChg>
        <pc:spChg chg="mod">
          <ac:chgData name="Marchewka, Lukasz (Nokia - PL/Krakow)" userId="d1ea0da8-3162-4822-a0fc-de2083c021fa" providerId="ADAL" clId="{591FE1B8-0295-403B-9867-245810744DDE}" dt="2020-02-26T10:58:03.827" v="4398" actId="5793"/>
          <ac:spMkLst>
            <pc:docMk/>
            <pc:sldMk cId="2918109362" sldId="1262"/>
            <ac:spMk id="5" creationId="{C2D28652-0338-4F61-98F9-5B26337E53A5}"/>
          </ac:spMkLst>
        </pc:spChg>
      </pc:sldChg>
    </pc:docChg>
  </pc:docChgLst>
  <pc:docChgLst>
    <pc:chgData name="Marchewka, Lukasz (Nokia - PL/Krakow)" userId="d1ea0da8-3162-4822-a0fc-de2083c021fa" providerId="ADAL" clId="{0328AFE5-BFD6-46C4-9C5F-F8C5F3F80560}"/>
    <pc:docChg chg="undo custSel addSld delSld modSld">
      <pc:chgData name="Marchewka, Lukasz (Nokia - PL/Krakow)" userId="d1ea0da8-3162-4822-a0fc-de2083c021fa" providerId="ADAL" clId="{0328AFE5-BFD6-46C4-9C5F-F8C5F3F80560}" dt="2019-02-25T08:58:26.505" v="331" actId="20577"/>
      <pc:docMkLst>
        <pc:docMk/>
      </pc:docMkLst>
      <pc:sldChg chg="modSp">
        <pc:chgData name="Marchewka, Lukasz (Nokia - PL/Krakow)" userId="d1ea0da8-3162-4822-a0fc-de2083c021fa" providerId="ADAL" clId="{0328AFE5-BFD6-46C4-9C5F-F8C5F3F80560}" dt="2019-02-25T08:36:34.253" v="8" actId="20577"/>
        <pc:sldMkLst>
          <pc:docMk/>
          <pc:sldMk cId="2950137589" sldId="257"/>
        </pc:sldMkLst>
        <pc:spChg chg="mod">
          <ac:chgData name="Marchewka, Lukasz (Nokia - PL/Krakow)" userId="d1ea0da8-3162-4822-a0fc-de2083c021fa" providerId="ADAL" clId="{0328AFE5-BFD6-46C4-9C5F-F8C5F3F80560}" dt="2019-02-25T08:36:34.253" v="8" actId="20577"/>
          <ac:spMkLst>
            <pc:docMk/>
            <pc:sldMk cId="2950137589" sldId="257"/>
            <ac:spMk id="3" creationId="{A4E748F3-52F3-4227-86AD-9C50826A6263}"/>
          </ac:spMkLst>
        </pc:spChg>
      </pc:sldChg>
      <pc:sldChg chg="modSp">
        <pc:chgData name="Marchewka, Lukasz (Nokia - PL/Krakow)" userId="d1ea0da8-3162-4822-a0fc-de2083c021fa" providerId="ADAL" clId="{0328AFE5-BFD6-46C4-9C5F-F8C5F3F80560}" dt="2019-02-25T08:37:13.233" v="14" actId="5793"/>
        <pc:sldMkLst>
          <pc:docMk/>
          <pc:sldMk cId="4174505542" sldId="1188"/>
        </pc:sldMkLst>
        <pc:spChg chg="mod">
          <ac:chgData name="Marchewka, Lukasz (Nokia - PL/Krakow)" userId="d1ea0da8-3162-4822-a0fc-de2083c021fa" providerId="ADAL" clId="{0328AFE5-BFD6-46C4-9C5F-F8C5F3F80560}" dt="2019-02-25T08:37:13.233" v="14" actId="5793"/>
          <ac:spMkLst>
            <pc:docMk/>
            <pc:sldMk cId="4174505542" sldId="1188"/>
            <ac:spMk id="5" creationId="{C2D28652-0338-4F61-98F9-5B26337E53A5}"/>
          </ac:spMkLst>
        </pc:spChg>
      </pc:sldChg>
      <pc:sldChg chg="modSp">
        <pc:chgData name="Marchewka, Lukasz (Nokia - PL/Krakow)" userId="d1ea0da8-3162-4822-a0fc-de2083c021fa" providerId="ADAL" clId="{0328AFE5-BFD6-46C4-9C5F-F8C5F3F80560}" dt="2019-02-25T08:52:57.208" v="186"/>
        <pc:sldMkLst>
          <pc:docMk/>
          <pc:sldMk cId="3182514991" sldId="1189"/>
        </pc:sldMkLst>
        <pc:spChg chg="mod">
          <ac:chgData name="Marchewka, Lukasz (Nokia - PL/Krakow)" userId="d1ea0da8-3162-4822-a0fc-de2083c021fa" providerId="ADAL" clId="{0328AFE5-BFD6-46C4-9C5F-F8C5F3F80560}" dt="2019-02-25T08:38:23.362" v="38" actId="20577"/>
          <ac:spMkLst>
            <pc:docMk/>
            <pc:sldMk cId="3182514991" sldId="1189"/>
            <ac:spMk id="4" creationId="{BE9FF795-3EF8-4013-AB23-66D625FE4566}"/>
          </ac:spMkLst>
        </pc:spChg>
        <pc:spChg chg="mod">
          <ac:chgData name="Marchewka, Lukasz (Nokia - PL/Krakow)" userId="d1ea0da8-3162-4822-a0fc-de2083c021fa" providerId="ADAL" clId="{0328AFE5-BFD6-46C4-9C5F-F8C5F3F80560}" dt="2019-02-25T08:52:57.208" v="186"/>
          <ac:spMkLst>
            <pc:docMk/>
            <pc:sldMk cId="3182514991" sldId="1189"/>
            <ac:spMk id="5" creationId="{C2D28652-0338-4F61-98F9-5B26337E53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900" b="0" i="0" kern="1200" dirty="0">
              <a:solidFill>
                <a:schemeClr val="tx1"/>
              </a:solidFill>
              <a:effectLst/>
              <a:latin typeface="+mn-lt"/>
              <a:ea typeface="ヒラギノ角ゴ Pro W3" charset="0"/>
              <a:cs typeface="ヒラギノ角ゴ Pro W3" charset="0"/>
            </a:endParaRPr>
          </a:p>
          <a:p>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7</a:t>
            </a:fld>
            <a:endParaRPr lang="en-US"/>
          </a:p>
        </p:txBody>
      </p:sp>
    </p:spTree>
    <p:extLst>
      <p:ext uri="{BB962C8B-B14F-4D97-AF65-F5344CB8AC3E}">
        <p14:creationId xmlns:p14="http://schemas.microsoft.com/office/powerpoint/2010/main" val="66329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20</a:t>
            </a:fld>
            <a:endParaRPr lang="en-US"/>
          </a:p>
        </p:txBody>
      </p:sp>
    </p:spTree>
    <p:extLst>
      <p:ext uri="{BB962C8B-B14F-4D97-AF65-F5344CB8AC3E}">
        <p14:creationId xmlns:p14="http://schemas.microsoft.com/office/powerpoint/2010/main" val="1290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21</a:t>
            </a:fld>
            <a:endParaRPr lang="en-US"/>
          </a:p>
        </p:txBody>
      </p:sp>
    </p:spTree>
    <p:extLst>
      <p:ext uri="{BB962C8B-B14F-4D97-AF65-F5344CB8AC3E}">
        <p14:creationId xmlns:p14="http://schemas.microsoft.com/office/powerpoint/2010/main" val="304966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58D4EF5B-ECC8-43EE-A509-D601DDF42AD0}" type="slidenum">
              <a:rPr lang="en-US" smtClean="0"/>
              <a:t>27</a:t>
            </a:fld>
            <a:endParaRPr lang="en-US"/>
          </a:p>
        </p:txBody>
      </p:sp>
    </p:spTree>
    <p:extLst>
      <p:ext uri="{BB962C8B-B14F-4D97-AF65-F5344CB8AC3E}">
        <p14:creationId xmlns:p14="http://schemas.microsoft.com/office/powerpoint/2010/main" val="110311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33</a:t>
            </a:fld>
            <a:endParaRPr lang="en-US"/>
          </a:p>
        </p:txBody>
      </p:sp>
    </p:spTree>
    <p:extLst>
      <p:ext uri="{BB962C8B-B14F-4D97-AF65-F5344CB8AC3E}">
        <p14:creationId xmlns:p14="http://schemas.microsoft.com/office/powerpoint/2010/main" val="63567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34502" y="3060000"/>
            <a:ext cx="8291898"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a:xfrm>
            <a:off x="2304000" y="4816800"/>
            <a:ext cx="4536000" cy="122400"/>
          </a:xfrm>
          <a:prstGeom prst="rect">
            <a:avLst/>
          </a:prstGeom>
        </p:spPr>
        <p:txBody>
          <a:bodyPr/>
          <a:lstStyle/>
          <a:p>
            <a:r>
              <a:rPr lang="en-GB"/>
              <a:t>&lt;Document ID: change ID in footer or remove&gt; &lt;Change information classification in footer&gt;</a:t>
            </a:r>
            <a:endParaRPr lang="en-US"/>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148687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810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702208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6" name="Picture 5">
            <a:extLst>
              <a:ext uri="{FF2B5EF4-FFF2-40B4-BE49-F238E27FC236}">
                <a16:creationId xmlns:a16="http://schemas.microsoft.com/office/drawing/2014/main" id="{881DDC49-8DAE-42EA-847C-6ED7E3A1DD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8" name="Picture 7">
            <a:extLst>
              <a:ext uri="{FF2B5EF4-FFF2-40B4-BE49-F238E27FC236}">
                <a16:creationId xmlns:a16="http://schemas.microsoft.com/office/drawing/2014/main" id="{A29504A1-6308-446D-B073-C43CF250B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854149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032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1947E-906A-46AD-9413-1921F00F19AB}"/>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9" name="Slide Number Placeholder 5">
            <a:extLst>
              <a:ext uri="{FF2B5EF4-FFF2-40B4-BE49-F238E27FC236}">
                <a16:creationId xmlns:a16="http://schemas.microsoft.com/office/drawing/2014/main" id="{BA0CA059-29E1-450A-A218-D27AB73F8070}"/>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Footer Placeholder 14">
            <a:extLst>
              <a:ext uri="{FF2B5EF4-FFF2-40B4-BE49-F238E27FC236}">
                <a16:creationId xmlns:a16="http://schemas.microsoft.com/office/drawing/2014/main" id="{80DAFA2C-A5B7-47BD-9867-3032BEE127ED}"/>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27538733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hyperlink" Target="http://github.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gum/NOKIA-PK"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rogerdudler.github.io/git-guide/files/git_cheat_sheet.pdf" TargetMode="External"/><Relationship Id="rId2" Type="http://schemas.openxmlformats.org/officeDocument/2006/relationships/hyperlink" Target="https://git-scm.com/docs" TargetMode="External"/><Relationship Id="rId1" Type="http://schemas.openxmlformats.org/officeDocument/2006/relationships/slideLayout" Target="../slideLayouts/slideLayout12.xml"/><Relationship Id="rId5" Type="http://schemas.openxmlformats.org/officeDocument/2006/relationships/hyperlink" Target="https://git-school.github.io/visualizing-git/" TargetMode="External"/><Relationship Id="rId4" Type="http://schemas.openxmlformats.org/officeDocument/2006/relationships/hyperlink" Target="https://learngitbranching.j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r>
              <a:rPr lang="pl-PL" sz="4800" dirty="0"/>
              <a:t>Projektowanie złożonych systemów telekomunikacyjnych</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r>
              <a:rPr lang="pl-PL" dirty="0" err="1">
                <a:solidFill>
                  <a:srgbClr val="001135"/>
                </a:solidFill>
              </a:rPr>
              <a:t>Lecture</a:t>
            </a:r>
            <a:r>
              <a:rPr lang="pl-PL" dirty="0">
                <a:solidFill>
                  <a:srgbClr val="001135"/>
                </a:solidFill>
              </a:rPr>
              <a:t> 1: GIT – </a:t>
            </a:r>
            <a:r>
              <a:rPr lang="pl-PL" dirty="0" err="1">
                <a:solidFill>
                  <a:srgbClr val="001135"/>
                </a:solidFill>
              </a:rPr>
              <a:t>Introduction</a:t>
            </a:r>
            <a:r>
              <a:rPr lang="pl-PL" dirty="0">
                <a:solidFill>
                  <a:srgbClr val="001135"/>
                </a:solidFill>
              </a:rPr>
              <a:t>	</a:t>
            </a:r>
            <a:endParaRPr lang="en-US" dirty="0">
              <a:solidFill>
                <a:srgbClr val="001135"/>
              </a:solidFill>
            </a:endParaRPr>
          </a:p>
          <a:p>
            <a:pPr lvl="0">
              <a:lnSpc>
                <a:spcPct val="100000"/>
              </a:lnSpc>
            </a:pPr>
            <a:r>
              <a:rPr lang="pl-PL" dirty="0">
                <a:solidFill>
                  <a:srgbClr val="001135"/>
                </a:solidFill>
              </a:rPr>
              <a:t>Łukasz Marchewka</a:t>
            </a:r>
            <a:endParaRPr lang="en-US" dirty="0">
              <a:solidFill>
                <a:srgbClr val="001135"/>
              </a:solidFill>
            </a:endParaRPr>
          </a:p>
          <a:p>
            <a:pPr lvl="0">
              <a:lnSpc>
                <a:spcPct val="100000"/>
              </a:lnSpc>
            </a:pPr>
            <a:r>
              <a:rPr lang="pl-PL" dirty="0">
                <a:solidFill>
                  <a:srgbClr val="001135"/>
                </a:solidFill>
              </a:rPr>
              <a:t>27-02-2020</a:t>
            </a:r>
            <a:endParaRPr lang="en-US" dirty="0">
              <a:solidFill>
                <a:srgbClr val="001135"/>
              </a:solidFill>
            </a:endParaRPr>
          </a:p>
        </p:txBody>
      </p:sp>
    </p:spTree>
    <p:extLst>
      <p:ext uri="{BB962C8B-B14F-4D97-AF65-F5344CB8AC3E}">
        <p14:creationId xmlns:p14="http://schemas.microsoft.com/office/powerpoint/2010/main" val="29501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Committing</a:t>
            </a:r>
            <a:r>
              <a:rPr lang="pl-PL" dirty="0"/>
              <a:t> the </a:t>
            </a:r>
            <a:r>
              <a:rPr lang="pl-PL" dirty="0" err="1"/>
              <a:t>changes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a:t>
            </a:r>
            <a:r>
              <a:rPr lang="pl-PL" sz="2000" b="1" dirty="0" err="1"/>
              <a:t>commit</a:t>
            </a:r>
            <a:r>
              <a:rPr lang="pl-PL" sz="2000" b="1" dirty="0"/>
              <a:t> </a:t>
            </a:r>
            <a:r>
              <a:rPr lang="pl-PL" sz="2000" dirty="0"/>
              <a:t>– </a:t>
            </a:r>
            <a:r>
              <a:rPr lang="pl-PL" sz="2000" dirty="0" err="1"/>
              <a:t>saves</a:t>
            </a:r>
            <a:r>
              <a:rPr lang="pl-PL" sz="2000" dirty="0"/>
              <a:t> the </a:t>
            </a:r>
            <a:r>
              <a:rPr lang="pl-PL" sz="2000" dirty="0" err="1"/>
              <a:t>changes</a:t>
            </a:r>
            <a:r>
              <a:rPr lang="pl-PL" sz="2000" dirty="0"/>
              <a:t> in the </a:t>
            </a:r>
            <a:r>
              <a:rPr lang="pl-PL" sz="2000" dirty="0" err="1"/>
              <a:t>repository</a:t>
            </a:r>
            <a:r>
              <a:rPr lang="pl-PL" sz="2000" dirty="0"/>
              <a:t> </a:t>
            </a:r>
            <a:r>
              <a:rPr lang="pl-PL" sz="2000" dirty="0" err="1"/>
              <a:t>into</a:t>
            </a:r>
            <a:r>
              <a:rPr lang="pl-PL" sz="2000" dirty="0"/>
              <a:t> </a:t>
            </a:r>
            <a:r>
              <a:rPr lang="pl-PL" sz="2000" dirty="0" err="1"/>
              <a:t>snapshot</a:t>
            </a:r>
            <a:r>
              <a:rPr lang="pl-PL" sz="2000" dirty="0"/>
              <a:t> (</a:t>
            </a:r>
            <a:r>
              <a:rPr lang="pl-PL" sz="2000" dirty="0" err="1"/>
              <a:t>staged</a:t>
            </a:r>
            <a:r>
              <a:rPr lang="pl-PL" sz="2000" dirty="0"/>
              <a:t> </a:t>
            </a:r>
            <a:br>
              <a:rPr lang="pl-PL" sz="2000" dirty="0"/>
            </a:br>
            <a:r>
              <a:rPr lang="pl-PL" sz="2000" dirty="0" err="1"/>
              <a:t>files</a:t>
            </a:r>
            <a:r>
              <a:rPr lang="pl-PL" sz="2000" dirty="0"/>
              <a:t> </a:t>
            </a:r>
            <a:r>
              <a:rPr lang="pl-PL" sz="2000" dirty="0" err="1"/>
              <a:t>now</a:t>
            </a:r>
            <a:r>
              <a:rPr lang="pl-PL" sz="2000" dirty="0"/>
              <a:t> </a:t>
            </a:r>
            <a:r>
              <a:rPr lang="pl-PL" sz="2000" dirty="0" err="1"/>
              <a:t>are</a:t>
            </a:r>
            <a:r>
              <a:rPr lang="pl-PL" sz="2000" dirty="0"/>
              <a:t> in </a:t>
            </a:r>
            <a:r>
              <a:rPr lang="pl-PL" sz="2000" dirty="0" err="1"/>
              <a:t>commited</a:t>
            </a:r>
            <a:r>
              <a:rPr lang="pl-PL" sz="2000" dirty="0"/>
              <a:t> </a:t>
            </a:r>
            <a:r>
              <a:rPr lang="pl-PL" sz="2000" dirty="0" err="1"/>
              <a:t>state</a:t>
            </a:r>
            <a:r>
              <a:rPr lang="pl-PL" sz="2000" dirty="0"/>
              <a:t>)</a:t>
            </a:r>
          </a:p>
          <a:p>
            <a:endParaRPr lang="pl-PL" sz="18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–m "</a:t>
            </a:r>
            <a:r>
              <a:rPr lang="pl-PL" sz="1700" b="1" dirty="0" err="1">
                <a:latin typeface="Consolas" panose="020B0609020204030204" pitchFamily="49" charset="0"/>
              </a:rPr>
              <a:t>example</a:t>
            </a:r>
            <a:r>
              <a:rPr lang="pl-PL" sz="1700" b="1" dirty="0">
                <a:latin typeface="Consolas" panose="020B0609020204030204" pitchFamily="49" charset="0"/>
              </a:rPr>
              <a: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message</a:t>
            </a:r>
            <a:r>
              <a:rPr lang="pl-PL" sz="1700" b="1" dirty="0">
                <a:latin typeface="Consolas" panose="020B0609020204030204" pitchFamily="49" charset="0"/>
              </a:rPr>
              <a:t>„</a:t>
            </a:r>
          </a:p>
          <a:p>
            <a:r>
              <a:rPr lang="pl-PL" sz="1500" dirty="0" err="1"/>
              <a:t>Commits</a:t>
            </a:r>
            <a:r>
              <a:rPr lang="pl-PL" sz="1500" dirty="0"/>
              <a:t> the </a:t>
            </a:r>
            <a:r>
              <a:rPr lang="pl-PL" sz="1500" dirty="0" err="1"/>
              <a:t>files</a:t>
            </a:r>
            <a:r>
              <a:rPr lang="pl-PL" sz="1500" dirty="0"/>
              <a:t> with </a:t>
            </a:r>
            <a:r>
              <a:rPr lang="pl-PL" sz="1500" dirty="0" err="1"/>
              <a:t>comment</a:t>
            </a:r>
            <a:r>
              <a:rPr lang="pl-PL" sz="1500" dirty="0"/>
              <a:t>: „</a:t>
            </a:r>
            <a:r>
              <a:rPr lang="pl-PL" sz="1500" dirty="0" err="1"/>
              <a:t>example</a:t>
            </a:r>
            <a:r>
              <a:rPr lang="pl-PL" sz="1500" dirty="0"/>
              <a:t> </a:t>
            </a:r>
            <a:r>
              <a:rPr lang="pl-PL" sz="1500" dirty="0" err="1"/>
              <a:t>comment</a:t>
            </a:r>
            <a:r>
              <a:rPr lang="pl-PL" sz="1500" dirty="0"/>
              <a:t>” </a:t>
            </a:r>
          </a:p>
          <a:p>
            <a:endParaRPr lang="pl-PL" sz="7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 </a:t>
            </a:r>
            <a:r>
              <a:rPr lang="pl-PL" sz="1700" b="1" dirty="0" err="1">
                <a:latin typeface="Consolas" panose="020B0609020204030204" pitchFamily="49" charset="0"/>
              </a:rPr>
              <a:t>src</a:t>
            </a:r>
            <a:r>
              <a:rPr lang="pl-PL" sz="1700" b="1" dirty="0">
                <a:latin typeface="Consolas" panose="020B0609020204030204" pitchFamily="49" charset="0"/>
              </a:rPr>
              <a:t>/*.</a:t>
            </a:r>
            <a:r>
              <a:rPr lang="pl-PL" sz="1700" b="1" dirty="0" err="1">
                <a:latin typeface="Consolas" panose="020B0609020204030204" pitchFamily="49" charset="0"/>
              </a:rPr>
              <a:t>cpp</a:t>
            </a:r>
            <a:endParaRPr lang="pl-PL" sz="17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from „</a:t>
            </a:r>
            <a:r>
              <a:rPr lang="pl-PL" sz="1500" dirty="0" err="1"/>
              <a:t>src</a:t>
            </a:r>
            <a:r>
              <a:rPr lang="pl-PL" sz="1500" dirty="0"/>
              <a:t>” </a:t>
            </a:r>
            <a:r>
              <a:rPr lang="pl-PL" sz="1500" dirty="0" err="1"/>
              <a:t>dir</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and </a:t>
            </a:r>
            <a:r>
              <a:rPr lang="pl-PL" sz="1500" dirty="0" err="1"/>
              <a:t>then</a:t>
            </a:r>
            <a:r>
              <a:rPr lang="pl-PL" sz="1500" dirty="0"/>
              <a:t> </a:t>
            </a:r>
            <a:r>
              <a:rPr lang="pl-PL" sz="1500" dirty="0" err="1"/>
              <a:t>performs</a:t>
            </a:r>
            <a:r>
              <a:rPr lang="pl-PL" sz="1500" dirty="0"/>
              <a:t> the </a:t>
            </a:r>
            <a:r>
              <a:rPr lang="pl-PL" sz="1500" dirty="0" err="1"/>
              <a:t>commit</a:t>
            </a:r>
            <a:endParaRPr lang="pl-PL" sz="1500" dirty="0"/>
          </a:p>
          <a:p>
            <a:endParaRPr lang="pl-PL" sz="15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amend</a:t>
            </a:r>
            <a:endParaRPr lang="pl-PL" sz="1700" b="1" dirty="0">
              <a:latin typeface="Consolas" panose="020B0609020204030204" pitchFamily="49" charset="0"/>
            </a:endParaRPr>
          </a:p>
          <a:p>
            <a:r>
              <a:rPr lang="pl-PL" sz="1800" dirty="0" err="1"/>
              <a:t>Adds</a:t>
            </a:r>
            <a:r>
              <a:rPr lang="pl-PL" sz="1800" dirty="0"/>
              <a:t> </a:t>
            </a:r>
            <a:r>
              <a:rPr lang="pl-PL" sz="1800" dirty="0" err="1"/>
              <a:t>staging</a:t>
            </a:r>
            <a:r>
              <a:rPr lang="pl-PL" sz="1800" dirty="0"/>
              <a:t> </a:t>
            </a:r>
            <a:r>
              <a:rPr lang="pl-PL" sz="1800" dirty="0" err="1"/>
              <a:t>area</a:t>
            </a:r>
            <a:r>
              <a:rPr lang="pl-PL" sz="1800" dirty="0"/>
              <a:t> to </a:t>
            </a:r>
            <a:r>
              <a:rPr lang="pl-PL" sz="1800" dirty="0" err="1"/>
              <a:t>previous</a:t>
            </a:r>
            <a:r>
              <a:rPr lang="pl-PL" sz="1800" dirty="0"/>
              <a:t> </a:t>
            </a:r>
            <a:r>
              <a:rPr lang="pl-PL" sz="1800" dirty="0" err="1"/>
              <a:t>commit</a:t>
            </a:r>
            <a:r>
              <a:rPr lang="pl-PL" sz="1800" dirty="0"/>
              <a:t> </a:t>
            </a:r>
          </a:p>
          <a:p>
            <a:r>
              <a:rPr lang="pl-PL" sz="1400" dirty="0" err="1"/>
              <a:t>Example</a:t>
            </a:r>
            <a:r>
              <a:rPr lang="pl-PL" sz="1400" dirty="0"/>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–m „</a:t>
            </a:r>
            <a:r>
              <a:rPr lang="pl-PL" sz="1400" dirty="0" err="1">
                <a:latin typeface="Consolas" panose="020B0609020204030204" pitchFamily="49" charset="0"/>
              </a:rPr>
              <a:t>first</a:t>
            </a:r>
            <a:r>
              <a:rPr lang="pl-PL" sz="1400" dirty="0">
                <a:latin typeface="Consolas" panose="020B0609020204030204" pitchFamily="49" charset="0"/>
              </a:rPr>
              <a:t> </a:t>
            </a:r>
            <a:r>
              <a:rPr lang="pl-PL" sz="1400" dirty="0" err="1">
                <a:latin typeface="Consolas" panose="020B0609020204030204" pitchFamily="49" charset="0"/>
              </a:rPr>
              <a:t>commit</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add</a:t>
            </a:r>
            <a:r>
              <a:rPr lang="pl-PL" sz="1400" dirty="0">
                <a:latin typeface="Consolas" panose="020B0609020204030204" pitchFamily="49" charset="0"/>
              </a:rPr>
              <a:t> </a:t>
            </a:r>
            <a:r>
              <a:rPr lang="pl-PL" sz="1400" dirty="0" err="1">
                <a:latin typeface="Consolas" panose="020B0609020204030204" pitchFamily="49" charset="0"/>
              </a:rPr>
              <a:t>forgottenFile</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a:t>
            </a:r>
            <a:r>
              <a:rPr lang="pl-PL" sz="1400" dirty="0" err="1">
                <a:latin typeface="Consolas" panose="020B0609020204030204" pitchFamily="49" charset="0"/>
              </a:rPr>
              <a:t>amend</a:t>
            </a:r>
            <a:endParaRPr lang="pl-PL" sz="1400" dirty="0">
              <a:latin typeface="Consolas" panose="020B0609020204030204" pitchFamily="49" charset="0"/>
            </a:endParaRP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068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reset </a:t>
            </a:r>
            <a:r>
              <a:rPr lang="pl-PL" sz="2000" dirty="0"/>
              <a:t>– </a:t>
            </a:r>
            <a:r>
              <a:rPr lang="en-US" sz="2000" dirty="0"/>
              <a:t>change</a:t>
            </a:r>
            <a:r>
              <a:rPr lang="pl-PL" sz="2000" dirty="0"/>
              <a:t>s</a:t>
            </a:r>
            <a:r>
              <a:rPr lang="en-US" sz="2000" dirty="0"/>
              <a:t> the state of </a:t>
            </a:r>
            <a:r>
              <a:rPr lang="pl-PL" sz="2000" dirty="0" err="1"/>
              <a:t>staged</a:t>
            </a:r>
            <a:r>
              <a:rPr lang="pl-PL" sz="2000" dirty="0"/>
              <a:t> </a:t>
            </a:r>
            <a:r>
              <a:rPr lang="pl-PL" sz="2000" dirty="0" err="1"/>
              <a:t>files</a:t>
            </a:r>
            <a:r>
              <a:rPr lang="en-US" sz="2000" dirty="0"/>
              <a:t> from </a:t>
            </a:r>
            <a:r>
              <a:rPr lang="pl-PL" sz="2000" dirty="0"/>
              <a:t>to be </a:t>
            </a:r>
            <a:r>
              <a:rPr lang="en-US" sz="2000" dirty="0"/>
              <a:t>committed into </a:t>
            </a:r>
            <a:r>
              <a:rPr lang="pl-PL" sz="2000" dirty="0"/>
              <a:t>			</a:t>
            </a:r>
            <a:r>
              <a:rPr lang="en-US" sz="2000" dirty="0"/>
              <a:t>modified state</a:t>
            </a:r>
          </a:p>
          <a:p>
            <a:endParaRPr lang="pl-PL" sz="2400"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a:t>
            </a:r>
          </a:p>
          <a:p>
            <a:r>
              <a:rPr lang="pl-PL" dirty="0" err="1"/>
              <a:t>Move</a:t>
            </a:r>
            <a:r>
              <a:rPr lang="pl-PL" dirty="0"/>
              <a:t> the </a:t>
            </a:r>
            <a:r>
              <a:rPr lang="pl-PL" dirty="0" err="1"/>
              <a:t>last</a:t>
            </a:r>
            <a:r>
              <a:rPr lang="pl-PL" dirty="0"/>
              <a:t> </a:t>
            </a:r>
            <a:r>
              <a:rPr lang="pl-PL" dirty="0" err="1"/>
              <a:t>commit</a:t>
            </a:r>
            <a:r>
              <a:rPr lang="pl-PL" dirty="0"/>
              <a:t> (with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pl-PL"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a:t>
            </a:r>
            <a:r>
              <a:rPr lang="pl-PL" b="1" dirty="0" err="1">
                <a:latin typeface="Consolas" panose="020B0609020204030204" pitchFamily="49" charset="0"/>
                <a:cs typeface="Consolas" panose="020B0609020204030204" pitchFamily="49" charset="0"/>
              </a:rPr>
              <a:t>clean</a:t>
            </a:r>
            <a:r>
              <a:rPr lang="pl-PL" b="1" dirty="0">
                <a:latin typeface="Consolas" panose="020B0609020204030204" pitchFamily="49" charset="0"/>
                <a:cs typeface="Consolas" panose="020B0609020204030204" pitchFamily="49" charset="0"/>
              </a:rPr>
              <a:t> –f –d</a:t>
            </a:r>
          </a:p>
          <a:p>
            <a:r>
              <a:rPr lang="pl-PL" dirty="0" err="1"/>
              <a:t>Removes</a:t>
            </a:r>
            <a:r>
              <a:rPr lang="pl-PL" dirty="0"/>
              <a:t> </a:t>
            </a:r>
            <a:r>
              <a:rPr lang="pl-PL" dirty="0" err="1"/>
              <a:t>local</a:t>
            </a:r>
            <a:r>
              <a:rPr lang="pl-PL" dirty="0"/>
              <a:t> </a:t>
            </a:r>
            <a:r>
              <a:rPr lang="pl-PL" dirty="0" err="1"/>
              <a:t>files</a:t>
            </a:r>
            <a:r>
              <a:rPr lang="pl-PL" dirty="0"/>
              <a:t> </a:t>
            </a:r>
            <a:r>
              <a:rPr lang="pl-PL" dirty="0" err="1"/>
              <a:t>that</a:t>
            </a:r>
            <a:r>
              <a:rPr lang="pl-PL" dirty="0"/>
              <a:t> </a:t>
            </a:r>
            <a:r>
              <a:rPr lang="pl-PL" dirty="0" err="1"/>
              <a:t>are</a:t>
            </a:r>
            <a:r>
              <a:rPr lang="pl-PL" dirty="0"/>
              <a:t> not in </a:t>
            </a:r>
            <a:r>
              <a:rPr lang="pl-PL" dirty="0" err="1"/>
              <a:t>repository</a:t>
            </a:r>
            <a:endParaRPr lang="pl-PL" dirty="0"/>
          </a:p>
          <a:p>
            <a:endParaRPr lang="pl-PL"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a:t>
            </a:r>
            <a:r>
              <a:rPr lang="pl-PL" b="1" dirty="0" err="1">
                <a:latin typeface="Consolas" panose="020B0609020204030204" pitchFamily="49" charset="0"/>
                <a:cs typeface="Consolas" panose="020B0609020204030204" pitchFamily="49" charset="0"/>
              </a:rPr>
              <a:t>soft</a:t>
            </a:r>
            <a:r>
              <a:rPr lang="pl-PL" b="1" dirty="0">
                <a:latin typeface="Consolas" panose="020B0609020204030204" pitchFamily="49" charset="0"/>
                <a:cs typeface="Consolas" panose="020B0609020204030204" pitchFamily="49" charset="0"/>
              </a:rPr>
              <a:t> HEAD^</a:t>
            </a:r>
          </a:p>
          <a:p>
            <a:r>
              <a:rPr lang="pl-PL" dirty="0" err="1"/>
              <a:t>Changes</a:t>
            </a:r>
            <a:r>
              <a:rPr lang="pl-PL" dirty="0"/>
              <a:t> the </a:t>
            </a:r>
            <a:r>
              <a:rPr lang="pl-PL" dirty="0" err="1"/>
              <a:t>state</a:t>
            </a:r>
            <a:r>
              <a:rPr lang="pl-PL" dirty="0"/>
              <a:t> of </a:t>
            </a:r>
            <a:r>
              <a:rPr lang="pl-PL" dirty="0" err="1"/>
              <a:t>commit</a:t>
            </a:r>
            <a:r>
              <a:rPr lang="pl-PL" dirty="0"/>
              <a:t> from </a:t>
            </a:r>
            <a:r>
              <a:rPr lang="pl-PL" dirty="0" err="1"/>
              <a:t>commited</a:t>
            </a:r>
            <a:r>
              <a:rPr lang="pl-PL" dirty="0"/>
              <a:t> </a:t>
            </a:r>
            <a:r>
              <a:rPr lang="pl-PL" dirty="0" err="1"/>
              <a:t>into</a:t>
            </a:r>
            <a:r>
              <a:rPr lang="pl-PL" dirty="0"/>
              <a:t> </a:t>
            </a:r>
            <a:r>
              <a:rPr lang="pl-PL" dirty="0" err="1"/>
              <a:t>staged</a:t>
            </a:r>
            <a:r>
              <a:rPr lang="pl-PL" dirty="0"/>
              <a:t> </a:t>
            </a:r>
            <a:r>
              <a:rPr lang="pl-PL" dirty="0" err="1"/>
              <a:t>state</a:t>
            </a:r>
            <a:endParaRPr lang="pl-PL" dirty="0"/>
          </a:p>
          <a:p>
            <a:endParaRPr lang="pl-PL" sz="12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 HEAD^</a:t>
            </a:r>
          </a:p>
          <a:p>
            <a:r>
              <a:rPr lang="pl-PL" dirty="0" err="1"/>
              <a:t>Moves</a:t>
            </a:r>
            <a:r>
              <a:rPr lang="pl-PL" dirty="0"/>
              <a:t> the </a:t>
            </a:r>
            <a:r>
              <a:rPr lang="pl-PL" dirty="0" err="1"/>
              <a:t>last</a:t>
            </a:r>
            <a:r>
              <a:rPr lang="pl-PL" dirty="0"/>
              <a:t> </a:t>
            </a:r>
            <a:r>
              <a:rPr lang="pl-PL" dirty="0" err="1"/>
              <a:t>commit</a:t>
            </a:r>
            <a:r>
              <a:rPr lang="pl-PL" dirty="0"/>
              <a:t> (do not </a:t>
            </a:r>
            <a:r>
              <a:rPr lang="pl-PL" dirty="0" err="1"/>
              <a:t>touch</a:t>
            </a:r>
            <a:r>
              <a:rPr lang="pl-PL" dirty="0"/>
              <a:t>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1654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t>git </a:t>
            </a:r>
            <a:r>
              <a:rPr lang="pl-PL" sz="2900" b="1" dirty="0" err="1"/>
              <a:t>revert</a:t>
            </a:r>
            <a:r>
              <a:rPr lang="pl-PL" sz="2900" b="1" dirty="0"/>
              <a:t> </a:t>
            </a:r>
            <a:r>
              <a:rPr lang="pl-PL" sz="2900" dirty="0"/>
              <a:t>–</a:t>
            </a:r>
            <a:r>
              <a:rPr lang="pl-PL" sz="2900" b="1" dirty="0"/>
              <a:t> </a:t>
            </a:r>
            <a:r>
              <a:rPr lang="pl-PL" sz="2900" dirty="0" err="1"/>
              <a:t>reverts</a:t>
            </a:r>
            <a:r>
              <a:rPr lang="pl-PL" sz="2900" dirty="0"/>
              <a:t> the </a:t>
            </a:r>
            <a:r>
              <a:rPr lang="pl-PL" sz="2900" dirty="0" err="1"/>
              <a:t>commits</a:t>
            </a:r>
            <a:r>
              <a:rPr lang="pl-PL" sz="2900" dirty="0"/>
              <a:t> in the </a:t>
            </a:r>
            <a:r>
              <a:rPr lang="pl-PL" sz="2900" dirty="0" err="1"/>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a867b4af</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changes</a:t>
            </a:r>
            <a:r>
              <a:rPr lang="pl-PL" sz="2200" dirty="0"/>
              <a:t> applied by </a:t>
            </a:r>
            <a:r>
              <a:rPr lang="pl-PL" sz="2200" dirty="0" err="1"/>
              <a:t>commit</a:t>
            </a:r>
            <a:r>
              <a:rPr lang="pl-PL" sz="2200" dirty="0"/>
              <a:t>: „a867b4af”</a:t>
            </a:r>
          </a:p>
          <a:p>
            <a:endParaRPr lang="pl-PL" sz="8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HEAD~2..HEAD</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two</a:t>
            </a:r>
            <a:r>
              <a:rPr lang="pl-PL" sz="2200" dirty="0"/>
              <a:t> </a:t>
            </a:r>
            <a:r>
              <a:rPr lang="pl-PL" sz="2200" dirty="0" err="1"/>
              <a:t>last</a:t>
            </a:r>
            <a:r>
              <a:rPr lang="pl-PL" sz="2200" dirty="0"/>
              <a:t> </a:t>
            </a:r>
            <a:r>
              <a:rPr lang="pl-PL" sz="2200" dirty="0" err="1"/>
              <a:t>commits</a:t>
            </a:r>
            <a:endParaRPr lang="pl-PL" sz="2200" dirty="0"/>
          </a:p>
          <a:p>
            <a:endParaRPr lang="pl-PL" sz="8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b="1" dirty="0">
                <a:latin typeface="Consolas" panose="020B0609020204030204" pitchFamily="49" charset="0"/>
              </a:rPr>
              <a:t>git revert --no-commit 0766c053..HEAD</a:t>
            </a:r>
            <a:endParaRPr lang="pl-PL" sz="2400" b="1" dirty="0">
              <a:latin typeface="Consolas" panose="020B0609020204030204" pitchFamily="49" charset="0"/>
            </a:endParaRPr>
          </a:p>
          <a:p>
            <a:r>
              <a:rPr lang="pl-PL" sz="2200" dirty="0" err="1"/>
              <a:t>Reverts</a:t>
            </a:r>
            <a:r>
              <a:rPr lang="pl-PL" sz="2200" dirty="0"/>
              <a:t> the </a:t>
            </a:r>
            <a:r>
              <a:rPr lang="pl-PL" sz="2200" dirty="0" err="1"/>
              <a:t>changes</a:t>
            </a:r>
            <a:r>
              <a:rPr lang="pl-PL" sz="2200" dirty="0"/>
              <a:t> applied by </a:t>
            </a:r>
            <a:r>
              <a:rPr lang="pl-PL" sz="2200" dirty="0" err="1"/>
              <a:t>commit</a:t>
            </a:r>
            <a:r>
              <a:rPr lang="pl-PL" sz="2200" dirty="0"/>
              <a:t>(s): </a:t>
            </a:r>
            <a:r>
              <a:rPr lang="en-US" sz="2200" dirty="0"/>
              <a:t>0766c053</a:t>
            </a:r>
            <a:r>
              <a:rPr lang="pl-PL" sz="2200" dirty="0"/>
              <a:t> to HEAD </a:t>
            </a:r>
            <a:r>
              <a:rPr lang="pl-PL" sz="2200" dirty="0" err="1"/>
              <a:t>commit</a:t>
            </a:r>
            <a:r>
              <a:rPr lang="pl-PL" sz="2200" dirty="0"/>
              <a:t> </a:t>
            </a:r>
            <a:r>
              <a:rPr lang="pl-PL" sz="2200" dirty="0" err="1"/>
              <a:t>without</a:t>
            </a:r>
            <a:r>
              <a:rPr lang="pl-PL" sz="2200" dirty="0"/>
              <a:t> </a:t>
            </a:r>
            <a:r>
              <a:rPr lang="pl-PL" sz="2200" dirty="0" err="1"/>
              <a:t>creating</a:t>
            </a:r>
            <a:r>
              <a:rPr lang="pl-PL" sz="2200" dirty="0"/>
              <a:t> a </a:t>
            </a:r>
            <a:r>
              <a:rPr lang="pl-PL" sz="2200" dirty="0" err="1"/>
              <a:t>new</a:t>
            </a:r>
            <a:r>
              <a:rPr lang="pl-PL" sz="2200" dirty="0"/>
              <a:t> </a:t>
            </a:r>
            <a:r>
              <a:rPr lang="pl-PL" sz="2200" dirty="0" err="1"/>
              <a:t>commit</a:t>
            </a:r>
            <a:r>
              <a:rPr lang="pl-PL" sz="2200" dirty="0"/>
              <a:t> </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14860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Removing</a:t>
            </a:r>
            <a:r>
              <a:rPr lang="pl-PL" dirty="0"/>
              <a:t> </a:t>
            </a:r>
            <a:r>
              <a:rPr lang="pl-PL" dirty="0" err="1"/>
              <a:t>files</a:t>
            </a:r>
            <a:r>
              <a:rPr lang="pl-PL" dirty="0"/>
              <a:t> from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cs typeface="Consolas" panose="020B0609020204030204" pitchFamily="49" charset="0"/>
              </a:rPr>
              <a:t>git </a:t>
            </a:r>
            <a:r>
              <a:rPr lang="pl-PL" sz="2900" b="1" dirty="0" err="1"/>
              <a:t>rm</a:t>
            </a:r>
            <a:r>
              <a:rPr lang="pl-PL" sz="2900" dirty="0"/>
              <a:t> </a:t>
            </a:r>
            <a:r>
              <a:rPr lang="pl-PL" sz="2900" dirty="0">
                <a:cs typeface="Consolas" panose="020B0609020204030204" pitchFamily="49" charset="0"/>
              </a:rPr>
              <a:t>– </a:t>
            </a:r>
            <a:r>
              <a:rPr lang="pl-PL" sz="2900" dirty="0" err="1">
                <a:cs typeface="Consolas" panose="020B0609020204030204" pitchFamily="49" charset="0"/>
              </a:rPr>
              <a:t>removes</a:t>
            </a:r>
            <a:r>
              <a:rPr lang="pl-PL" sz="2900" dirty="0">
                <a:cs typeface="Consolas" panose="020B0609020204030204" pitchFamily="49" charset="0"/>
              </a:rPr>
              <a:t> the file/</a:t>
            </a:r>
            <a:r>
              <a:rPr lang="pl-PL" sz="2900" dirty="0" err="1">
                <a:cs typeface="Consolas" panose="020B0609020204030204" pitchFamily="49" charset="0"/>
              </a:rPr>
              <a:t>path</a:t>
            </a:r>
            <a:r>
              <a:rPr lang="pl-PL" sz="2900" dirty="0">
                <a:cs typeface="Consolas" panose="020B0609020204030204" pitchFamily="49" charset="0"/>
              </a:rPr>
              <a:t> from </a:t>
            </a:r>
            <a:r>
              <a:rPr lang="pl-PL" sz="2900" dirty="0" err="1">
                <a:cs typeface="Consolas" panose="020B0609020204030204" pitchFamily="49" charset="0"/>
              </a:rPr>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p>
          <a:p>
            <a:r>
              <a:rPr lang="pl-PL" sz="2200" dirty="0" err="1"/>
              <a:t>Removes</a:t>
            </a:r>
            <a:r>
              <a:rPr lang="pl-PL" sz="2200" dirty="0"/>
              <a:t> the file from </a:t>
            </a:r>
            <a:r>
              <a:rPr lang="pl-PL" sz="2200" dirty="0" err="1"/>
              <a:t>reposiotry</a:t>
            </a:r>
            <a:r>
              <a:rPr lang="pl-PL" sz="2200" dirty="0"/>
              <a:t> </a:t>
            </a:r>
            <a:r>
              <a:rPr lang="pl-PL" sz="2200" dirty="0" err="1"/>
              <a:t>if</a:t>
            </a:r>
            <a:r>
              <a:rPr lang="pl-PL" sz="2200" dirty="0"/>
              <a:t> no </a:t>
            </a:r>
            <a:r>
              <a:rPr lang="pl-PL" sz="2200" dirty="0" err="1"/>
              <a:t>staged</a:t>
            </a:r>
            <a:r>
              <a:rPr lang="pl-PL" sz="2200" dirty="0"/>
              <a:t> </a:t>
            </a:r>
            <a:r>
              <a:rPr lang="pl-PL" sz="2200" dirty="0" err="1"/>
              <a:t>changes</a:t>
            </a:r>
            <a:endParaRPr lang="pl-PL" sz="2200" dirty="0"/>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–f</a:t>
            </a:r>
          </a:p>
          <a:p>
            <a:r>
              <a:rPr lang="en-US" sz="2100" dirty="0"/>
              <a:t>Removes the file from </a:t>
            </a:r>
            <a:r>
              <a:rPr lang="pl-PL" sz="2100" dirty="0" err="1"/>
              <a:t>repository</a:t>
            </a:r>
            <a:r>
              <a:rPr lang="en-US" sz="2100" dirty="0"/>
              <a:t> and force</a:t>
            </a:r>
            <a:r>
              <a:rPr lang="pl-PL" sz="2100" dirty="0"/>
              <a:t>s</a:t>
            </a:r>
            <a:r>
              <a:rPr lang="en-US" sz="2100" dirty="0"/>
              <a:t> removal from filesystem </a:t>
            </a:r>
          </a:p>
          <a:p>
            <a:r>
              <a:rPr lang="en-US" sz="2100" dirty="0"/>
              <a:t>(</a:t>
            </a:r>
            <a:r>
              <a:rPr lang="pl-PL" sz="2100" dirty="0" err="1"/>
              <a:t>applies</a:t>
            </a:r>
            <a:r>
              <a:rPr lang="pl-PL" sz="2100" dirty="0"/>
              <a:t> for </a:t>
            </a:r>
            <a:r>
              <a:rPr lang="pl-PL" sz="2100" dirty="0" err="1"/>
              <a:t>files</a:t>
            </a:r>
            <a:r>
              <a:rPr lang="pl-PL" sz="2100" dirty="0"/>
              <a:t> </a:t>
            </a:r>
            <a:r>
              <a:rPr lang="en-US" sz="2100" dirty="0"/>
              <a:t>in staged state)</a:t>
            </a:r>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r>
              <a:rPr lang="pl-PL" sz="2400" b="1" dirty="0" err="1">
                <a:latin typeface="Consolas" panose="020B0609020204030204" pitchFamily="49" charset="0"/>
              </a:rPr>
              <a:t>cached</a:t>
            </a:r>
            <a:endParaRPr lang="pl-PL" sz="2400" b="1" dirty="0">
              <a:latin typeface="Consolas" panose="020B0609020204030204" pitchFamily="49" charset="0"/>
            </a:endParaRPr>
          </a:p>
          <a:p>
            <a:r>
              <a:rPr lang="en-US" sz="2100" dirty="0"/>
              <a:t>Removes</a:t>
            </a:r>
            <a:r>
              <a:rPr lang="pl-PL" sz="2100" dirty="0"/>
              <a:t> the file from </a:t>
            </a:r>
            <a:r>
              <a:rPr lang="pl-PL" sz="2100" dirty="0" err="1"/>
              <a:t>repository</a:t>
            </a:r>
            <a:r>
              <a:rPr lang="pl-PL" sz="2100" dirty="0"/>
              <a:t> and </a:t>
            </a:r>
            <a:r>
              <a:rPr lang="pl-PL" sz="2100" dirty="0" err="1"/>
              <a:t>keeps</a:t>
            </a:r>
            <a:r>
              <a:rPr lang="pl-PL" sz="2100" dirty="0"/>
              <a:t> </a:t>
            </a:r>
            <a:r>
              <a:rPr lang="pl-PL" sz="2100" dirty="0" err="1"/>
              <a:t>cached</a:t>
            </a:r>
            <a:r>
              <a:rPr lang="pl-PL" sz="2100" dirty="0"/>
              <a:t> </a:t>
            </a:r>
            <a:r>
              <a:rPr lang="pl-PL" sz="2100" dirty="0" err="1"/>
              <a:t>copy</a:t>
            </a:r>
            <a:endParaRPr lang="pl-PL" sz="21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00332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200" b="1" dirty="0">
                <a:cs typeface="Consolas" panose="020B0609020204030204" pitchFamily="49" charset="0"/>
              </a:rPr>
              <a:t>git log </a:t>
            </a:r>
            <a:r>
              <a:rPr lang="pl-PL" sz="2200" dirty="0"/>
              <a:t>– </a:t>
            </a:r>
            <a:r>
              <a:rPr lang="pl-PL" sz="2200" dirty="0" err="1"/>
              <a:t>shows</a:t>
            </a:r>
            <a:r>
              <a:rPr lang="pl-PL" sz="2200" dirty="0"/>
              <a:t> </a:t>
            </a:r>
            <a:r>
              <a:rPr lang="pl-PL" sz="2200" dirty="0" err="1"/>
              <a:t>commit</a:t>
            </a:r>
            <a:r>
              <a:rPr lang="pl-PL" sz="2200" dirty="0"/>
              <a:t> </a:t>
            </a:r>
            <a:r>
              <a:rPr lang="pl-PL" sz="2200" dirty="0" err="1"/>
              <a:t>logs</a:t>
            </a:r>
            <a:endParaRPr lang="pl-PL" sz="2200" dirty="0"/>
          </a:p>
          <a:p>
            <a:endParaRPr lang="pl-PL" sz="1800" dirty="0"/>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src</a:t>
            </a:r>
            <a:r>
              <a:rPr lang="pl-PL" sz="1900" b="1" dirty="0">
                <a:latin typeface="Consolas" panose="020B0609020204030204" pitchFamily="49" charset="0"/>
              </a:rPr>
              <a:t>/main.cpp</a:t>
            </a:r>
          </a:p>
          <a:p>
            <a:r>
              <a:rPr lang="pl-PL" dirty="0" err="1"/>
              <a:t>Shows</a:t>
            </a:r>
            <a:r>
              <a:rPr lang="pl-PL" dirty="0"/>
              <a:t> </a:t>
            </a:r>
            <a:r>
              <a:rPr lang="pl-PL" dirty="0" err="1"/>
              <a:t>commits</a:t>
            </a:r>
            <a:r>
              <a:rPr lang="pl-PL" dirty="0"/>
              <a:t> </a:t>
            </a:r>
            <a:r>
              <a:rPr lang="pl-PL" dirty="0" err="1"/>
              <a:t>containing</a:t>
            </a:r>
            <a:r>
              <a:rPr lang="pl-PL" dirty="0"/>
              <a:t> </a:t>
            </a:r>
            <a:r>
              <a:rPr lang="pl-PL" dirty="0" err="1"/>
              <a:t>changes</a:t>
            </a:r>
            <a:r>
              <a:rPr lang="pl-PL" dirty="0"/>
              <a:t> in „</a:t>
            </a:r>
            <a:r>
              <a:rPr lang="pl-PL" dirty="0" err="1"/>
              <a:t>src</a:t>
            </a:r>
            <a:r>
              <a:rPr lang="pl-PL" dirty="0"/>
              <a:t>/main.cpp”</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-3</a:t>
            </a:r>
          </a:p>
          <a:p>
            <a:r>
              <a:rPr lang="pl-PL" dirty="0" err="1"/>
              <a:t>Shows</a:t>
            </a:r>
            <a:r>
              <a:rPr lang="pl-PL" dirty="0"/>
              <a:t> </a:t>
            </a:r>
            <a:r>
              <a:rPr lang="pl-PL" dirty="0" err="1"/>
              <a:t>last</a:t>
            </a:r>
            <a:r>
              <a:rPr lang="pl-PL" dirty="0"/>
              <a:t> 3 </a:t>
            </a:r>
            <a:r>
              <a:rPr lang="pl-PL" dirty="0" err="1"/>
              <a:t>commits</a:t>
            </a:r>
            <a:endParaRPr lang="pl-PL" dirty="0"/>
          </a:p>
          <a:p>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en-US" sz="1900" b="1" dirty="0">
                <a:latin typeface="Consolas" panose="020B0609020204030204" pitchFamily="49" charset="0"/>
              </a:rPr>
              <a:t>--since="</a:t>
            </a:r>
            <a:r>
              <a:rPr lang="pl-PL" sz="1900" b="1" dirty="0">
                <a:latin typeface="Consolas" panose="020B0609020204030204" pitchFamily="49" charset="0"/>
              </a:rPr>
              <a:t>1 </a:t>
            </a:r>
            <a:r>
              <a:rPr lang="pl-PL" sz="1900" b="1" dirty="0" err="1">
                <a:latin typeface="Consolas" panose="020B0609020204030204" pitchFamily="49" charset="0"/>
              </a:rPr>
              <a:t>day</a:t>
            </a:r>
            <a:r>
              <a:rPr lang="en-US" sz="1900" b="1" dirty="0">
                <a:latin typeface="Consolas" panose="020B0609020204030204" pitchFamily="49" charset="0"/>
              </a:rPr>
              <a:t> ago</a:t>
            </a:r>
            <a:r>
              <a:rPr lang="pl-PL" sz="1900" b="1" dirty="0">
                <a:latin typeface="Consolas" panose="020B0609020204030204" pitchFamily="49" charset="0"/>
              </a:rPr>
              <a:t>„</a:t>
            </a:r>
          </a:p>
          <a:p>
            <a:r>
              <a:rPr lang="pl-PL" dirty="0" err="1"/>
              <a:t>Shows</a:t>
            </a:r>
            <a:r>
              <a:rPr lang="pl-PL" dirty="0"/>
              <a:t> </a:t>
            </a:r>
            <a:r>
              <a:rPr lang="pl-PL" dirty="0" err="1"/>
              <a:t>commits</a:t>
            </a:r>
            <a:r>
              <a:rPr lang="pl-PL" dirty="0"/>
              <a:t> </a:t>
            </a:r>
            <a:r>
              <a:rPr lang="pl-PL" dirty="0" err="1"/>
              <a:t>since</a:t>
            </a:r>
            <a:r>
              <a:rPr lang="pl-PL" dirty="0"/>
              <a:t> 1 </a:t>
            </a:r>
            <a:r>
              <a:rPr lang="pl-PL" dirty="0" err="1"/>
              <a:t>day</a:t>
            </a:r>
            <a:r>
              <a:rPr lang="pl-PL" dirty="0"/>
              <a:t> ago</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pretty</a:t>
            </a:r>
            <a:r>
              <a:rPr lang="pl-PL" sz="1900" b="1" dirty="0">
                <a:latin typeface="Consolas" panose="020B0609020204030204" pitchFamily="49" charset="0"/>
              </a:rPr>
              <a:t>=</a:t>
            </a:r>
            <a:r>
              <a:rPr lang="pl-PL" sz="1900" b="1" dirty="0" err="1">
                <a:latin typeface="Consolas" panose="020B0609020204030204" pitchFamily="49" charset="0"/>
              </a:rPr>
              <a:t>oneline</a:t>
            </a:r>
            <a:endParaRPr lang="pl-PL" sz="1900" b="1" dirty="0">
              <a:latin typeface="Consolas" panose="020B0609020204030204" pitchFamily="49" charset="0"/>
            </a:endParaRPr>
          </a:p>
          <a:p>
            <a:r>
              <a:rPr lang="pl-PL" dirty="0" err="1"/>
              <a:t>Shows</a:t>
            </a:r>
            <a:r>
              <a:rPr lang="pl-PL" dirty="0"/>
              <a:t> </a:t>
            </a:r>
            <a:r>
              <a:rPr lang="pl-PL" dirty="0" err="1"/>
              <a:t>commits</a:t>
            </a:r>
            <a:r>
              <a:rPr lang="pl-PL" dirty="0"/>
              <a:t> and </a:t>
            </a:r>
            <a:r>
              <a:rPr lang="pl-PL" dirty="0" err="1"/>
              <a:t>formats</a:t>
            </a:r>
            <a:r>
              <a:rPr lang="pl-PL" dirty="0"/>
              <a:t> the </a:t>
            </a:r>
            <a:r>
              <a:rPr lang="pl-PL" dirty="0" err="1"/>
              <a:t>output</a:t>
            </a:r>
            <a:r>
              <a:rPr lang="pl-PL" dirty="0"/>
              <a:t> in one </a:t>
            </a:r>
            <a:r>
              <a:rPr lang="pl-PL" dirty="0" err="1"/>
              <a:t>line</a:t>
            </a:r>
            <a:r>
              <a:rPr lang="pl-PL" dirty="0"/>
              <a:t> </a:t>
            </a:r>
            <a:r>
              <a:rPr lang="pl-PL" dirty="0" err="1"/>
              <a:t>description</a:t>
            </a:r>
            <a:endParaRPr lang="pl-PL" dirty="0"/>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5828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show </a:t>
            </a:r>
            <a:r>
              <a:rPr lang="pl-PL" sz="2000" dirty="0"/>
              <a:t>–</a:t>
            </a:r>
            <a:r>
              <a:rPr lang="pl-PL" sz="2000" b="1" dirty="0"/>
              <a:t> </a:t>
            </a:r>
            <a:r>
              <a:rPr lang="pl-PL" sz="2000" dirty="0" err="1"/>
              <a:t>shows</a:t>
            </a:r>
            <a:r>
              <a:rPr lang="pl-PL" sz="2000" dirty="0"/>
              <a:t> </a:t>
            </a:r>
            <a:r>
              <a:rPr lang="pl-PL" sz="2000" dirty="0" err="1"/>
              <a:t>description</a:t>
            </a:r>
            <a:r>
              <a:rPr lang="pl-PL" sz="2000" dirty="0"/>
              <a:t> of git </a:t>
            </a:r>
            <a:r>
              <a:rPr lang="pl-PL" sz="2000" dirty="0" err="1"/>
              <a:t>objects</a:t>
            </a:r>
            <a:r>
              <a:rPr lang="pl-PL" sz="2000" dirty="0"/>
              <a:t> (</a:t>
            </a:r>
            <a:r>
              <a:rPr lang="pl-PL" sz="2000" dirty="0" err="1"/>
              <a:t>commits</a:t>
            </a:r>
            <a:r>
              <a:rPr lang="pl-PL" sz="2000" dirty="0"/>
              <a:t>/</a:t>
            </a:r>
            <a:r>
              <a:rPr lang="pl-PL" sz="2000" dirty="0" err="1"/>
              <a:t>tags</a:t>
            </a:r>
            <a:r>
              <a:rPr lang="pl-PL" sz="2000" dirty="0"/>
              <a:t>/</a:t>
            </a:r>
            <a:r>
              <a:rPr lang="pl-PL" sz="2000" dirty="0" err="1"/>
              <a:t>trees</a:t>
            </a:r>
            <a:r>
              <a:rPr lang="pl-PL" sz="2000" dirty="0"/>
              <a:t>)</a:t>
            </a:r>
          </a:p>
          <a:p>
            <a:endParaRPr lang="pl-PL" sz="1800" dirty="0"/>
          </a:p>
          <a:p>
            <a:pPr marL="285750" indent="-285750">
              <a:buFont typeface="Arial" panose="020B0604020202020204" pitchFamily="34" charset="0"/>
              <a:buChar char="•"/>
            </a:pPr>
            <a:r>
              <a:rPr lang="pl-PL" sz="1800" b="1" dirty="0">
                <a:latin typeface="Consolas" panose="020B0609020204030204" pitchFamily="49" charset="0"/>
              </a:rPr>
              <a:t>git show e32236ae</a:t>
            </a:r>
          </a:p>
          <a:p>
            <a:r>
              <a:rPr lang="pl-PL" sz="1500" dirty="0" err="1"/>
              <a:t>Shows</a:t>
            </a:r>
            <a:r>
              <a:rPr lang="pl-PL" sz="1500" dirty="0"/>
              <a:t> the </a:t>
            </a:r>
            <a:r>
              <a:rPr lang="pl-PL" sz="1500" dirty="0" err="1"/>
              <a:t>description</a:t>
            </a:r>
            <a:r>
              <a:rPr lang="pl-PL" sz="1500" dirty="0"/>
              <a:t> (and </a:t>
            </a:r>
            <a:r>
              <a:rPr lang="pl-PL" sz="1500" dirty="0" err="1"/>
              <a:t>changes</a:t>
            </a:r>
            <a:r>
              <a:rPr lang="pl-PL" sz="1500" dirty="0"/>
              <a:t>) of the </a:t>
            </a:r>
            <a:r>
              <a:rPr lang="pl-PL" sz="1500" dirty="0" err="1"/>
              <a:t>commit</a:t>
            </a:r>
            <a:r>
              <a:rPr lang="pl-PL" sz="1500" dirty="0"/>
              <a:t> with id: „ e32236ae”</a:t>
            </a:r>
          </a:p>
          <a:p>
            <a:endParaRPr lang="pl-PL" sz="8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800" b="1" dirty="0">
                <a:latin typeface="Consolas" panose="020B0609020204030204" pitchFamily="49" charset="0"/>
              </a:rPr>
              <a:t>git show v0.6</a:t>
            </a:r>
          </a:p>
          <a:p>
            <a:r>
              <a:rPr lang="pl-PL" sz="1500" dirty="0" err="1"/>
              <a:t>Shows</a:t>
            </a:r>
            <a:r>
              <a:rPr lang="pl-PL" sz="1500" dirty="0"/>
              <a:t> the </a:t>
            </a:r>
            <a:r>
              <a:rPr lang="pl-PL" sz="1500" dirty="0" err="1"/>
              <a:t>description</a:t>
            </a:r>
            <a:r>
              <a:rPr lang="pl-PL" sz="1500" dirty="0"/>
              <a:t> of </a:t>
            </a:r>
            <a:r>
              <a:rPr lang="pl-PL" sz="1500" dirty="0" err="1"/>
              <a:t>tag</a:t>
            </a:r>
            <a:r>
              <a:rPr lang="pl-PL" sz="1500" dirty="0"/>
              <a:t>: „v0.6”</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49526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10000"/>
          </a:bodyPr>
          <a:lstStyle/>
          <a:p>
            <a:r>
              <a:rPr lang="pl-PL" sz="2000" b="1" dirty="0"/>
              <a:t>git </a:t>
            </a:r>
            <a:r>
              <a:rPr lang="pl-PL" sz="2000" b="1" dirty="0" err="1"/>
              <a:t>diff</a:t>
            </a:r>
            <a:r>
              <a:rPr lang="pl-PL" sz="2000" b="1" dirty="0"/>
              <a:t> </a:t>
            </a:r>
            <a:r>
              <a:rPr lang="pl-PL" sz="2000" dirty="0"/>
              <a:t>–</a:t>
            </a:r>
            <a:r>
              <a:rPr lang="pl-PL" sz="2000" b="1" dirty="0"/>
              <a:t> </a:t>
            </a:r>
            <a:r>
              <a:rPr lang="pl-PL" sz="2000" dirty="0" err="1"/>
              <a:t>shows</a:t>
            </a:r>
            <a:r>
              <a:rPr lang="pl-PL" sz="2000" dirty="0"/>
              <a:t> </a:t>
            </a:r>
            <a:r>
              <a:rPr lang="pl-PL" sz="2000" dirty="0" err="1"/>
              <a:t>differences</a:t>
            </a:r>
            <a:r>
              <a:rPr lang="pl-PL" sz="2000" dirty="0"/>
              <a:t> </a:t>
            </a:r>
            <a:r>
              <a:rPr lang="pl-PL" sz="2000" dirty="0" err="1"/>
              <a:t>between</a:t>
            </a:r>
            <a:r>
              <a:rPr lang="pl-PL" sz="2000" dirty="0"/>
              <a:t> </a:t>
            </a:r>
            <a:r>
              <a:rPr lang="pl-PL" sz="2000" dirty="0" err="1"/>
              <a:t>working</a:t>
            </a:r>
            <a:r>
              <a:rPr lang="pl-PL" sz="2000" dirty="0"/>
              <a:t> </a:t>
            </a:r>
            <a:r>
              <a:rPr lang="pl-PL" sz="2000" dirty="0" err="1"/>
              <a:t>copy</a:t>
            </a:r>
            <a:r>
              <a:rPr lang="pl-PL" sz="2000" dirty="0"/>
              <a:t>/HEAD, </a:t>
            </a:r>
            <a:r>
              <a:rPr lang="pl-PL" sz="2000" dirty="0" err="1"/>
              <a:t>commits</a:t>
            </a:r>
            <a:r>
              <a:rPr lang="pl-PL" sz="2000" dirty="0"/>
              <a:t> and 			</a:t>
            </a:r>
            <a:r>
              <a:rPr lang="pl-PL" sz="2000" dirty="0" err="1"/>
              <a:t>other</a:t>
            </a:r>
            <a:r>
              <a:rPr lang="pl-PL" sz="2000" dirty="0"/>
              <a:t> </a:t>
            </a:r>
            <a:r>
              <a:rPr lang="pl-PL" sz="2000" dirty="0" err="1"/>
              <a:t>objects</a:t>
            </a:r>
            <a:r>
              <a:rPr lang="pl-PL" sz="2000" dirty="0"/>
              <a:t> </a:t>
            </a:r>
          </a:p>
          <a:p>
            <a:endParaRPr lang="pl-PL" dirty="0"/>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branch1..master</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branches</a:t>
            </a:r>
            <a:r>
              <a:rPr lang="pl-PL" sz="1400" dirty="0"/>
              <a:t>: branch1 and master</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 HEAD</a:t>
            </a:r>
          </a:p>
          <a:p>
            <a:r>
              <a:rPr lang="pl-PL" sz="1400" dirty="0"/>
              <a:t>S</a:t>
            </a:r>
            <a:r>
              <a:rPr lang="en-US" sz="1400" dirty="0"/>
              <a:t>how</a:t>
            </a:r>
            <a:r>
              <a:rPr lang="pl-PL" sz="1400" dirty="0"/>
              <a:t>s</a:t>
            </a:r>
            <a:r>
              <a:rPr lang="en-US" sz="1400" dirty="0"/>
              <a:t> the difference between current and previous commit</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a:t>
            </a:r>
          </a:p>
          <a:p>
            <a:r>
              <a:rPr lang="pl-PL" sz="1400" dirty="0"/>
              <a:t>S</a:t>
            </a:r>
            <a:r>
              <a:rPr lang="en-US" sz="1400" dirty="0"/>
              <a:t>how</a:t>
            </a:r>
            <a:r>
              <a:rPr lang="pl-PL" sz="1400" dirty="0"/>
              <a:t>s</a:t>
            </a:r>
            <a:r>
              <a:rPr lang="en-US" sz="1400" dirty="0"/>
              <a:t> the difference between last but one commit and last commit (and current state, if any)</a:t>
            </a:r>
            <a:endParaRPr lang="pl-PL" sz="1400" dirty="0"/>
          </a:p>
          <a:p>
            <a:endParaRPr lang="pl-PL" sz="1400" dirty="0"/>
          </a:p>
          <a:p>
            <a:pPr marL="285750" lvl="0" indent="-285750">
              <a:buFont typeface="Arial" panose="020B0604020202020204" pitchFamily="34" charset="0"/>
              <a:buChar char="•"/>
            </a:pPr>
            <a:r>
              <a:rPr lang="en-US" b="1" dirty="0">
                <a:latin typeface="Consolas" panose="020B0609020204030204" pitchFamily="49" charset="0"/>
              </a:rPr>
              <a:t>git diff </a:t>
            </a:r>
            <a:r>
              <a:rPr lang="pl-PL" b="1" dirty="0">
                <a:latin typeface="Consolas" panose="020B0609020204030204" pitchFamily="49" charset="0"/>
              </a:rPr>
              <a:t>&lt;commit_id1&gt; &lt;commit_id2&gt; </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commits</a:t>
            </a:r>
            <a:r>
              <a:rPr lang="pl-PL" sz="1400" dirty="0"/>
              <a:t>: commit_id1 and commit_id2</a:t>
            </a:r>
            <a:endParaRPr lang="en-US" sz="1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780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States</a:t>
            </a:r>
            <a:r>
              <a:rPr lang="pl-PL" dirty="0"/>
              <a:t> </a:t>
            </a:r>
            <a:r>
              <a:rPr lang="pl-PL" dirty="0" err="1"/>
              <a:t>transitions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endParaRPr lang="pl-PL" sz="2600" b="1"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
        <p:nvSpPr>
          <p:cNvPr id="7" name="Rectangle 6">
            <a:extLst>
              <a:ext uri="{FF2B5EF4-FFF2-40B4-BE49-F238E27FC236}">
                <a16:creationId xmlns:a16="http://schemas.microsoft.com/office/drawing/2014/main" id="{321BB574-639B-48BB-BBBC-95A9EE40FA35}"/>
              </a:ext>
            </a:extLst>
          </p:cNvPr>
          <p:cNvSpPr/>
          <p:nvPr/>
        </p:nvSpPr>
        <p:spPr>
          <a:xfrm>
            <a:off x="1290398" y="1253860"/>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Commited</a:t>
            </a:r>
            <a:endParaRPr lang="en-US" b="1" dirty="0">
              <a:solidFill>
                <a:schemeClr val="bg1"/>
              </a:solidFill>
            </a:endParaRPr>
          </a:p>
        </p:txBody>
      </p:sp>
      <p:sp>
        <p:nvSpPr>
          <p:cNvPr id="8" name="Rectangle 7">
            <a:extLst>
              <a:ext uri="{FF2B5EF4-FFF2-40B4-BE49-F238E27FC236}">
                <a16:creationId xmlns:a16="http://schemas.microsoft.com/office/drawing/2014/main" id="{86B6C21C-1289-481E-B7BF-6F9BC1114B1A}"/>
              </a:ext>
            </a:extLst>
          </p:cNvPr>
          <p:cNvSpPr/>
          <p:nvPr/>
        </p:nvSpPr>
        <p:spPr>
          <a:xfrm>
            <a:off x="1290398" y="189466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Staged</a:t>
            </a:r>
            <a:endParaRPr lang="en-US" b="1" dirty="0">
              <a:solidFill>
                <a:schemeClr val="bg1"/>
              </a:solidFill>
            </a:endParaRPr>
          </a:p>
        </p:txBody>
      </p:sp>
      <p:sp>
        <p:nvSpPr>
          <p:cNvPr id="9" name="Rectangle 8">
            <a:extLst>
              <a:ext uri="{FF2B5EF4-FFF2-40B4-BE49-F238E27FC236}">
                <a16:creationId xmlns:a16="http://schemas.microsoft.com/office/drawing/2014/main" id="{E95C113D-D3ED-47DB-B67E-21F53E4848FD}"/>
              </a:ext>
            </a:extLst>
          </p:cNvPr>
          <p:cNvSpPr/>
          <p:nvPr/>
        </p:nvSpPr>
        <p:spPr>
          <a:xfrm>
            <a:off x="1290398" y="271181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Working directory</a:t>
            </a:r>
            <a:endParaRPr lang="en-US" b="1" dirty="0">
              <a:solidFill>
                <a:schemeClr val="bg1"/>
              </a:solidFill>
            </a:endParaRPr>
          </a:p>
        </p:txBody>
      </p:sp>
      <p:sp>
        <p:nvSpPr>
          <p:cNvPr id="10" name="Rectangle 9">
            <a:extLst>
              <a:ext uri="{FF2B5EF4-FFF2-40B4-BE49-F238E27FC236}">
                <a16:creationId xmlns:a16="http://schemas.microsoft.com/office/drawing/2014/main" id="{7C6DB364-6906-433F-8F07-9CD797114377}"/>
              </a:ext>
            </a:extLst>
          </p:cNvPr>
          <p:cNvSpPr/>
          <p:nvPr/>
        </p:nvSpPr>
        <p:spPr>
          <a:xfrm>
            <a:off x="1290398" y="2420442"/>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Untracked files</a:t>
            </a:r>
            <a:endParaRPr lang="en-US" sz="1050" b="1" dirty="0">
              <a:solidFill>
                <a:srgbClr val="FFC000"/>
              </a:solidFill>
            </a:endParaRPr>
          </a:p>
        </p:txBody>
      </p:sp>
      <p:sp>
        <p:nvSpPr>
          <p:cNvPr id="11" name="Down Arrow 9">
            <a:extLst>
              <a:ext uri="{FF2B5EF4-FFF2-40B4-BE49-F238E27FC236}">
                <a16:creationId xmlns:a16="http://schemas.microsoft.com/office/drawing/2014/main" id="{27AC5B49-A647-40D4-A985-997945992EB7}"/>
              </a:ext>
            </a:extLst>
          </p:cNvPr>
          <p:cNvSpPr/>
          <p:nvPr/>
        </p:nvSpPr>
        <p:spPr>
          <a:xfrm rot="10800000">
            <a:off x="1538593" y="2048871"/>
            <a:ext cx="209006" cy="85744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endParaRPr lang="en-US" dirty="0">
              <a:solidFill>
                <a:schemeClr val="accent4"/>
              </a:solidFill>
            </a:endParaRPr>
          </a:p>
        </p:txBody>
      </p:sp>
      <p:sp>
        <p:nvSpPr>
          <p:cNvPr id="12" name="Down Arrow 10">
            <a:extLst>
              <a:ext uri="{FF2B5EF4-FFF2-40B4-BE49-F238E27FC236}">
                <a16:creationId xmlns:a16="http://schemas.microsoft.com/office/drawing/2014/main" id="{E7817BD6-78C1-4369-9EB3-4F53F06EB7CF}"/>
              </a:ext>
            </a:extLst>
          </p:cNvPr>
          <p:cNvSpPr/>
          <p:nvPr/>
        </p:nvSpPr>
        <p:spPr>
          <a:xfrm rot="10800000">
            <a:off x="1919312" y="1361990"/>
            <a:ext cx="209006" cy="770708"/>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Down Arrow 12">
            <a:extLst>
              <a:ext uri="{FF2B5EF4-FFF2-40B4-BE49-F238E27FC236}">
                <a16:creationId xmlns:a16="http://schemas.microsoft.com/office/drawing/2014/main" id="{03472AC5-9108-409D-9BF6-13BD1A27B7ED}"/>
              </a:ext>
            </a:extLst>
          </p:cNvPr>
          <p:cNvSpPr/>
          <p:nvPr/>
        </p:nvSpPr>
        <p:spPr>
          <a:xfrm>
            <a:off x="2361552" y="1376178"/>
            <a:ext cx="209006" cy="154432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4" name="Rectangle 13">
            <a:extLst>
              <a:ext uri="{FF2B5EF4-FFF2-40B4-BE49-F238E27FC236}">
                <a16:creationId xmlns:a16="http://schemas.microsoft.com/office/drawing/2014/main" id="{21E625C0-E2D9-4E35-9BB4-B3FD3C8EBE21}"/>
              </a:ext>
            </a:extLst>
          </p:cNvPr>
          <p:cNvSpPr/>
          <p:nvPr/>
        </p:nvSpPr>
        <p:spPr>
          <a:xfrm>
            <a:off x="1290398" y="3200947"/>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Trash</a:t>
            </a:r>
            <a:endParaRPr lang="en-US" sz="1050" b="1" dirty="0">
              <a:solidFill>
                <a:srgbClr val="FFC000"/>
              </a:solidFill>
            </a:endParaRPr>
          </a:p>
        </p:txBody>
      </p:sp>
      <p:sp>
        <p:nvSpPr>
          <p:cNvPr id="15" name="Down Arrow 15">
            <a:extLst>
              <a:ext uri="{FF2B5EF4-FFF2-40B4-BE49-F238E27FC236}">
                <a16:creationId xmlns:a16="http://schemas.microsoft.com/office/drawing/2014/main" id="{BBEA5DFE-25AC-414D-98D5-C144DD339C1D}"/>
              </a:ext>
            </a:extLst>
          </p:cNvPr>
          <p:cNvSpPr/>
          <p:nvPr/>
        </p:nvSpPr>
        <p:spPr>
          <a:xfrm>
            <a:off x="5659917" y="1339972"/>
            <a:ext cx="209006" cy="77070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6" name="Down Arrow 16">
            <a:extLst>
              <a:ext uri="{FF2B5EF4-FFF2-40B4-BE49-F238E27FC236}">
                <a16:creationId xmlns:a16="http://schemas.microsoft.com/office/drawing/2014/main" id="{68F702F8-D2C5-4FB0-8448-FBC5D6BED474}"/>
              </a:ext>
            </a:extLst>
          </p:cNvPr>
          <p:cNvSpPr/>
          <p:nvPr/>
        </p:nvSpPr>
        <p:spPr>
          <a:xfrm>
            <a:off x="6065333" y="1361990"/>
            <a:ext cx="209006" cy="1544321"/>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Down Arrow 17">
            <a:extLst>
              <a:ext uri="{FF2B5EF4-FFF2-40B4-BE49-F238E27FC236}">
                <a16:creationId xmlns:a16="http://schemas.microsoft.com/office/drawing/2014/main" id="{C97D65FC-F15F-4F9F-A1FB-66CE938B2618}"/>
              </a:ext>
            </a:extLst>
          </p:cNvPr>
          <p:cNvSpPr/>
          <p:nvPr/>
        </p:nvSpPr>
        <p:spPr>
          <a:xfrm>
            <a:off x="6451977" y="1361990"/>
            <a:ext cx="209006" cy="20276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8" name="Down Arrow 18">
            <a:extLst>
              <a:ext uri="{FF2B5EF4-FFF2-40B4-BE49-F238E27FC236}">
                <a16:creationId xmlns:a16="http://schemas.microsoft.com/office/drawing/2014/main" id="{07C1EA75-4601-4C27-BFE7-AC76D7636B96}"/>
              </a:ext>
            </a:extLst>
          </p:cNvPr>
          <p:cNvSpPr/>
          <p:nvPr/>
        </p:nvSpPr>
        <p:spPr>
          <a:xfrm>
            <a:off x="6847510" y="2048870"/>
            <a:ext cx="209006" cy="631015"/>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TextBox 18">
            <a:extLst>
              <a:ext uri="{FF2B5EF4-FFF2-40B4-BE49-F238E27FC236}">
                <a16:creationId xmlns:a16="http://schemas.microsoft.com/office/drawing/2014/main" id="{52FA57F8-2117-477A-997F-47CE44117C6C}"/>
              </a:ext>
            </a:extLst>
          </p:cNvPr>
          <p:cNvSpPr txBox="1"/>
          <p:nvPr/>
        </p:nvSpPr>
        <p:spPr>
          <a:xfrm>
            <a:off x="1227783" y="220856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add</a:t>
            </a:r>
            <a:endParaRPr lang="en-US" b="1" dirty="0">
              <a:latin typeface="Consolas" panose="020B0609020204030204" pitchFamily="49" charset="0"/>
              <a:cs typeface="Consolas" panose="020B0609020204030204" pitchFamily="49" charset="0"/>
            </a:endParaRPr>
          </a:p>
        </p:txBody>
      </p:sp>
      <p:sp>
        <p:nvSpPr>
          <p:cNvPr id="20" name="TextBox 19">
            <a:extLst>
              <a:ext uri="{FF2B5EF4-FFF2-40B4-BE49-F238E27FC236}">
                <a16:creationId xmlns:a16="http://schemas.microsoft.com/office/drawing/2014/main" id="{3662302C-C62B-44EB-91F8-59A48ABF7CCC}"/>
              </a:ext>
            </a:extLst>
          </p:cNvPr>
          <p:cNvSpPr txBox="1"/>
          <p:nvPr/>
        </p:nvSpPr>
        <p:spPr>
          <a:xfrm>
            <a:off x="1333825" y="1634660"/>
            <a:ext cx="695830"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commit</a:t>
            </a:r>
            <a:endParaRPr lang="en-US" b="1"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833FF23A-43CB-4485-B46B-14B2A960CD58}"/>
              </a:ext>
            </a:extLst>
          </p:cNvPr>
          <p:cNvSpPr txBox="1"/>
          <p:nvPr/>
        </p:nvSpPr>
        <p:spPr>
          <a:xfrm>
            <a:off x="2466054" y="1649245"/>
            <a:ext cx="832994"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checkout</a:t>
            </a:r>
            <a:endParaRPr lang="en-US" b="1" dirty="0">
              <a:latin typeface="Consolas" panose="020B060902020403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2301230A-7220-4ADF-AC28-DF7E9FFA0AE3}"/>
              </a:ext>
            </a:extLst>
          </p:cNvPr>
          <p:cNvSpPr txBox="1"/>
          <p:nvPr/>
        </p:nvSpPr>
        <p:spPr>
          <a:xfrm>
            <a:off x="4663662" y="1634660"/>
            <a:ext cx="1069071"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--soft</a:t>
            </a:r>
            <a:endParaRPr lang="en-US" sz="1050" b="1"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D8B1B988-3A5E-4653-ACA5-ACB60AB0D14D}"/>
              </a:ext>
            </a:extLst>
          </p:cNvPr>
          <p:cNvSpPr txBox="1"/>
          <p:nvPr/>
        </p:nvSpPr>
        <p:spPr>
          <a:xfrm>
            <a:off x="5022051" y="2201243"/>
            <a:ext cx="1161667"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--mixed</a:t>
            </a:r>
            <a:endParaRPr lang="en-US" sz="1050" b="1" dirty="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A22940CF-6546-4DA8-8284-6DE28C8A4C67}"/>
              </a:ext>
            </a:extLst>
          </p:cNvPr>
          <p:cNvSpPr txBox="1"/>
          <p:nvPr/>
        </p:nvSpPr>
        <p:spPr>
          <a:xfrm>
            <a:off x="7013340" y="220248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rm</a:t>
            </a:r>
            <a:endParaRPr lang="en-US" b="1"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9EC26C71-16EC-4429-86DE-B0BF1362424A}"/>
              </a:ext>
            </a:extLst>
          </p:cNvPr>
          <p:cNvSpPr txBox="1"/>
          <p:nvPr/>
        </p:nvSpPr>
        <p:spPr>
          <a:xfrm>
            <a:off x="6620283" y="1598368"/>
            <a:ext cx="1123823"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--hard</a:t>
            </a:r>
            <a:endParaRPr lang="en-US" sz="105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468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1</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170511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Log in and </a:t>
            </a:r>
            <a:r>
              <a:rPr lang="pl-PL" sz="1800" dirty="0" err="1"/>
              <a:t>create</a:t>
            </a:r>
            <a:r>
              <a:rPr lang="pl-PL" sz="1800" dirty="0"/>
              <a:t> </a:t>
            </a:r>
            <a:r>
              <a:rPr lang="pl-PL" sz="1800" dirty="0" err="1"/>
              <a:t>an</a:t>
            </a:r>
            <a:r>
              <a:rPr lang="pl-PL" sz="1800" dirty="0"/>
              <a:t> </a:t>
            </a:r>
            <a:r>
              <a:rPr lang="pl-PL" sz="1800" dirty="0" err="1"/>
              <a:t>account</a:t>
            </a:r>
            <a:r>
              <a:rPr lang="pl-PL" sz="1800" dirty="0"/>
              <a:t> on </a:t>
            </a:r>
            <a:r>
              <a:rPr lang="pl-PL" sz="1800" dirty="0" err="1"/>
              <a:t>github</a:t>
            </a:r>
            <a:r>
              <a:rPr lang="pl-PL" sz="1800" dirty="0"/>
              <a:t>: </a:t>
            </a:r>
            <a:r>
              <a:rPr lang="pl-PL" sz="1600" dirty="0">
                <a:hlinkClick r:id="rId2"/>
              </a:rPr>
              <a:t>http://github.com/</a:t>
            </a:r>
            <a:endParaRPr lang="pl-PL" dirty="0"/>
          </a:p>
          <a:p>
            <a:pPr marL="342900" indent="-342900">
              <a:buFont typeface="Arial" panose="020B0604020202020204" pitchFamily="34" charset="0"/>
              <a:buAutoNum type="arabicPeriod"/>
            </a:pPr>
            <a:r>
              <a:rPr lang="pl-PL" sz="1800" dirty="0" err="1"/>
              <a:t>Fork</a:t>
            </a:r>
            <a:r>
              <a:rPr lang="pl-PL" sz="1800" dirty="0"/>
              <a:t> the </a:t>
            </a:r>
            <a:r>
              <a:rPr lang="pl-PL" sz="1800" dirty="0" err="1"/>
              <a:t>repository</a:t>
            </a:r>
            <a:r>
              <a:rPr lang="pl-PL" sz="1800" dirty="0"/>
              <a:t> from: </a:t>
            </a:r>
            <a:r>
              <a:rPr lang="pl-PL" sz="1800" dirty="0">
                <a:hlinkClick r:id="rId3"/>
              </a:rPr>
              <a:t>https://github.com/pgum/NOKIA-PK</a:t>
            </a:r>
            <a:endParaRPr lang="pl-PL" sz="1800" dirty="0"/>
          </a:p>
          <a:p>
            <a:r>
              <a:rPr lang="pl-PL" sz="1800" dirty="0" err="1"/>
              <a:t>Alternatively</a:t>
            </a:r>
            <a:r>
              <a:rPr lang="pl-PL" sz="1800" dirty="0"/>
              <a:t>: Import the </a:t>
            </a:r>
            <a:r>
              <a:rPr lang="pl-PL" sz="1800" dirty="0" err="1"/>
              <a:t>repository</a:t>
            </a:r>
            <a:r>
              <a:rPr lang="pl-PL" sz="1800" dirty="0"/>
              <a:t>, </a:t>
            </a:r>
            <a:r>
              <a:rPr lang="pl-PL" sz="1800" dirty="0" err="1"/>
              <a:t>however</a:t>
            </a:r>
            <a:r>
              <a:rPr lang="pl-PL" sz="1800" dirty="0"/>
              <a:t> </a:t>
            </a:r>
            <a:r>
              <a:rPr lang="pl-PL" sz="1800" dirty="0" err="1"/>
              <a:t>you</a:t>
            </a:r>
            <a:r>
              <a:rPr lang="pl-PL" sz="1800" dirty="0"/>
              <a:t> </a:t>
            </a:r>
            <a:r>
              <a:rPr lang="pl-PL" sz="1800" dirty="0" err="1"/>
              <a:t>will</a:t>
            </a:r>
            <a:r>
              <a:rPr lang="pl-PL" sz="1800" dirty="0"/>
              <a:t> miss the </a:t>
            </a:r>
            <a:r>
              <a:rPr lang="pl-PL" sz="1800" dirty="0" err="1"/>
              <a:t>updates</a:t>
            </a:r>
            <a:r>
              <a:rPr lang="pl-PL" sz="1800" dirty="0"/>
              <a:t> in the </a:t>
            </a:r>
            <a:r>
              <a:rPr lang="pl-PL" sz="1800" dirty="0" err="1"/>
              <a:t>main</a:t>
            </a:r>
            <a:r>
              <a:rPr lang="pl-PL" sz="1800" dirty="0"/>
              <a:t> </a:t>
            </a:r>
            <a:r>
              <a:rPr lang="pl-PL" sz="1800" dirty="0" err="1"/>
              <a:t>repository</a:t>
            </a:r>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328924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Agenda:</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a:t>
            </a:r>
            <a:r>
              <a:rPr lang="pl-PL" dirty="0" err="1"/>
              <a:t>overview</a:t>
            </a:r>
            <a:endParaRPr lang="pl-PL" dirty="0"/>
          </a:p>
          <a:p>
            <a:pPr marL="285750" indent="-285750">
              <a:buFont typeface="Arial" panose="020B0604020202020204" pitchFamily="34" charset="0"/>
              <a:buChar char="•"/>
            </a:pPr>
            <a:r>
              <a:rPr lang="pl-PL" dirty="0" err="1"/>
              <a:t>Working</a:t>
            </a:r>
            <a:r>
              <a:rPr lang="pl-PL" dirty="0"/>
              <a:t> on </a:t>
            </a:r>
            <a:r>
              <a:rPr lang="pl-PL" dirty="0" err="1"/>
              <a:t>local</a:t>
            </a:r>
            <a:r>
              <a:rPr lang="pl-PL" dirty="0"/>
              <a:t> </a:t>
            </a:r>
            <a:r>
              <a:rPr lang="pl-PL" dirty="0" err="1"/>
              <a:t>repository</a:t>
            </a:r>
            <a:endParaRPr lang="pl-PL" dirty="0"/>
          </a:p>
          <a:p>
            <a:pPr marL="285750" indent="-285750">
              <a:buFont typeface="Arial" panose="020B0604020202020204" pitchFamily="34" charset="0"/>
              <a:buChar char="•"/>
            </a:pPr>
            <a:r>
              <a:rPr lang="pl-PL" dirty="0" err="1"/>
              <a:t>Synchronising</a:t>
            </a:r>
            <a:r>
              <a:rPr lang="pl-PL" dirty="0"/>
              <a:t> </a:t>
            </a:r>
            <a:r>
              <a:rPr lang="pl-PL" dirty="0" err="1"/>
              <a:t>local</a:t>
            </a:r>
            <a:r>
              <a:rPr lang="pl-PL" dirty="0"/>
              <a:t> and </a:t>
            </a:r>
            <a:r>
              <a:rPr lang="pl-PL" dirty="0" err="1"/>
              <a:t>remote</a:t>
            </a:r>
            <a:r>
              <a:rPr lang="pl-PL" dirty="0"/>
              <a:t>  </a:t>
            </a:r>
            <a:r>
              <a:rPr lang="pl-PL" dirty="0" err="1"/>
              <a:t>repository</a:t>
            </a:r>
            <a:endParaRPr lang="pl-PL" dirty="0"/>
          </a:p>
          <a:p>
            <a:pPr marL="285750" indent="-285750">
              <a:buFont typeface="Arial" panose="020B0604020202020204" pitchFamily="34" charset="0"/>
              <a:buChar char="•"/>
            </a:pPr>
            <a:r>
              <a:rPr lang="pl-PL" dirty="0" err="1"/>
              <a:t>Working</a:t>
            </a:r>
            <a:r>
              <a:rPr lang="pl-PL" dirty="0"/>
              <a:t> on </a:t>
            </a:r>
            <a:r>
              <a:rPr lang="pl-PL" dirty="0" err="1"/>
              <a:t>branches</a:t>
            </a: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450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Fork</a:t>
            </a:r>
            <a:r>
              <a:rPr lang="pl-PL" sz="1800" dirty="0"/>
              <a:t> the </a:t>
            </a:r>
            <a:r>
              <a:rPr lang="pl-PL" sz="1800" dirty="0" err="1"/>
              <a:t>repository</a:t>
            </a:r>
            <a:r>
              <a:rPr lang="pl-PL" sz="1800" dirty="0"/>
              <a:t> from: </a:t>
            </a:r>
            <a:r>
              <a:rPr lang="pl-PL" sz="1800" dirty="0">
                <a:hlinkClick r:id="rId3"/>
              </a:rPr>
              <a:t>https://github.com/pgum/NOKIA-PK</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47353513-16D6-4EFD-B67B-A70ACC29130F}"/>
              </a:ext>
            </a:extLst>
          </p:cNvPr>
          <p:cNvPicPr>
            <a:picLocks noChangeAspect="1"/>
          </p:cNvPicPr>
          <p:nvPr/>
        </p:nvPicPr>
        <p:blipFill>
          <a:blip r:embed="rId4"/>
          <a:stretch>
            <a:fillRect/>
          </a:stretch>
        </p:blipFill>
        <p:spPr>
          <a:xfrm>
            <a:off x="417600" y="1191737"/>
            <a:ext cx="7980218" cy="523990"/>
          </a:xfrm>
          <a:prstGeom prst="rect">
            <a:avLst/>
          </a:prstGeom>
        </p:spPr>
      </p:pic>
    </p:spTree>
    <p:extLst>
      <p:ext uri="{BB962C8B-B14F-4D97-AF65-F5344CB8AC3E}">
        <p14:creationId xmlns:p14="http://schemas.microsoft.com/office/powerpoint/2010/main" val="300479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Import the </a:t>
            </a:r>
            <a:r>
              <a:rPr lang="pl-PL" sz="1800" dirty="0" err="1"/>
              <a:t>repository</a:t>
            </a:r>
            <a:r>
              <a:rPr lang="pl-PL" sz="1800" dirty="0"/>
              <a:t> from: </a:t>
            </a:r>
            <a:r>
              <a:rPr lang="pl-PL" sz="1800" dirty="0">
                <a:hlinkClick r:id="rId3"/>
              </a:rPr>
              <a:t>https://github.com/pgum/NOKIA-PK</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8" name="Picture 7">
            <a:extLst>
              <a:ext uri="{FF2B5EF4-FFF2-40B4-BE49-F238E27FC236}">
                <a16:creationId xmlns:a16="http://schemas.microsoft.com/office/drawing/2014/main" id="{6BF1ACAE-E7DC-497F-A078-768AF0C03437}"/>
              </a:ext>
            </a:extLst>
          </p:cNvPr>
          <p:cNvPicPr>
            <a:picLocks noChangeAspect="1"/>
          </p:cNvPicPr>
          <p:nvPr/>
        </p:nvPicPr>
        <p:blipFill>
          <a:blip r:embed="rId4"/>
          <a:stretch>
            <a:fillRect/>
          </a:stretch>
        </p:blipFill>
        <p:spPr>
          <a:xfrm>
            <a:off x="347624" y="995158"/>
            <a:ext cx="4821381" cy="656218"/>
          </a:xfrm>
          <a:prstGeom prst="rect">
            <a:avLst/>
          </a:prstGeom>
        </p:spPr>
      </p:pic>
      <p:pic>
        <p:nvPicPr>
          <p:cNvPr id="9" name="Picture 8">
            <a:extLst>
              <a:ext uri="{FF2B5EF4-FFF2-40B4-BE49-F238E27FC236}">
                <a16:creationId xmlns:a16="http://schemas.microsoft.com/office/drawing/2014/main" id="{97D7CCE7-C026-4C25-91C8-7267A3140B66}"/>
              </a:ext>
            </a:extLst>
          </p:cNvPr>
          <p:cNvPicPr>
            <a:picLocks noChangeAspect="1"/>
          </p:cNvPicPr>
          <p:nvPr/>
        </p:nvPicPr>
        <p:blipFill>
          <a:blip r:embed="rId5"/>
          <a:stretch>
            <a:fillRect/>
          </a:stretch>
        </p:blipFill>
        <p:spPr>
          <a:xfrm>
            <a:off x="347624" y="1651376"/>
            <a:ext cx="4357343" cy="622478"/>
          </a:xfrm>
          <a:prstGeom prst="rect">
            <a:avLst/>
          </a:prstGeom>
        </p:spPr>
      </p:pic>
      <p:pic>
        <p:nvPicPr>
          <p:cNvPr id="2" name="Picture 1">
            <a:extLst>
              <a:ext uri="{FF2B5EF4-FFF2-40B4-BE49-F238E27FC236}">
                <a16:creationId xmlns:a16="http://schemas.microsoft.com/office/drawing/2014/main" id="{C13876D6-E650-4DFD-86FA-1F2916DEDA52}"/>
              </a:ext>
            </a:extLst>
          </p:cNvPr>
          <p:cNvPicPr>
            <a:picLocks noChangeAspect="1"/>
          </p:cNvPicPr>
          <p:nvPr/>
        </p:nvPicPr>
        <p:blipFill>
          <a:blip r:embed="rId6"/>
          <a:stretch>
            <a:fillRect/>
          </a:stretch>
        </p:blipFill>
        <p:spPr>
          <a:xfrm>
            <a:off x="417600" y="2307594"/>
            <a:ext cx="2506969" cy="2487565"/>
          </a:xfrm>
          <a:prstGeom prst="rect">
            <a:avLst/>
          </a:prstGeom>
        </p:spPr>
      </p:pic>
    </p:spTree>
    <p:extLst>
      <p:ext uri="{BB962C8B-B14F-4D97-AF65-F5344CB8AC3E}">
        <p14:creationId xmlns:p14="http://schemas.microsoft.com/office/powerpoint/2010/main" val="53711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pPr marL="342900" indent="-342900">
              <a:buAutoNum type="arabicPeriod"/>
            </a:pPr>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pPr marL="342900" indent="-342900">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pPr marL="342900" indent="-34290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the </a:t>
            </a:r>
            <a:r>
              <a:rPr lang="pl-PL" sz="1800" dirty="0" err="1"/>
              <a:t>stage</a:t>
            </a:r>
            <a:endParaRPr lang="pl-PL" sz="1800" dirty="0"/>
          </a:p>
          <a:p>
            <a:pPr marL="342900" indent="-342900">
              <a:buFont typeface="Arial" panose="020B0604020202020204" pitchFamily="34" charset="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version </a:t>
            </a:r>
            <a:r>
              <a:rPr lang="pl-PL" sz="1800" dirty="0" err="1"/>
              <a:t>control</a:t>
            </a:r>
            <a:endParaRPr lang="pl-PL" sz="1800" dirty="0"/>
          </a:p>
          <a:p>
            <a:pPr marL="342900" indent="-342900">
              <a:buAutoNum type="arabicPeriod"/>
            </a:pPr>
            <a:r>
              <a:rPr lang="pl-PL" sz="1800" dirty="0" err="1"/>
              <a:t>See</a:t>
            </a:r>
            <a:r>
              <a:rPr lang="pl-PL" sz="1800" dirty="0"/>
              <a:t> the </a:t>
            </a:r>
            <a:r>
              <a:rPr lang="pl-PL" sz="1800" dirty="0" err="1"/>
              <a:t>history</a:t>
            </a:r>
            <a:r>
              <a:rPr lang="pl-PL" sz="1800" dirty="0"/>
              <a:t> of the </a:t>
            </a:r>
            <a:r>
              <a:rPr lang="pl-PL" sz="1800" dirty="0" err="1"/>
              <a:t>repository</a:t>
            </a:r>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132696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r>
              <a:rPr lang="pl-PL" sz="1800" b="1" i="1" dirty="0">
                <a:latin typeface="Consolas" panose="020B0609020204030204" pitchFamily="49" charset="0"/>
              </a:rPr>
              <a:t>$ git clone &lt;URL_TO_YOUR_GITHUB_REPO&gt;</a:t>
            </a:r>
          </a:p>
          <a:p>
            <a:endParaRPr lang="pl-PL" sz="1800" dirty="0"/>
          </a:p>
          <a:p>
            <a:endParaRPr lang="pl-PL" sz="1800" dirty="0"/>
          </a:p>
          <a:p>
            <a:endParaRPr lang="pl-PL" sz="1800" dirty="0"/>
          </a:p>
          <a:p>
            <a:endParaRPr lang="pl-PL" sz="1800" dirty="0"/>
          </a:p>
          <a:p>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endParaRPr lang="pl-PL" sz="1800" b="1" i="1" dirty="0">
              <a:latin typeface="Consolas" panose="020B0609020204030204" pitchFamily="49" charset="0"/>
            </a:endParaRPr>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–b </a:t>
            </a:r>
            <a:r>
              <a:rPr lang="pl-PL" sz="1800" b="1" i="1" dirty="0" err="1">
                <a:latin typeface="Consolas" panose="020B0609020204030204" pitchFamily="49" charset="0"/>
              </a:rPr>
              <a:t>gitIntro</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617C2281-49AE-466B-A0B8-36A1322F2055}"/>
              </a:ext>
            </a:extLst>
          </p:cNvPr>
          <p:cNvPicPr>
            <a:picLocks noChangeAspect="1"/>
          </p:cNvPicPr>
          <p:nvPr/>
        </p:nvPicPr>
        <p:blipFill>
          <a:blip r:embed="rId2"/>
          <a:stretch>
            <a:fillRect/>
          </a:stretch>
        </p:blipFill>
        <p:spPr>
          <a:xfrm>
            <a:off x="417599" y="1404844"/>
            <a:ext cx="6334125" cy="1760101"/>
          </a:xfrm>
          <a:prstGeom prst="rect">
            <a:avLst/>
          </a:prstGeom>
        </p:spPr>
      </p:pic>
      <p:pic>
        <p:nvPicPr>
          <p:cNvPr id="2" name="Picture 1">
            <a:extLst>
              <a:ext uri="{FF2B5EF4-FFF2-40B4-BE49-F238E27FC236}">
                <a16:creationId xmlns:a16="http://schemas.microsoft.com/office/drawing/2014/main" id="{0BAC28BD-E084-4F49-93A5-52B577543273}"/>
              </a:ext>
            </a:extLst>
          </p:cNvPr>
          <p:cNvPicPr>
            <a:picLocks noChangeAspect="1"/>
          </p:cNvPicPr>
          <p:nvPr/>
        </p:nvPicPr>
        <p:blipFill>
          <a:blip r:embed="rId3"/>
          <a:stretch>
            <a:fillRect/>
          </a:stretch>
        </p:blipFill>
        <p:spPr>
          <a:xfrm>
            <a:off x="417598" y="3593626"/>
            <a:ext cx="6334125" cy="771525"/>
          </a:xfrm>
          <a:prstGeom prst="rect">
            <a:avLst/>
          </a:prstGeom>
        </p:spPr>
      </p:pic>
    </p:spTree>
    <p:extLst>
      <p:ext uri="{BB962C8B-B14F-4D97-AF65-F5344CB8AC3E}">
        <p14:creationId xmlns:p14="http://schemas.microsoft.com/office/powerpoint/2010/main" val="77808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 </a:t>
            </a:r>
            <a:r>
              <a:rPr lang="pl-PL" sz="1800" b="1" i="1" dirty="0" err="1">
                <a:latin typeface="Consolas" panose="020B0609020204030204" pitchFamily="49" charset="0"/>
              </a:rPr>
              <a:t>myGitBranches</a:t>
            </a:r>
            <a:endParaRPr lang="pl-PL" sz="1800" dirty="0"/>
          </a:p>
          <a:p>
            <a:endParaRPr lang="pl-PL" sz="1800" dirty="0"/>
          </a:p>
          <a:p>
            <a:endParaRPr lang="pl-PL" sz="800" dirty="0"/>
          </a:p>
          <a:p>
            <a:r>
              <a:rPr lang="pl-PL" sz="1800" dirty="0" err="1"/>
              <a:t>Check</a:t>
            </a:r>
            <a:r>
              <a:rPr lang="pl-PL" sz="1800" dirty="0"/>
              <a:t> the </a:t>
            </a:r>
            <a:r>
              <a:rPr lang="pl-PL" sz="1800" dirty="0" err="1"/>
              <a:t>repository</a:t>
            </a:r>
            <a:r>
              <a:rPr lang="pl-PL" sz="1800" dirty="0"/>
              <a:t> status</a:t>
            </a:r>
          </a:p>
          <a:p>
            <a:r>
              <a:rPr lang="pl-PL" sz="1800" b="1" i="1" dirty="0">
                <a:latin typeface="Consolas" panose="020B0609020204030204" pitchFamily="49" charset="0"/>
              </a:rPr>
              <a:t>$ git status</a:t>
            </a:r>
          </a:p>
          <a:p>
            <a:endParaRPr lang="pl-PL" sz="1800" dirty="0"/>
          </a:p>
          <a:p>
            <a:pPr marL="342900" indent="-342900">
              <a:buAutoNum type="arabicPeriod"/>
            </a:pPr>
            <a:endParaRPr lang="pl-PL" sz="1800" dirty="0"/>
          </a:p>
          <a:p>
            <a:pPr marL="342900" indent="-342900">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4F1B5117-8381-4D71-99EF-B78CBAAD702B}"/>
              </a:ext>
            </a:extLst>
          </p:cNvPr>
          <p:cNvPicPr>
            <a:picLocks noChangeAspect="1"/>
          </p:cNvPicPr>
          <p:nvPr/>
        </p:nvPicPr>
        <p:blipFill>
          <a:blip r:embed="rId2"/>
          <a:stretch>
            <a:fillRect/>
          </a:stretch>
        </p:blipFill>
        <p:spPr>
          <a:xfrm>
            <a:off x="417600" y="1340349"/>
            <a:ext cx="6438900" cy="361950"/>
          </a:xfrm>
          <a:prstGeom prst="rect">
            <a:avLst/>
          </a:prstGeom>
        </p:spPr>
      </p:pic>
      <p:pic>
        <p:nvPicPr>
          <p:cNvPr id="7" name="Picture 6">
            <a:extLst>
              <a:ext uri="{FF2B5EF4-FFF2-40B4-BE49-F238E27FC236}">
                <a16:creationId xmlns:a16="http://schemas.microsoft.com/office/drawing/2014/main" id="{05709333-D9C1-41BA-BD81-A757CA2B8D7A}"/>
              </a:ext>
            </a:extLst>
          </p:cNvPr>
          <p:cNvPicPr>
            <a:picLocks noChangeAspect="1"/>
          </p:cNvPicPr>
          <p:nvPr/>
        </p:nvPicPr>
        <p:blipFill>
          <a:blip r:embed="rId3"/>
          <a:stretch>
            <a:fillRect/>
          </a:stretch>
        </p:blipFill>
        <p:spPr>
          <a:xfrm>
            <a:off x="417600" y="2515538"/>
            <a:ext cx="6438900" cy="1405542"/>
          </a:xfrm>
          <a:prstGeom prst="rect">
            <a:avLst/>
          </a:prstGeom>
        </p:spPr>
      </p:pic>
    </p:spTree>
    <p:extLst>
      <p:ext uri="{BB962C8B-B14F-4D97-AF65-F5344CB8AC3E}">
        <p14:creationId xmlns:p14="http://schemas.microsoft.com/office/powerpoint/2010/main" val="256010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the </a:t>
            </a:r>
            <a:r>
              <a:rPr lang="pl-PL" sz="1800" dirty="0" err="1"/>
              <a:t>stage</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a:t>
            </a:r>
            <a:r>
              <a:rPr lang="pl-PL" sz="1800" b="1" i="1" dirty="0" err="1">
                <a:latin typeface="Consolas" panose="020B0609020204030204" pitchFamily="49" charset="0"/>
              </a:rPr>
              <a:t>myGitBranches</a:t>
            </a:r>
            <a:r>
              <a:rPr lang="pl-PL" sz="1800" b="1" i="1" dirty="0">
                <a:latin typeface="Consolas" panose="020B0609020204030204" pitchFamily="49" charset="0"/>
              </a:rPr>
              <a:t> / git </a:t>
            </a:r>
            <a:r>
              <a:rPr lang="pl-PL" sz="1800" b="1" i="1" dirty="0" err="1">
                <a:latin typeface="Consolas" panose="020B0609020204030204" pitchFamily="49" charset="0"/>
              </a:rPr>
              <a:t>add</a:t>
            </a:r>
            <a:r>
              <a:rPr lang="pl-PL" sz="1800" b="1" i="1" dirty="0">
                <a:latin typeface="Consolas" panose="020B0609020204030204" pitchFamily="49" charset="0"/>
              </a:rPr>
              <a:t> .</a:t>
            </a:r>
            <a:endParaRPr lang="pl-PL" sz="1800" dirty="0"/>
          </a:p>
          <a:p>
            <a:endParaRPr lang="pl-PL" sz="1800" dirty="0"/>
          </a:p>
          <a:p>
            <a:endParaRPr lang="pl-PL" sz="800" dirty="0"/>
          </a:p>
          <a:p>
            <a:endParaRPr lang="pl-PL" sz="1800" dirty="0"/>
          </a:p>
          <a:p>
            <a:r>
              <a:rPr lang="pl-PL" sz="1800" dirty="0" err="1"/>
              <a:t>Check</a:t>
            </a:r>
            <a:r>
              <a:rPr lang="pl-PL" sz="1800" dirty="0"/>
              <a:t> the </a:t>
            </a:r>
            <a:r>
              <a:rPr lang="pl-PL" sz="1800" dirty="0" err="1"/>
              <a:t>repository</a:t>
            </a:r>
            <a:r>
              <a:rPr lang="pl-PL" sz="1800" dirty="0"/>
              <a:t> status</a:t>
            </a:r>
            <a:endParaRPr lang="pl-PL" sz="1800" b="1" i="1" dirty="0">
              <a:latin typeface="Consolas" panose="020B0609020204030204" pitchFamily="49" charset="0"/>
            </a:endParaRPr>
          </a:p>
          <a:p>
            <a:r>
              <a:rPr lang="pl-PL" sz="1800" b="1" i="1" dirty="0">
                <a:latin typeface="Consolas" panose="020B0609020204030204" pitchFamily="49" charset="0"/>
              </a:rPr>
              <a:t>$ git status</a:t>
            </a: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dirty="0"/>
          </a:p>
          <a:p>
            <a:pPr marL="342900" indent="-342900">
              <a:buAutoNum type="arabicPeriod"/>
            </a:pPr>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A4A1F8F8-E08A-4FD6-B5C2-801EEAC4202A}"/>
              </a:ext>
            </a:extLst>
          </p:cNvPr>
          <p:cNvPicPr>
            <a:picLocks noChangeAspect="1"/>
          </p:cNvPicPr>
          <p:nvPr/>
        </p:nvPicPr>
        <p:blipFill>
          <a:blip r:embed="rId2"/>
          <a:stretch>
            <a:fillRect/>
          </a:stretch>
        </p:blipFill>
        <p:spPr>
          <a:xfrm>
            <a:off x="417600" y="1363061"/>
            <a:ext cx="6400800" cy="628650"/>
          </a:xfrm>
          <a:prstGeom prst="rect">
            <a:avLst/>
          </a:prstGeom>
        </p:spPr>
      </p:pic>
      <p:pic>
        <p:nvPicPr>
          <p:cNvPr id="6" name="Picture 5">
            <a:extLst>
              <a:ext uri="{FF2B5EF4-FFF2-40B4-BE49-F238E27FC236}">
                <a16:creationId xmlns:a16="http://schemas.microsoft.com/office/drawing/2014/main" id="{6FFAC658-4282-4A8E-B2F4-3EC45737AACF}"/>
              </a:ext>
            </a:extLst>
          </p:cNvPr>
          <p:cNvPicPr>
            <a:picLocks noChangeAspect="1"/>
          </p:cNvPicPr>
          <p:nvPr/>
        </p:nvPicPr>
        <p:blipFill>
          <a:blip r:embed="rId3"/>
          <a:stretch>
            <a:fillRect/>
          </a:stretch>
        </p:blipFill>
        <p:spPr>
          <a:xfrm>
            <a:off x="417600" y="2917522"/>
            <a:ext cx="6372225" cy="1076325"/>
          </a:xfrm>
          <a:prstGeom prst="rect">
            <a:avLst/>
          </a:prstGeom>
        </p:spPr>
      </p:pic>
    </p:spTree>
    <p:extLst>
      <p:ext uri="{BB962C8B-B14F-4D97-AF65-F5344CB8AC3E}">
        <p14:creationId xmlns:p14="http://schemas.microsoft.com/office/powerpoint/2010/main" val="155222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version </a:t>
            </a:r>
            <a:r>
              <a:rPr lang="pl-PL" sz="1800" dirty="0" err="1"/>
              <a:t>control</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a:t>
            </a:r>
            <a:endParaRPr lang="pl-PL" sz="1800" dirty="0"/>
          </a:p>
          <a:p>
            <a:endParaRPr lang="pl-PL" sz="1800" dirty="0"/>
          </a:p>
          <a:p>
            <a:endParaRPr lang="pl-PL" sz="1800" dirty="0"/>
          </a:p>
          <a:p>
            <a:endParaRPr lang="pl-PL" sz="800" dirty="0"/>
          </a:p>
          <a:p>
            <a:endParaRPr lang="pl-PL" sz="800" dirty="0"/>
          </a:p>
          <a:p>
            <a:r>
              <a:rPr lang="pl-PL" sz="1800" dirty="0" err="1"/>
              <a:t>See</a:t>
            </a:r>
            <a:r>
              <a:rPr lang="pl-PL" sz="1800" dirty="0"/>
              <a:t> the </a:t>
            </a:r>
            <a:r>
              <a:rPr lang="pl-PL" sz="1800" dirty="0" err="1"/>
              <a:t>history</a:t>
            </a:r>
            <a:r>
              <a:rPr lang="pl-PL" sz="1800" dirty="0"/>
              <a:t> of the </a:t>
            </a:r>
            <a:r>
              <a:rPr lang="pl-PL" sz="1800" dirty="0" err="1"/>
              <a:t>repostiory</a:t>
            </a:r>
            <a:endParaRPr lang="pl-PL" sz="1800" dirty="0"/>
          </a:p>
          <a:p>
            <a:r>
              <a:rPr lang="pl-PL" sz="1800" b="1" i="1" dirty="0">
                <a:latin typeface="Consolas" panose="020B0609020204030204" pitchFamily="49" charset="0"/>
              </a:rPr>
              <a:t>$ git log</a:t>
            </a:r>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C61401FD-C2CB-4D6B-98F0-755690819F1A}"/>
              </a:ext>
            </a:extLst>
          </p:cNvPr>
          <p:cNvPicPr>
            <a:picLocks noChangeAspect="1"/>
          </p:cNvPicPr>
          <p:nvPr/>
        </p:nvPicPr>
        <p:blipFill>
          <a:blip r:embed="rId2"/>
          <a:stretch>
            <a:fillRect/>
          </a:stretch>
        </p:blipFill>
        <p:spPr>
          <a:xfrm>
            <a:off x="417600" y="1467093"/>
            <a:ext cx="6438900" cy="790575"/>
          </a:xfrm>
          <a:prstGeom prst="rect">
            <a:avLst/>
          </a:prstGeom>
        </p:spPr>
      </p:pic>
      <p:pic>
        <p:nvPicPr>
          <p:cNvPr id="8" name="Picture 7">
            <a:extLst>
              <a:ext uri="{FF2B5EF4-FFF2-40B4-BE49-F238E27FC236}">
                <a16:creationId xmlns:a16="http://schemas.microsoft.com/office/drawing/2014/main" id="{C7B20B1D-EE72-490D-8910-5A148517DCBD}"/>
              </a:ext>
            </a:extLst>
          </p:cNvPr>
          <p:cNvPicPr>
            <a:picLocks noChangeAspect="1"/>
          </p:cNvPicPr>
          <p:nvPr/>
        </p:nvPicPr>
        <p:blipFill>
          <a:blip r:embed="rId3"/>
          <a:stretch>
            <a:fillRect/>
          </a:stretch>
        </p:blipFill>
        <p:spPr>
          <a:xfrm>
            <a:off x="417601" y="3012342"/>
            <a:ext cx="4154400" cy="1781329"/>
          </a:xfrm>
          <a:prstGeom prst="rect">
            <a:avLst/>
          </a:prstGeom>
        </p:spPr>
      </p:pic>
    </p:spTree>
    <p:extLst>
      <p:ext uri="{BB962C8B-B14F-4D97-AF65-F5344CB8AC3E}">
        <p14:creationId xmlns:p14="http://schemas.microsoft.com/office/powerpoint/2010/main" val="1563937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285750" indent="-285750">
              <a:buFont typeface="Arial" panose="020B0604020202020204" pitchFamily="34" charset="0"/>
              <a:buChar char="•"/>
            </a:pPr>
            <a:r>
              <a:rPr lang="pl-PL" sz="1700" dirty="0" err="1"/>
              <a:t>Local</a:t>
            </a:r>
            <a:r>
              <a:rPr lang="pl-PL" sz="1700" dirty="0"/>
              <a:t> and </a:t>
            </a:r>
            <a:r>
              <a:rPr lang="pl-PL" sz="1700" dirty="0" err="1"/>
              <a:t>remote</a:t>
            </a:r>
            <a:r>
              <a:rPr lang="pl-PL" sz="1700" dirty="0"/>
              <a:t> </a:t>
            </a:r>
            <a:r>
              <a:rPr lang="pl-PL" sz="1700" dirty="0" err="1"/>
              <a:t>repositories</a:t>
            </a:r>
            <a:r>
              <a:rPr lang="pl-PL" sz="1700" dirty="0"/>
              <a:t> </a:t>
            </a:r>
            <a:r>
              <a:rPr lang="pl-PL" sz="1700" dirty="0" err="1"/>
              <a:t>have</a:t>
            </a:r>
            <a:r>
              <a:rPr lang="pl-PL" sz="1700" dirty="0"/>
              <a:t> to be </a:t>
            </a:r>
            <a:r>
              <a:rPr lang="pl-PL" sz="1700" dirty="0" err="1"/>
              <a:t>synchronized</a:t>
            </a:r>
            <a:r>
              <a:rPr lang="pl-PL" sz="1700" dirty="0"/>
              <a:t> </a:t>
            </a:r>
            <a:endParaRPr lang="pl-PL" sz="825" b="1" dirty="0"/>
          </a:p>
          <a:p>
            <a:pPr lvl="5" indent="0" algn="just">
              <a:buNone/>
            </a:pPr>
            <a:endParaRPr lang="pl-PL" sz="900" dirty="0"/>
          </a:p>
          <a:p>
            <a:pPr lvl="5" indent="0" algn="just">
              <a:buNone/>
            </a:pPr>
            <a:r>
              <a:rPr lang="pl-PL" sz="900" dirty="0"/>
              <a:t>					</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err="1"/>
              <a:t>Local</a:t>
            </a:r>
            <a:r>
              <a:rPr lang="pl-PL" dirty="0"/>
              <a:t> and </a:t>
            </a:r>
            <a:r>
              <a:rPr lang="pl-PL" dirty="0" err="1"/>
              <a:t>remote</a:t>
            </a:r>
            <a:r>
              <a:rPr lang="pl-PL" dirty="0"/>
              <a:t> </a:t>
            </a:r>
            <a:r>
              <a:rPr lang="pl-PL" dirty="0" err="1"/>
              <a:t>repository</a:t>
            </a:r>
            <a:endParaRPr lang="pl-PL" dirty="0"/>
          </a:p>
          <a:p>
            <a:endParaRPr lang="pl-PL" dirty="0"/>
          </a:p>
        </p:txBody>
      </p:sp>
      <p:grpSp>
        <p:nvGrpSpPr>
          <p:cNvPr id="6" name="Group 5">
            <a:extLst>
              <a:ext uri="{FF2B5EF4-FFF2-40B4-BE49-F238E27FC236}">
                <a16:creationId xmlns:a16="http://schemas.microsoft.com/office/drawing/2014/main" id="{201A993C-BC9B-4FFE-8D8A-1EA2712ABFC8}"/>
              </a:ext>
            </a:extLst>
          </p:cNvPr>
          <p:cNvGrpSpPr/>
          <p:nvPr/>
        </p:nvGrpSpPr>
        <p:grpSpPr>
          <a:xfrm>
            <a:off x="1250860" y="2506203"/>
            <a:ext cx="1348740" cy="1070849"/>
            <a:chOff x="673826" y="2138361"/>
            <a:chExt cx="1798320" cy="1427799"/>
          </a:xfrm>
        </p:grpSpPr>
        <p:sp>
          <p:nvSpPr>
            <p:cNvPr id="7" name="Rounded Rectangle 11">
              <a:extLst>
                <a:ext uri="{FF2B5EF4-FFF2-40B4-BE49-F238E27FC236}">
                  <a16:creationId xmlns:a16="http://schemas.microsoft.com/office/drawing/2014/main" id="{3A320597-5321-4A20-BBB9-E04B9E304EE3}"/>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9" name="Group 8">
              <a:extLst>
                <a:ext uri="{FF2B5EF4-FFF2-40B4-BE49-F238E27FC236}">
                  <a16:creationId xmlns:a16="http://schemas.microsoft.com/office/drawing/2014/main" id="{A51DA7D2-1582-4C1F-8E36-3334C0ABCECC}"/>
                </a:ext>
              </a:extLst>
            </p:cNvPr>
            <p:cNvGrpSpPr/>
            <p:nvPr/>
          </p:nvGrpSpPr>
          <p:grpSpPr>
            <a:xfrm>
              <a:off x="919843" y="2529840"/>
              <a:ext cx="1306286" cy="718184"/>
              <a:chOff x="592183" y="1463040"/>
              <a:chExt cx="8053586" cy="2051136"/>
            </a:xfrm>
          </p:grpSpPr>
          <p:sp>
            <p:nvSpPr>
              <p:cNvPr id="10" name="Rectangle 9">
                <a:extLst>
                  <a:ext uri="{FF2B5EF4-FFF2-40B4-BE49-F238E27FC236}">
                    <a16:creationId xmlns:a16="http://schemas.microsoft.com/office/drawing/2014/main" id="{9F9D1E2B-51B3-498C-85EE-A25363161102}"/>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1" name="Rectangle 10">
                <a:extLst>
                  <a:ext uri="{FF2B5EF4-FFF2-40B4-BE49-F238E27FC236}">
                    <a16:creationId xmlns:a16="http://schemas.microsoft.com/office/drawing/2014/main" id="{7356F753-4769-44C7-B250-51B9E6C954F9}"/>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2" name="Rectangle 11">
                <a:extLst>
                  <a:ext uri="{FF2B5EF4-FFF2-40B4-BE49-F238E27FC236}">
                    <a16:creationId xmlns:a16="http://schemas.microsoft.com/office/drawing/2014/main" id="{86E04E1D-23C1-4557-8CC5-FC4DA3E7080A}"/>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3" name="Group 12">
            <a:extLst>
              <a:ext uri="{FF2B5EF4-FFF2-40B4-BE49-F238E27FC236}">
                <a16:creationId xmlns:a16="http://schemas.microsoft.com/office/drawing/2014/main" id="{0255BCEF-24A8-420D-86A4-DE5DC43C7181}"/>
              </a:ext>
            </a:extLst>
          </p:cNvPr>
          <p:cNvGrpSpPr/>
          <p:nvPr/>
        </p:nvGrpSpPr>
        <p:grpSpPr>
          <a:xfrm>
            <a:off x="4777015" y="2506203"/>
            <a:ext cx="1348740" cy="1070849"/>
            <a:chOff x="673826" y="2138361"/>
            <a:chExt cx="1798320" cy="1427799"/>
          </a:xfrm>
        </p:grpSpPr>
        <p:sp>
          <p:nvSpPr>
            <p:cNvPr id="14" name="Rounded Rectangle 19">
              <a:extLst>
                <a:ext uri="{FF2B5EF4-FFF2-40B4-BE49-F238E27FC236}">
                  <a16:creationId xmlns:a16="http://schemas.microsoft.com/office/drawing/2014/main" id="{EE9CD30F-4087-46E7-9B14-E803B675CC8D}"/>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15" name="Group 14">
              <a:extLst>
                <a:ext uri="{FF2B5EF4-FFF2-40B4-BE49-F238E27FC236}">
                  <a16:creationId xmlns:a16="http://schemas.microsoft.com/office/drawing/2014/main" id="{3ADB92B4-CEA5-45D8-AA58-34990DED8C66}"/>
                </a:ext>
              </a:extLst>
            </p:cNvPr>
            <p:cNvGrpSpPr/>
            <p:nvPr/>
          </p:nvGrpSpPr>
          <p:grpSpPr>
            <a:xfrm>
              <a:off x="919843" y="2529840"/>
              <a:ext cx="1306286" cy="718184"/>
              <a:chOff x="592183" y="1463040"/>
              <a:chExt cx="8053586" cy="2051136"/>
            </a:xfrm>
          </p:grpSpPr>
          <p:sp>
            <p:nvSpPr>
              <p:cNvPr id="16" name="Rectangle 15">
                <a:extLst>
                  <a:ext uri="{FF2B5EF4-FFF2-40B4-BE49-F238E27FC236}">
                    <a16:creationId xmlns:a16="http://schemas.microsoft.com/office/drawing/2014/main" id="{6C3FABF0-0E92-466F-83B6-33FAB5B93DAA}"/>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7" name="Rectangle 16">
                <a:extLst>
                  <a:ext uri="{FF2B5EF4-FFF2-40B4-BE49-F238E27FC236}">
                    <a16:creationId xmlns:a16="http://schemas.microsoft.com/office/drawing/2014/main" id="{FD61BA09-FC30-4EF6-A807-4EB95B6054AD}"/>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8" name="Rectangle 17">
                <a:extLst>
                  <a:ext uri="{FF2B5EF4-FFF2-40B4-BE49-F238E27FC236}">
                    <a16:creationId xmlns:a16="http://schemas.microsoft.com/office/drawing/2014/main" id="{73D2EA15-6C6A-48C5-9A4F-E2AD81D63E73}"/>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9" name="Group 18">
            <a:extLst>
              <a:ext uri="{FF2B5EF4-FFF2-40B4-BE49-F238E27FC236}">
                <a16:creationId xmlns:a16="http://schemas.microsoft.com/office/drawing/2014/main" id="{E4D10204-DEFC-4979-B5C2-FB643322DCF9}"/>
              </a:ext>
            </a:extLst>
          </p:cNvPr>
          <p:cNvGrpSpPr/>
          <p:nvPr/>
        </p:nvGrpSpPr>
        <p:grpSpPr>
          <a:xfrm>
            <a:off x="3088640" y="1542819"/>
            <a:ext cx="1554480" cy="780148"/>
            <a:chOff x="3185160" y="1207703"/>
            <a:chExt cx="2072640" cy="1040197"/>
          </a:xfrm>
        </p:grpSpPr>
        <p:grpSp>
          <p:nvGrpSpPr>
            <p:cNvPr id="20" name="Group 19">
              <a:extLst>
                <a:ext uri="{FF2B5EF4-FFF2-40B4-BE49-F238E27FC236}">
                  <a16:creationId xmlns:a16="http://schemas.microsoft.com/office/drawing/2014/main" id="{737FEDE5-8CFB-46B6-8294-C4BF6EF1F3B5}"/>
                </a:ext>
              </a:extLst>
            </p:cNvPr>
            <p:cNvGrpSpPr/>
            <p:nvPr/>
          </p:nvGrpSpPr>
          <p:grpSpPr>
            <a:xfrm>
              <a:off x="3901440" y="1552627"/>
              <a:ext cx="670560" cy="619073"/>
              <a:chOff x="3710940" y="1097956"/>
              <a:chExt cx="670560" cy="685124"/>
            </a:xfrm>
          </p:grpSpPr>
          <p:sp>
            <p:nvSpPr>
              <p:cNvPr id="25" name="Flowchart: Magnetic Disk 24">
                <a:extLst>
                  <a:ext uri="{FF2B5EF4-FFF2-40B4-BE49-F238E27FC236}">
                    <a16:creationId xmlns:a16="http://schemas.microsoft.com/office/drawing/2014/main" id="{921D2EED-C4AA-412F-BC8B-0165D4CE6920}"/>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6" name="Flowchart: Magnetic Disk 25">
                <a:extLst>
                  <a:ext uri="{FF2B5EF4-FFF2-40B4-BE49-F238E27FC236}">
                    <a16:creationId xmlns:a16="http://schemas.microsoft.com/office/drawing/2014/main" id="{67981AF5-09CA-4E5C-996E-694B660240E3}"/>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1" name="Flowchart: Magnetic Disk 20">
              <a:extLst>
                <a:ext uri="{FF2B5EF4-FFF2-40B4-BE49-F238E27FC236}">
                  <a16:creationId xmlns:a16="http://schemas.microsoft.com/office/drawing/2014/main" id="{2A89204E-609C-4055-8D22-02D76CD0033F}"/>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2" name="Flowchart: Magnetic Disk 21">
              <a:extLst>
                <a:ext uri="{FF2B5EF4-FFF2-40B4-BE49-F238E27FC236}">
                  <a16:creationId xmlns:a16="http://schemas.microsoft.com/office/drawing/2014/main" id="{7DFADCB4-9245-4EDE-B5E1-B940F0978880}"/>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Cloud 22">
              <a:extLst>
                <a:ext uri="{FF2B5EF4-FFF2-40B4-BE49-F238E27FC236}">
                  <a16:creationId xmlns:a16="http://schemas.microsoft.com/office/drawing/2014/main" id="{B69A2164-9032-4A12-8CE1-D843F66EE480}"/>
                </a:ext>
              </a:extLst>
            </p:cNvPr>
            <p:cNvSpPr/>
            <p:nvPr/>
          </p:nvSpPr>
          <p:spPr>
            <a:xfrm>
              <a:off x="3185160" y="1607820"/>
              <a:ext cx="1135380" cy="64008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4" name="Cloud 23">
              <a:extLst>
                <a:ext uri="{FF2B5EF4-FFF2-40B4-BE49-F238E27FC236}">
                  <a16:creationId xmlns:a16="http://schemas.microsoft.com/office/drawing/2014/main" id="{A28C8D39-8A08-4E50-AA47-D33BF05F4748}"/>
                </a:ext>
              </a:extLst>
            </p:cNvPr>
            <p:cNvSpPr/>
            <p:nvPr/>
          </p:nvSpPr>
          <p:spPr>
            <a:xfrm>
              <a:off x="3901440" y="1677970"/>
              <a:ext cx="1356360" cy="56993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9" name="Curved Connector 49">
            <a:extLst>
              <a:ext uri="{FF2B5EF4-FFF2-40B4-BE49-F238E27FC236}">
                <a16:creationId xmlns:a16="http://schemas.microsoft.com/office/drawing/2014/main" id="{E877E5CB-3BD3-4314-8B90-E357CB5823BC}"/>
              </a:ext>
            </a:extLst>
          </p:cNvPr>
          <p:cNvCxnSpPr>
            <a:stCxn id="22" idx="4"/>
            <a:endCxn id="16" idx="0"/>
          </p:cNvCxnSpPr>
          <p:nvPr/>
        </p:nvCxnSpPr>
        <p:spPr>
          <a:xfrm>
            <a:off x="4128770" y="1658801"/>
            <a:ext cx="1322615" cy="1141012"/>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56">
            <a:extLst>
              <a:ext uri="{FF2B5EF4-FFF2-40B4-BE49-F238E27FC236}">
                <a16:creationId xmlns:a16="http://schemas.microsoft.com/office/drawing/2014/main" id="{09DA4CF7-81AF-4E7D-A97A-13E853BD3B20}"/>
              </a:ext>
            </a:extLst>
          </p:cNvPr>
          <p:cNvCxnSpPr>
            <a:stCxn id="12" idx="1"/>
            <a:endCxn id="11" idx="1"/>
          </p:cNvCxnSpPr>
          <p:nvPr/>
        </p:nvCxnSpPr>
        <p:spPr>
          <a:xfrm rot="10800000">
            <a:off x="1435372" y="3079489"/>
            <a:ext cx="9525" cy="183951"/>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urved Connector 60">
            <a:extLst>
              <a:ext uri="{FF2B5EF4-FFF2-40B4-BE49-F238E27FC236}">
                <a16:creationId xmlns:a16="http://schemas.microsoft.com/office/drawing/2014/main" id="{4A12D65D-9103-412A-8444-3AAA34992E96}"/>
              </a:ext>
            </a:extLst>
          </p:cNvPr>
          <p:cNvCxnSpPr>
            <a:stCxn id="11" idx="1"/>
            <a:endCxn id="10" idx="1"/>
          </p:cNvCxnSpPr>
          <p:nvPr/>
        </p:nvCxnSpPr>
        <p:spPr>
          <a:xfrm rot="10800000">
            <a:off x="1435372" y="2885179"/>
            <a:ext cx="9525" cy="194310"/>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B88B23E-C139-40BF-A485-25B98F8E80A6}"/>
              </a:ext>
            </a:extLst>
          </p:cNvPr>
          <p:cNvSpPr txBox="1"/>
          <p:nvPr/>
        </p:nvSpPr>
        <p:spPr>
          <a:xfrm>
            <a:off x="1107250" y="3609198"/>
            <a:ext cx="1767840" cy="369332"/>
          </a:xfrm>
          <a:prstGeom prst="rect">
            <a:avLst/>
          </a:prstGeom>
          <a:noFill/>
        </p:spPr>
        <p:txBody>
          <a:bodyPr wrap="square" rtlCol="0">
            <a:spAutoFit/>
          </a:bodyPr>
          <a:lstStyle/>
          <a:p>
            <a:pPr algn="ctr"/>
            <a:r>
              <a:rPr lang="pl-PL" sz="900" dirty="0"/>
              <a:t>User 1 </a:t>
            </a:r>
            <a:br>
              <a:rPr lang="pl-PL" sz="900" dirty="0"/>
            </a:br>
            <a:r>
              <a:rPr lang="pl-PL" sz="900" dirty="0" err="1"/>
              <a:t>local</a:t>
            </a:r>
            <a:r>
              <a:rPr lang="pl-PL" sz="900" dirty="0"/>
              <a:t> </a:t>
            </a:r>
            <a:r>
              <a:rPr lang="pl-PL" sz="900" dirty="0" err="1"/>
              <a:t>repository</a:t>
            </a:r>
            <a:endParaRPr lang="en-US" sz="900" dirty="0"/>
          </a:p>
        </p:txBody>
      </p:sp>
      <p:sp>
        <p:nvSpPr>
          <p:cNvPr id="34" name="TextBox 33">
            <a:extLst>
              <a:ext uri="{FF2B5EF4-FFF2-40B4-BE49-F238E27FC236}">
                <a16:creationId xmlns:a16="http://schemas.microsoft.com/office/drawing/2014/main" id="{AB6D67E3-65A8-408A-8879-9B847C13EA04}"/>
              </a:ext>
            </a:extLst>
          </p:cNvPr>
          <p:cNvSpPr txBox="1"/>
          <p:nvPr/>
        </p:nvSpPr>
        <p:spPr>
          <a:xfrm rot="20320508">
            <a:off x="3078551" y="2790978"/>
            <a:ext cx="493615" cy="230832"/>
          </a:xfrm>
          <a:prstGeom prst="rect">
            <a:avLst/>
          </a:prstGeom>
          <a:noFill/>
        </p:spPr>
        <p:txBody>
          <a:bodyPr wrap="square" rtlCol="0">
            <a:spAutoFit/>
          </a:bodyPr>
          <a:lstStyle/>
          <a:p>
            <a:r>
              <a:rPr lang="pl-PL" sz="900" dirty="0"/>
              <a:t>clone</a:t>
            </a:r>
            <a:endParaRPr lang="en-US" sz="900" dirty="0"/>
          </a:p>
        </p:txBody>
      </p:sp>
      <p:sp>
        <p:nvSpPr>
          <p:cNvPr id="36" name="TextBox 35">
            <a:extLst>
              <a:ext uri="{FF2B5EF4-FFF2-40B4-BE49-F238E27FC236}">
                <a16:creationId xmlns:a16="http://schemas.microsoft.com/office/drawing/2014/main" id="{FBBC3CF6-26BC-4F39-BBAC-C0552422D004}"/>
              </a:ext>
            </a:extLst>
          </p:cNvPr>
          <p:cNvSpPr txBox="1"/>
          <p:nvPr/>
        </p:nvSpPr>
        <p:spPr>
          <a:xfrm rot="2400869">
            <a:off x="4757251" y="1793203"/>
            <a:ext cx="730371" cy="230832"/>
          </a:xfrm>
          <a:prstGeom prst="rect">
            <a:avLst/>
          </a:prstGeom>
          <a:noFill/>
        </p:spPr>
        <p:txBody>
          <a:bodyPr wrap="square" rtlCol="0">
            <a:spAutoFit/>
          </a:bodyPr>
          <a:lstStyle/>
          <a:p>
            <a:r>
              <a:rPr lang="pl-PL" sz="900" dirty="0"/>
              <a:t>push/pull</a:t>
            </a:r>
            <a:endParaRPr lang="en-US" sz="900" dirty="0"/>
          </a:p>
        </p:txBody>
      </p:sp>
      <p:sp>
        <p:nvSpPr>
          <p:cNvPr id="37" name="TextBox 36">
            <a:extLst>
              <a:ext uri="{FF2B5EF4-FFF2-40B4-BE49-F238E27FC236}">
                <a16:creationId xmlns:a16="http://schemas.microsoft.com/office/drawing/2014/main" id="{C7E752F9-E98F-46A5-942F-3DAFDD991FB7}"/>
              </a:ext>
            </a:extLst>
          </p:cNvPr>
          <p:cNvSpPr txBox="1"/>
          <p:nvPr/>
        </p:nvSpPr>
        <p:spPr>
          <a:xfrm rot="3400037">
            <a:off x="3892650" y="2617656"/>
            <a:ext cx="482939" cy="230832"/>
          </a:xfrm>
          <a:prstGeom prst="rect">
            <a:avLst/>
          </a:prstGeom>
          <a:noFill/>
        </p:spPr>
        <p:txBody>
          <a:bodyPr wrap="square" rtlCol="0">
            <a:spAutoFit/>
          </a:bodyPr>
          <a:lstStyle/>
          <a:p>
            <a:r>
              <a:rPr lang="pl-PL" sz="900" dirty="0"/>
              <a:t>clone</a:t>
            </a:r>
            <a:endParaRPr lang="en-US" sz="900" dirty="0"/>
          </a:p>
        </p:txBody>
      </p:sp>
      <p:cxnSp>
        <p:nvCxnSpPr>
          <p:cNvPr id="38" name="Curved Connector 69">
            <a:extLst>
              <a:ext uri="{FF2B5EF4-FFF2-40B4-BE49-F238E27FC236}">
                <a16:creationId xmlns:a16="http://schemas.microsoft.com/office/drawing/2014/main" id="{003D6D22-7B30-498C-8815-C8B5B333C19E}"/>
              </a:ext>
            </a:extLst>
          </p:cNvPr>
          <p:cNvCxnSpPr>
            <a:stCxn id="22" idx="2"/>
            <a:endCxn id="12" idx="3"/>
          </p:cNvCxnSpPr>
          <p:nvPr/>
        </p:nvCxnSpPr>
        <p:spPr>
          <a:xfrm rot="10800000" flipV="1">
            <a:off x="2415088" y="1658800"/>
            <a:ext cx="1210763" cy="1604640"/>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9" name="Curved Connector 71">
            <a:extLst>
              <a:ext uri="{FF2B5EF4-FFF2-40B4-BE49-F238E27FC236}">
                <a16:creationId xmlns:a16="http://schemas.microsoft.com/office/drawing/2014/main" id="{2351A1CF-FCEB-46C7-9278-BB2FC846D51F}"/>
              </a:ext>
            </a:extLst>
          </p:cNvPr>
          <p:cNvCxnSpPr>
            <a:stCxn id="22" idx="4"/>
            <a:endCxn id="18" idx="1"/>
          </p:cNvCxnSpPr>
          <p:nvPr/>
        </p:nvCxnSpPr>
        <p:spPr>
          <a:xfrm>
            <a:off x="4128771" y="1658801"/>
            <a:ext cx="832757" cy="1604641"/>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19D7E149-5CDE-4491-B152-BBDB3E4593EF}"/>
              </a:ext>
            </a:extLst>
          </p:cNvPr>
          <p:cNvSpPr txBox="1"/>
          <p:nvPr/>
        </p:nvSpPr>
        <p:spPr>
          <a:xfrm rot="16900180">
            <a:off x="2610909" y="2461531"/>
            <a:ext cx="528363" cy="230832"/>
          </a:xfrm>
          <a:prstGeom prst="rect">
            <a:avLst/>
          </a:prstGeom>
          <a:noFill/>
        </p:spPr>
        <p:txBody>
          <a:bodyPr wrap="square" rtlCol="0">
            <a:spAutoFit/>
          </a:bodyPr>
          <a:lstStyle/>
          <a:p>
            <a:r>
              <a:rPr lang="pl-PL" sz="900" dirty="0" err="1"/>
              <a:t>fetch</a:t>
            </a:r>
            <a:endParaRPr lang="en-US" sz="900" dirty="0"/>
          </a:p>
        </p:txBody>
      </p:sp>
      <p:sp>
        <p:nvSpPr>
          <p:cNvPr id="41" name="TextBox 40">
            <a:extLst>
              <a:ext uri="{FF2B5EF4-FFF2-40B4-BE49-F238E27FC236}">
                <a16:creationId xmlns:a16="http://schemas.microsoft.com/office/drawing/2014/main" id="{930E63A8-B575-4E33-AE89-7F0AD4954DA2}"/>
              </a:ext>
            </a:extLst>
          </p:cNvPr>
          <p:cNvSpPr txBox="1"/>
          <p:nvPr/>
        </p:nvSpPr>
        <p:spPr>
          <a:xfrm rot="4683220">
            <a:off x="4420542" y="2338345"/>
            <a:ext cx="456502" cy="230832"/>
          </a:xfrm>
          <a:prstGeom prst="rect">
            <a:avLst/>
          </a:prstGeom>
          <a:noFill/>
        </p:spPr>
        <p:txBody>
          <a:bodyPr wrap="square" rtlCol="0">
            <a:spAutoFit/>
          </a:bodyPr>
          <a:lstStyle/>
          <a:p>
            <a:r>
              <a:rPr lang="pl-PL" sz="900" dirty="0"/>
              <a:t>fetch</a:t>
            </a:r>
            <a:endParaRPr lang="en-US" sz="900" dirty="0"/>
          </a:p>
        </p:txBody>
      </p:sp>
      <p:sp>
        <p:nvSpPr>
          <p:cNvPr id="42" name="TextBox 41">
            <a:extLst>
              <a:ext uri="{FF2B5EF4-FFF2-40B4-BE49-F238E27FC236}">
                <a16:creationId xmlns:a16="http://schemas.microsoft.com/office/drawing/2014/main" id="{496199BB-0A10-460A-873A-020D6CCEE598}"/>
              </a:ext>
            </a:extLst>
          </p:cNvPr>
          <p:cNvSpPr txBox="1"/>
          <p:nvPr/>
        </p:nvSpPr>
        <p:spPr>
          <a:xfrm>
            <a:off x="4808957" y="3626537"/>
            <a:ext cx="1266825" cy="369332"/>
          </a:xfrm>
          <a:prstGeom prst="rect">
            <a:avLst/>
          </a:prstGeom>
          <a:noFill/>
        </p:spPr>
        <p:txBody>
          <a:bodyPr wrap="square" rtlCol="0">
            <a:spAutoFit/>
          </a:bodyPr>
          <a:lstStyle/>
          <a:p>
            <a:pPr algn="ctr"/>
            <a:r>
              <a:rPr lang="pl-PL" sz="900" dirty="0"/>
              <a:t>User 2 </a:t>
            </a:r>
          </a:p>
          <a:p>
            <a:pPr algn="ctr"/>
            <a:r>
              <a:rPr lang="pl-PL" sz="900" dirty="0" err="1"/>
              <a:t>local</a:t>
            </a:r>
            <a:r>
              <a:rPr lang="pl-PL" sz="900" dirty="0"/>
              <a:t> </a:t>
            </a:r>
            <a:r>
              <a:rPr lang="pl-PL" sz="900" dirty="0" err="1"/>
              <a:t>repository</a:t>
            </a:r>
            <a:endParaRPr lang="en-US" sz="900" dirty="0"/>
          </a:p>
        </p:txBody>
      </p:sp>
      <p:sp>
        <p:nvSpPr>
          <p:cNvPr id="43" name="TextBox 42">
            <a:extLst>
              <a:ext uri="{FF2B5EF4-FFF2-40B4-BE49-F238E27FC236}">
                <a16:creationId xmlns:a16="http://schemas.microsoft.com/office/drawing/2014/main" id="{437AB51A-B999-42FB-A1AB-C34E411FFF6D}"/>
              </a:ext>
            </a:extLst>
          </p:cNvPr>
          <p:cNvSpPr txBox="1"/>
          <p:nvPr/>
        </p:nvSpPr>
        <p:spPr>
          <a:xfrm>
            <a:off x="3521378" y="1181078"/>
            <a:ext cx="748612" cy="369332"/>
          </a:xfrm>
          <a:prstGeom prst="rect">
            <a:avLst/>
          </a:prstGeom>
          <a:noFill/>
        </p:spPr>
        <p:txBody>
          <a:bodyPr wrap="square" rtlCol="0">
            <a:spAutoFit/>
          </a:bodyPr>
          <a:lstStyle/>
          <a:p>
            <a:pPr algn="ctr"/>
            <a:r>
              <a:rPr lang="pl-PL" sz="900" dirty="0"/>
              <a:t>Remote repository</a:t>
            </a:r>
            <a:endParaRPr lang="en-US" sz="900" dirty="0"/>
          </a:p>
        </p:txBody>
      </p:sp>
      <p:cxnSp>
        <p:nvCxnSpPr>
          <p:cNvPr id="51" name="Curved Connector 51">
            <a:extLst>
              <a:ext uri="{FF2B5EF4-FFF2-40B4-BE49-F238E27FC236}">
                <a16:creationId xmlns:a16="http://schemas.microsoft.com/office/drawing/2014/main" id="{3178D8AA-0964-4A75-8769-C71317FE4F2A}"/>
              </a:ext>
            </a:extLst>
          </p:cNvPr>
          <p:cNvCxnSpPr>
            <a:cxnSpLocks/>
            <a:stCxn id="22" idx="3"/>
          </p:cNvCxnSpPr>
          <p:nvPr/>
        </p:nvCxnSpPr>
        <p:spPr>
          <a:xfrm rot="5400000">
            <a:off x="2623089" y="1755321"/>
            <a:ext cx="1234761" cy="1273683"/>
          </a:xfrm>
          <a:prstGeom prst="curvedConnector2">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Curved Connector 51">
            <a:extLst>
              <a:ext uri="{FF2B5EF4-FFF2-40B4-BE49-F238E27FC236}">
                <a16:creationId xmlns:a16="http://schemas.microsoft.com/office/drawing/2014/main" id="{1273FE3F-9FB2-42B4-AB99-8313174B74D9}"/>
              </a:ext>
            </a:extLst>
          </p:cNvPr>
          <p:cNvCxnSpPr>
            <a:cxnSpLocks/>
            <a:stCxn id="21" idx="0"/>
            <a:endCxn id="14" idx="1"/>
          </p:cNvCxnSpPr>
          <p:nvPr/>
        </p:nvCxnSpPr>
        <p:spPr>
          <a:xfrm rot="16200000" flipH="1">
            <a:off x="3668021" y="1932635"/>
            <a:ext cx="1318281" cy="899705"/>
          </a:xfrm>
          <a:prstGeom prst="curvedConnector4">
            <a:avLst>
              <a:gd name="adj1" fmla="val 62138"/>
              <a:gd name="adj2" fmla="val 44213"/>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Curved Connector 49">
            <a:extLst>
              <a:ext uri="{FF2B5EF4-FFF2-40B4-BE49-F238E27FC236}">
                <a16:creationId xmlns:a16="http://schemas.microsoft.com/office/drawing/2014/main" id="{04552F52-289C-4BF5-9F91-E9C7EEC660AD}"/>
              </a:ext>
            </a:extLst>
          </p:cNvPr>
          <p:cNvCxnSpPr>
            <a:cxnSpLocks/>
            <a:stCxn id="10" idx="0"/>
            <a:endCxn id="22" idx="2"/>
          </p:cNvCxnSpPr>
          <p:nvPr/>
        </p:nvCxnSpPr>
        <p:spPr>
          <a:xfrm rot="5400000" flipH="1" flipV="1">
            <a:off x="2205035" y="1378998"/>
            <a:ext cx="1141011" cy="1700619"/>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9796AC8-E1AD-4EA0-8DBF-5E6E47F2C4EA}"/>
              </a:ext>
            </a:extLst>
          </p:cNvPr>
          <p:cNvSpPr txBox="1"/>
          <p:nvPr/>
        </p:nvSpPr>
        <p:spPr>
          <a:xfrm rot="19423257">
            <a:off x="2047888" y="1739925"/>
            <a:ext cx="730371" cy="230832"/>
          </a:xfrm>
          <a:prstGeom prst="rect">
            <a:avLst/>
          </a:prstGeom>
          <a:noFill/>
        </p:spPr>
        <p:txBody>
          <a:bodyPr wrap="square" rtlCol="0">
            <a:spAutoFit/>
          </a:bodyPr>
          <a:lstStyle/>
          <a:p>
            <a:r>
              <a:rPr lang="pl-PL" sz="900" dirty="0"/>
              <a:t>push/pull</a:t>
            </a:r>
            <a:endParaRPr lang="en-US" sz="900" dirty="0"/>
          </a:p>
        </p:txBody>
      </p:sp>
    </p:spTree>
    <p:extLst>
      <p:ext uri="{BB962C8B-B14F-4D97-AF65-F5344CB8AC3E}">
        <p14:creationId xmlns:p14="http://schemas.microsoft.com/office/powerpoint/2010/main" val="407513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2900" b="1" dirty="0">
                <a:cs typeface="Consolas" panose="020B0609020204030204" pitchFamily="49" charset="0"/>
              </a:rPr>
              <a:t>git </a:t>
            </a:r>
            <a:r>
              <a:rPr lang="pl-PL" sz="2900" b="1" dirty="0" err="1">
                <a:cs typeface="Consolas" panose="020B0609020204030204" pitchFamily="49" charset="0"/>
              </a:rPr>
              <a:t>pull</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fetches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from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r>
              <a:rPr lang="pl-PL" sz="2900" dirty="0">
                <a:cs typeface="Consolas" panose="020B0609020204030204" pitchFamily="49" charset="0"/>
              </a:rPr>
              <a:t> and </a:t>
            </a:r>
            <a:r>
              <a:rPr lang="pl-PL" sz="2900" dirty="0" err="1">
                <a:cs typeface="Consolas" panose="020B0609020204030204" pitchFamily="49" charset="0"/>
              </a:rPr>
              <a:t>integrates</a:t>
            </a:r>
            <a:r>
              <a:rPr lang="pl-PL" sz="2900" dirty="0">
                <a:cs typeface="Consolas" panose="020B0609020204030204" pitchFamily="49" charset="0"/>
              </a:rPr>
              <a:t> </a:t>
            </a:r>
            <a:r>
              <a:rPr lang="pl-PL" sz="2900" dirty="0" err="1">
                <a:cs typeface="Consolas" panose="020B0609020204030204" pitchFamily="49" charset="0"/>
              </a:rPr>
              <a:t>it</a:t>
            </a:r>
            <a:endParaRPr lang="pl-PL" sz="2900" dirty="0">
              <a:cs typeface="Consolas" panose="020B0609020204030204" pitchFamily="49" charset="0"/>
            </a:endParaRPr>
          </a:p>
          <a:p>
            <a:r>
              <a:rPr lang="pl-PL" sz="2900" b="1" dirty="0">
                <a:cs typeface="Consolas" panose="020B0609020204030204" pitchFamily="49" charset="0"/>
              </a:rPr>
              <a:t>git </a:t>
            </a:r>
            <a:r>
              <a:rPr lang="pl-PL" sz="2900" b="1" dirty="0" err="1">
                <a:cs typeface="Consolas" panose="020B0609020204030204" pitchFamily="49" charset="0"/>
              </a:rPr>
              <a:t>push</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uploads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to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endParaRPr lang="pl-PL" sz="29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rebase</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-&gt;</a:t>
            </a:r>
            <a:r>
              <a:rPr lang="pl-PL" sz="2400" dirty="0" err="1"/>
              <a:t>local</a:t>
            </a:r>
            <a:r>
              <a:rPr lang="pl-PL" sz="2400" dirty="0"/>
              <a:t> </a:t>
            </a:r>
            <a:r>
              <a:rPr lang="pl-PL" sz="2400" dirty="0" err="1"/>
              <a:t>without</a:t>
            </a:r>
            <a:r>
              <a:rPr lang="pl-PL" sz="2400" dirty="0"/>
              <a:t> </a:t>
            </a:r>
            <a:r>
              <a:rPr lang="pl-PL" sz="2400" dirty="0" err="1"/>
              <a:t>merge</a:t>
            </a:r>
            <a:r>
              <a:rPr lang="pl-PL" sz="2400" dirty="0"/>
              <a:t> the </a:t>
            </a:r>
            <a:r>
              <a:rPr lang="pl-PL" sz="2400" dirty="0" err="1"/>
              <a:t>changes</a:t>
            </a:r>
            <a:r>
              <a:rPr lang="pl-PL" sz="2400" dirty="0"/>
              <a:t>, </a:t>
            </a:r>
            <a:r>
              <a:rPr lang="pl-PL" sz="2400" dirty="0" err="1"/>
              <a:t>put</a:t>
            </a:r>
            <a:r>
              <a:rPr lang="pl-PL" sz="2400" dirty="0"/>
              <a:t> </a:t>
            </a:r>
            <a:r>
              <a:rPr lang="pl-PL" sz="2400" dirty="0" err="1"/>
              <a:t>your</a:t>
            </a:r>
            <a:r>
              <a:rPr lang="pl-PL" sz="2400" dirty="0"/>
              <a:t> </a:t>
            </a:r>
            <a:r>
              <a:rPr lang="pl-PL" sz="2400" dirty="0" err="1"/>
              <a:t>commit</a:t>
            </a:r>
            <a:r>
              <a:rPr lang="pl-PL" sz="2400" dirty="0"/>
              <a:t> on top of the </a:t>
            </a:r>
            <a:r>
              <a:rPr lang="pl-PL" sz="2400" dirty="0" err="1"/>
              <a:t>tree</a:t>
            </a:r>
            <a:r>
              <a:rPr lang="pl-PL" sz="2400" dirty="0"/>
              <a:t> </a:t>
            </a:r>
            <a:r>
              <a:rPr lang="pl-PL" sz="2400" dirty="0" err="1"/>
              <a:t>until</a:t>
            </a:r>
            <a:r>
              <a:rPr lang="pl-PL" sz="2400" dirty="0"/>
              <a:t> </a:t>
            </a:r>
            <a:r>
              <a:rPr lang="pl-PL" sz="2400" dirty="0" err="1"/>
              <a:t>they</a:t>
            </a:r>
            <a:r>
              <a:rPr lang="pl-PL" sz="2400" dirty="0"/>
              <a:t> </a:t>
            </a:r>
            <a:r>
              <a:rPr lang="pl-PL" sz="2400" dirty="0" err="1"/>
              <a:t>are</a:t>
            </a:r>
            <a:r>
              <a:rPr lang="pl-PL" sz="2400" dirty="0"/>
              <a:t> </a:t>
            </a:r>
            <a:r>
              <a:rPr lang="pl-PL" sz="2400" dirty="0" err="1"/>
              <a:t>pushed</a:t>
            </a:r>
            <a:r>
              <a:rPr lang="pl-PL" sz="2400" dirty="0"/>
              <a:t> to a </a:t>
            </a:r>
            <a:r>
              <a:rPr lang="pl-PL" sz="2400" dirty="0" err="1"/>
              <a:t>remote</a:t>
            </a:r>
            <a:r>
              <a:rPr lang="pl-PL" sz="2400" dirty="0"/>
              <a:t> </a:t>
            </a:r>
            <a:r>
              <a:rPr lang="pl-PL" sz="2400" dirty="0" err="1"/>
              <a:t>server</a:t>
            </a:r>
            <a:endParaRPr lang="pl-PL" sz="2400" dirty="0"/>
          </a:p>
          <a:p>
            <a:endParaRPr lang="pl-PL" sz="24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local:</a:t>
            </a:r>
            <a:r>
              <a:rPr lang="pl-PL" sz="2400" dirty="0" err="1">
                <a:latin typeface="Consolas" panose="020B0609020204030204" pitchFamily="49" charset="0"/>
                <a:cs typeface="Consolas" panose="020B0609020204030204" pitchFamily="49" charset="0"/>
              </a:rPr>
              <a:t>gitIntro</a:t>
            </a:r>
            <a:endParaRPr lang="pl-PL" sz="2400" dirty="0">
              <a:latin typeface="Consolas" panose="020B0609020204030204" pitchFamily="49" charset="0"/>
              <a:cs typeface="Consolas" panose="020B0609020204030204" pitchFamily="49" charset="0"/>
            </a:endParaRPr>
          </a:p>
          <a:p>
            <a:r>
              <a:rPr lang="en-US" sz="2300" dirty="0"/>
              <a:t>git fetch + git merge commands, </a:t>
            </a:r>
            <a:r>
              <a:rPr lang="pl-PL" sz="2300" dirty="0" err="1"/>
              <a:t>that</a:t>
            </a:r>
            <a:r>
              <a:rPr lang="en-US" sz="2300" dirty="0"/>
              <a:t> </a:t>
            </a:r>
            <a:r>
              <a:rPr lang="pl-PL" sz="2300" dirty="0" err="1"/>
              <a:t>gives</a:t>
            </a:r>
            <a:r>
              <a:rPr lang="pl-PL" sz="2300" dirty="0"/>
              <a:t> </a:t>
            </a:r>
            <a:r>
              <a:rPr lang="en-US" sz="2300" dirty="0"/>
              <a:t>an extra commit</a:t>
            </a:r>
            <a:endParaRPr lang="pl-PL" sz="23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-&gt;</a:t>
            </a:r>
            <a:r>
              <a:rPr lang="pl-PL" sz="2400" dirty="0" err="1"/>
              <a:t>remote</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–u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master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local:master</a:t>
            </a:r>
            <a:r>
              <a:rPr lang="pl-PL" sz="2400" dirty="0"/>
              <a:t> -&gt; </a:t>
            </a:r>
            <a:r>
              <a:rPr lang="pl-PL" sz="2400" dirty="0" err="1"/>
              <a:t>remote:master</a:t>
            </a:r>
            <a:r>
              <a:rPr lang="pl-PL" sz="2400" dirty="0"/>
              <a:t> and set the „master” </a:t>
            </a:r>
            <a:r>
              <a:rPr lang="pl-PL" sz="2400" dirty="0" err="1"/>
              <a:t>branch</a:t>
            </a:r>
            <a:r>
              <a:rPr lang="pl-PL" sz="2400" dirty="0"/>
              <a:t> as </a:t>
            </a:r>
            <a:r>
              <a:rPr lang="pl-PL" sz="2400" dirty="0" err="1"/>
              <a:t>default</a:t>
            </a:r>
            <a:r>
              <a:rPr lang="pl-PL" sz="2400" dirty="0"/>
              <a:t> for the </a:t>
            </a:r>
            <a:r>
              <a:rPr lang="pl-PL" sz="2400" dirty="0" err="1"/>
              <a:t>next</a:t>
            </a:r>
            <a:r>
              <a:rPr lang="pl-PL" sz="2400" dirty="0"/>
              <a:t> </a:t>
            </a:r>
            <a:r>
              <a:rPr lang="pl-PL" sz="2400" dirty="0" err="1"/>
              <a:t>pull</a:t>
            </a:r>
            <a:r>
              <a:rPr lang="pl-PL" sz="2400" dirty="0"/>
              <a:t>/</a:t>
            </a:r>
            <a:r>
              <a:rPr lang="pl-PL" sz="2400" dirty="0" err="1"/>
              <a:t>push</a:t>
            </a:r>
            <a:r>
              <a:rPr lang="pl-PL" sz="2400" dirty="0"/>
              <a:t> </a:t>
            </a:r>
            <a:r>
              <a:rPr lang="pl-PL" sz="2400" dirty="0" err="1"/>
              <a:t>operations</a:t>
            </a:r>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03297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remote</a:t>
            </a:r>
            <a:r>
              <a:rPr lang="pl-PL" sz="2000" b="1" dirty="0"/>
              <a:t> </a:t>
            </a:r>
            <a:r>
              <a:rPr lang="pl-PL" sz="2000" dirty="0"/>
              <a:t>– </a:t>
            </a:r>
            <a:r>
              <a:rPr lang="pl-PL" sz="2000" dirty="0" err="1"/>
              <a:t>adds</a:t>
            </a:r>
            <a:r>
              <a:rPr lang="pl-PL" sz="2000" dirty="0"/>
              <a:t>/</a:t>
            </a:r>
            <a:r>
              <a:rPr lang="pl-PL" sz="2000" dirty="0" err="1"/>
              <a:t>remove</a:t>
            </a:r>
            <a:r>
              <a:rPr lang="pl-PL" sz="2000" dirty="0"/>
              <a:t> </a:t>
            </a:r>
            <a:r>
              <a:rPr lang="pl-PL" sz="2000" dirty="0" err="1"/>
              <a:t>tracking</a:t>
            </a:r>
            <a:r>
              <a:rPr lang="pl-PL" sz="2000" dirty="0"/>
              <a:t> (</a:t>
            </a:r>
            <a:r>
              <a:rPr lang="pl-PL" sz="2000" dirty="0" err="1"/>
              <a:t>remote</a:t>
            </a:r>
            <a:r>
              <a:rPr lang="pl-PL" sz="2000" dirty="0"/>
              <a:t>) </a:t>
            </a:r>
            <a:r>
              <a:rPr lang="pl-PL" sz="2000" dirty="0" err="1"/>
              <a:t>repositories</a:t>
            </a:r>
            <a:endParaRPr lang="pl-PL" sz="2000" dirty="0"/>
          </a:p>
          <a:p>
            <a:endParaRPr lang="pl-PL" sz="1800" dirty="0"/>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a:t>
            </a:r>
            <a:r>
              <a:rPr lang="pl-PL" sz="1800" b="1" dirty="0" err="1">
                <a:latin typeface="Consolas" panose="020B0609020204030204" pitchFamily="49" charset="0"/>
              </a:rPr>
              <a:t>add</a:t>
            </a:r>
            <a:r>
              <a:rPr lang="pl-PL" sz="1800" b="1" dirty="0">
                <a:latin typeface="Consolas" panose="020B0609020204030204" pitchFamily="49" charset="0"/>
              </a:rPr>
              <a:t> </a:t>
            </a:r>
            <a:r>
              <a:rPr lang="pl-PL" sz="1800" b="1" dirty="0" err="1">
                <a:latin typeface="Consolas" panose="020B0609020204030204" pitchFamily="49" charset="0"/>
              </a:rPr>
              <a:t>origin</a:t>
            </a:r>
            <a:r>
              <a:rPr lang="pl-PL" sz="1800" b="1" dirty="0">
                <a:latin typeface="Consolas" panose="020B0609020204030204" pitchFamily="49" charset="0"/>
              </a:rPr>
              <a:t> &lt;</a:t>
            </a:r>
            <a:r>
              <a:rPr lang="pl-PL" sz="1800" b="1" dirty="0" err="1">
                <a:latin typeface="Consolas" panose="020B0609020204030204" pitchFamily="49" charset="0"/>
              </a:rPr>
              <a:t>repo_url</a:t>
            </a:r>
            <a:r>
              <a:rPr lang="pl-PL" sz="1800" b="1" dirty="0">
                <a:latin typeface="Consolas" panose="020B0609020204030204" pitchFamily="49" charset="0"/>
              </a:rPr>
              <a:t>&gt;</a:t>
            </a:r>
          </a:p>
          <a:p>
            <a:r>
              <a:rPr lang="pl-PL" dirty="0" err="1"/>
              <a:t>Adds</a:t>
            </a:r>
            <a:r>
              <a:rPr lang="pl-PL" dirty="0"/>
              <a:t> </a:t>
            </a:r>
            <a:r>
              <a:rPr lang="pl-PL" dirty="0" err="1"/>
              <a:t>remote</a:t>
            </a:r>
            <a:r>
              <a:rPr lang="pl-PL" dirty="0"/>
              <a:t> </a:t>
            </a:r>
            <a:r>
              <a:rPr lang="pl-PL" dirty="0" err="1"/>
              <a:t>repository</a:t>
            </a:r>
            <a:r>
              <a:rPr lang="pl-PL" dirty="0"/>
              <a:t> with </a:t>
            </a:r>
            <a:r>
              <a:rPr lang="pl-PL" dirty="0" err="1"/>
              <a:t>address</a:t>
            </a:r>
            <a:r>
              <a:rPr lang="pl-PL" dirty="0"/>
              <a:t>: „</a:t>
            </a:r>
            <a:r>
              <a:rPr lang="pl-PL" dirty="0" err="1"/>
              <a:t>repo_url</a:t>
            </a:r>
            <a:r>
              <a:rPr lang="pl-PL" dirty="0"/>
              <a:t>”</a:t>
            </a:r>
          </a:p>
          <a:p>
            <a:endParaRPr lang="pl-PL" sz="1050" b="1" dirty="0">
              <a:latin typeface="Consolas" panose="020B0609020204030204" pitchFamily="49" charset="0"/>
              <a:cs typeface="Consolas" panose="020B0609020204030204" pitchFamily="49" charset="0"/>
            </a:endParaRPr>
          </a:p>
          <a:p>
            <a:endParaRPr lang="pl-PL" sz="800" b="1"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–v</a:t>
            </a:r>
          </a:p>
          <a:p>
            <a:r>
              <a:rPr lang="pl-PL" dirty="0" err="1"/>
              <a:t>Verifies</a:t>
            </a:r>
            <a:r>
              <a:rPr lang="pl-PL" dirty="0"/>
              <a:t> </a:t>
            </a:r>
            <a:r>
              <a:rPr lang="pl-PL" dirty="0" err="1"/>
              <a:t>remote</a:t>
            </a:r>
            <a:r>
              <a:rPr lang="pl-PL" dirty="0"/>
              <a:t> </a:t>
            </a:r>
            <a:r>
              <a:rPr lang="pl-PL" dirty="0" err="1"/>
              <a:t>repository</a:t>
            </a:r>
            <a:endParaRPr lang="pl-PL" dirty="0"/>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63878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External materials</a:t>
            </a:r>
            <a:r>
              <a:rPr lang="pl-PL" dirty="0"/>
              <a:t>:</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online </a:t>
            </a:r>
            <a:r>
              <a:rPr lang="pl-PL" dirty="0" err="1"/>
              <a:t>documentation</a:t>
            </a:r>
            <a:r>
              <a:rPr lang="pl-PL" dirty="0"/>
              <a:t>:</a:t>
            </a:r>
          </a:p>
          <a:p>
            <a:pPr lvl="2"/>
            <a:r>
              <a:rPr lang="pl-PL" dirty="0">
                <a:hlinkClick r:id="rId2"/>
              </a:rPr>
              <a:t>https://git-scm.com/docs</a:t>
            </a:r>
            <a:endParaRPr lang="pl-PL" dirty="0"/>
          </a:p>
          <a:p>
            <a:pPr marL="285750" indent="-285750">
              <a:buFont typeface="Arial" panose="020B0604020202020204" pitchFamily="34" charset="0"/>
              <a:buChar char="•"/>
            </a:pPr>
            <a:r>
              <a:rPr lang="pl-PL" dirty="0"/>
              <a:t>Git CHEAT SHEET:</a:t>
            </a:r>
          </a:p>
          <a:p>
            <a:pPr lvl="2"/>
            <a:r>
              <a:rPr lang="de-DE" dirty="0">
                <a:hlinkClick r:id="rId3">
                  <a:extLst>
                    <a:ext uri="{A12FA001-AC4F-418D-AE19-62706E023703}">
                      <ahyp:hlinkClr xmlns:ahyp="http://schemas.microsoft.com/office/drawing/2018/hyperlinkcolor" val="tx"/>
                    </a:ext>
                  </a:extLst>
                </a:hlinkClick>
              </a:rPr>
              <a:t>http://rogerdudler.github.io/git-guide/files/git_cheat_sheet.pdf</a:t>
            </a:r>
            <a:endParaRPr lang="pl-PL" dirty="0"/>
          </a:p>
          <a:p>
            <a:pPr marL="285750" indent="-285750">
              <a:buFont typeface="Arial" panose="020B0604020202020204" pitchFamily="34" charset="0"/>
              <a:buChar char="•"/>
            </a:pPr>
            <a:r>
              <a:rPr lang="pl-PL" dirty="0" err="1"/>
              <a:t>Learn</a:t>
            </a:r>
            <a:r>
              <a:rPr lang="pl-PL" dirty="0"/>
              <a:t> Git </a:t>
            </a:r>
            <a:r>
              <a:rPr lang="pl-PL" dirty="0" err="1"/>
              <a:t>Branching</a:t>
            </a:r>
            <a:endParaRPr lang="pl-PL" dirty="0"/>
          </a:p>
          <a:p>
            <a:pPr lvl="2"/>
            <a:r>
              <a:rPr lang="pl-PL" u="sng" dirty="0">
                <a:hlinkClick r:id="rId4"/>
              </a:rPr>
              <a:t>https://learngitbranching.js.org/</a:t>
            </a:r>
            <a:endParaRPr lang="pl-PL" dirty="0"/>
          </a:p>
          <a:p>
            <a:pPr marL="285750" indent="-285750">
              <a:buFont typeface="Arial" panose="020B0604020202020204" pitchFamily="34" charset="0"/>
              <a:buChar char="•"/>
            </a:pPr>
            <a:r>
              <a:rPr lang="pl-PL" dirty="0"/>
              <a:t>Git School</a:t>
            </a:r>
          </a:p>
          <a:p>
            <a:pPr lvl="2"/>
            <a:r>
              <a:rPr lang="pl-PL" u="sng" dirty="0">
                <a:hlinkClick r:id="rId5"/>
              </a:rPr>
              <a:t>https://git-school.github.io/visualizing-git/</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251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3000" b="1" dirty="0">
                <a:latin typeface="Consolas" panose="020B0609020204030204" pitchFamily="49" charset="0"/>
              </a:rPr>
              <a:t>git </a:t>
            </a:r>
            <a:r>
              <a:rPr lang="pl-PL" sz="3000" b="1" dirty="0" err="1">
                <a:latin typeface="Consolas" panose="020B0609020204030204" pitchFamily="49" charset="0"/>
              </a:rPr>
              <a:t>rebase</a:t>
            </a:r>
            <a:r>
              <a:rPr lang="pl-PL" sz="3000" b="1" dirty="0">
                <a:latin typeface="Consolas" panose="020B0609020204030204" pitchFamily="49" charset="0"/>
              </a:rPr>
              <a:t> – </a:t>
            </a:r>
            <a:r>
              <a:rPr lang="pl-PL" sz="2500" dirty="0" err="1">
                <a:latin typeface="Consolas" panose="020B0609020204030204" pitchFamily="49" charset="0"/>
              </a:rPr>
              <a:t>integrates</a:t>
            </a:r>
            <a:r>
              <a:rPr lang="pl-PL" sz="2500" dirty="0">
                <a:latin typeface="Consolas" panose="020B0609020204030204" pitchFamily="49" charset="0"/>
              </a:rPr>
              <a:t> </a:t>
            </a:r>
            <a:r>
              <a:rPr lang="pl-PL" sz="2500" dirty="0" err="1">
                <a:latin typeface="Consolas" panose="020B0609020204030204" pitchFamily="49" charset="0"/>
              </a:rPr>
              <a:t>two</a:t>
            </a:r>
            <a:r>
              <a:rPr lang="pl-PL" sz="2500" dirty="0">
                <a:latin typeface="Consolas" panose="020B0609020204030204" pitchFamily="49" charset="0"/>
              </a:rPr>
              <a:t> </a:t>
            </a:r>
            <a:r>
              <a:rPr lang="pl-PL" sz="2500" dirty="0" err="1">
                <a:latin typeface="Consolas" panose="020B0609020204030204" pitchFamily="49" charset="0"/>
              </a:rPr>
              <a:t>or</a:t>
            </a:r>
            <a:r>
              <a:rPr lang="pl-PL" sz="2500" dirty="0">
                <a:latin typeface="Consolas" panose="020B0609020204030204" pitchFamily="49" charset="0"/>
              </a:rPr>
              <a:t> </a:t>
            </a:r>
            <a:r>
              <a:rPr lang="pl-PL" sz="2500" dirty="0" err="1">
                <a:latin typeface="Consolas" panose="020B0609020204030204" pitchFamily="49" charset="0"/>
              </a:rPr>
              <a:t>more</a:t>
            </a:r>
            <a:r>
              <a:rPr lang="pl-PL" sz="2500" dirty="0">
                <a:latin typeface="Consolas" panose="020B0609020204030204" pitchFamily="49" charset="0"/>
              </a:rPr>
              <a:t> development </a:t>
            </a:r>
            <a:r>
              <a:rPr lang="pl-PL" sz="2500" dirty="0" err="1">
                <a:latin typeface="Consolas" panose="020B0609020204030204" pitchFamily="49" charset="0"/>
              </a:rPr>
              <a:t>branches</a:t>
            </a:r>
            <a:r>
              <a:rPr lang="pl-PL" sz="2500" dirty="0">
                <a:latin typeface="Consolas" panose="020B0609020204030204" pitchFamily="49" charset="0"/>
              </a:rPr>
              <a:t> by </a:t>
            </a:r>
            <a:r>
              <a:rPr lang="pl-PL" sz="2500" dirty="0" err="1">
                <a:latin typeface="Consolas" panose="020B0609020204030204" pitchFamily="49" charset="0"/>
              </a:rPr>
              <a:t>reapplying</a:t>
            </a:r>
            <a:r>
              <a:rPr lang="pl-PL" sz="2500" dirty="0">
                <a:latin typeface="Consolas" panose="020B0609020204030204" pitchFamily="49" charset="0"/>
              </a:rPr>
              <a:t> </a:t>
            </a:r>
            <a:r>
              <a:rPr lang="pl-PL" sz="2500" dirty="0" err="1">
                <a:latin typeface="Consolas" panose="020B0609020204030204" pitchFamily="49" charset="0"/>
              </a:rPr>
              <a:t>commits</a:t>
            </a:r>
            <a:r>
              <a:rPr lang="pl-PL" sz="2500" dirty="0">
                <a:latin typeface="Consolas" panose="020B0609020204030204" pitchFamily="49" charset="0"/>
              </a:rPr>
              <a:t> on top</a:t>
            </a:r>
          </a:p>
          <a:p>
            <a:endParaRPr lang="pl-PL" sz="600"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Issued</a:t>
            </a:r>
            <a:r>
              <a:rPr lang="pl-PL" sz="2200" dirty="0"/>
              <a:t> on master </a:t>
            </a:r>
            <a:r>
              <a:rPr lang="pl-PL" sz="2200" dirty="0" err="1"/>
              <a:t>branch</a:t>
            </a:r>
            <a:r>
              <a:rPr lang="pl-PL" sz="2200" dirty="0"/>
              <a:t> </a:t>
            </a:r>
            <a:r>
              <a:rPr lang="pl-PL" sz="2200" dirty="0" err="1"/>
              <a:t>merge</a:t>
            </a:r>
            <a:r>
              <a:rPr lang="pl-PL" sz="2200" dirty="0"/>
              <a:t> </a:t>
            </a:r>
            <a:r>
              <a:rPr lang="pl-PL" sz="2200" dirty="0" err="1"/>
              <a:t>schanges</a:t>
            </a:r>
            <a:r>
              <a:rPr lang="pl-PL" sz="2200" dirty="0"/>
              <a:t> from </a:t>
            </a:r>
            <a:r>
              <a:rPr lang="pl-PL" sz="2200" dirty="0" err="1"/>
              <a:t>myBranch</a:t>
            </a:r>
            <a:r>
              <a:rPr lang="pl-PL" sz="2200" dirty="0"/>
              <a:t> to master</a:t>
            </a:r>
          </a:p>
          <a:p>
            <a:endParaRPr lang="pl-PL" sz="10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–i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Opens</a:t>
            </a:r>
            <a:r>
              <a:rPr lang="pl-PL" sz="2200" dirty="0"/>
              <a:t> the </a:t>
            </a:r>
            <a:r>
              <a:rPr lang="pl-PL" sz="2200" dirty="0" err="1"/>
              <a:t>editor</a:t>
            </a:r>
            <a:r>
              <a:rPr lang="pl-PL" sz="2200" dirty="0"/>
              <a:t> and </a:t>
            </a:r>
            <a:r>
              <a:rPr lang="pl-PL" sz="2200" dirty="0" err="1"/>
              <a:t>lists</a:t>
            </a:r>
            <a:r>
              <a:rPr lang="pl-PL" sz="2200" dirty="0"/>
              <a:t> </a:t>
            </a:r>
            <a:r>
              <a:rPr lang="pl-PL" sz="2200" dirty="0" err="1"/>
              <a:t>all</a:t>
            </a:r>
            <a:r>
              <a:rPr lang="pl-PL" sz="2200" dirty="0"/>
              <a:t> the </a:t>
            </a:r>
            <a:r>
              <a:rPr lang="pl-PL" sz="2200" dirty="0" err="1"/>
              <a:t>commits</a:t>
            </a:r>
            <a:r>
              <a:rPr lang="pl-PL" sz="2200" dirty="0"/>
              <a:t> </a:t>
            </a:r>
            <a:r>
              <a:rPr lang="pl-PL" sz="2200" dirty="0" err="1"/>
              <a:t>that</a:t>
            </a:r>
            <a:r>
              <a:rPr lang="pl-PL" sz="2200" dirty="0"/>
              <a:t> </a:t>
            </a:r>
            <a:r>
              <a:rPr lang="pl-PL" sz="2200" dirty="0" err="1"/>
              <a:t>are</a:t>
            </a:r>
            <a:r>
              <a:rPr lang="pl-PL" sz="2200" dirty="0"/>
              <a:t> to be </a:t>
            </a:r>
            <a:r>
              <a:rPr lang="pl-PL" sz="2200" dirty="0" err="1"/>
              <a:t>moved</a:t>
            </a:r>
            <a:endParaRPr lang="pl-PL" sz="22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4268939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rPr>
              <a:t>Rebase</a:t>
            </a:r>
            <a:r>
              <a:rPr lang="pl-PL" sz="2400" dirty="0">
                <a:latin typeface="Consolas" panose="020B0609020204030204" pitchFamily="49" charset="0"/>
              </a:rPr>
              <a:t> </a:t>
            </a:r>
            <a:r>
              <a:rPr lang="pl-PL" sz="2400" dirty="0" err="1">
                <a:latin typeface="Consolas" panose="020B0609020204030204" pitchFamily="49" charset="0"/>
              </a:rPr>
              <a:t>feature</a:t>
            </a:r>
            <a:r>
              <a:rPr lang="pl-PL" sz="2400" dirty="0">
                <a:latin typeface="Consolas" panose="020B0609020204030204" pitchFamily="49" charset="0"/>
              </a:rPr>
              <a:t> </a:t>
            </a:r>
            <a:r>
              <a:rPr lang="pl-PL" sz="2400" dirty="0" err="1">
                <a:latin typeface="Consolas" panose="020B0609020204030204" pitchFamily="49" charset="0"/>
              </a:rPr>
              <a:t>branch</a:t>
            </a:r>
            <a:r>
              <a:rPr lang="pl-PL" sz="2400" dirty="0">
                <a:latin typeface="Consolas" panose="020B0609020204030204" pitchFamily="49" charset="0"/>
              </a:rPr>
              <a:t> </a:t>
            </a:r>
            <a:r>
              <a:rPr lang="pl-PL" sz="2400" dirty="0" err="1">
                <a:latin typeface="Consolas" panose="020B0609020204030204" pitchFamily="49" charset="0"/>
              </a:rPr>
              <a:t>into</a:t>
            </a:r>
            <a:r>
              <a:rPr lang="pl-PL" sz="2400" dirty="0">
                <a:latin typeface="Consolas" panose="020B0609020204030204" pitchFamily="49" charset="0"/>
              </a:rPr>
              <a:t> master</a:t>
            </a:r>
            <a:endParaRPr lang="pl-PL" sz="2400"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2" name="Picture 1">
            <a:extLst>
              <a:ext uri="{FF2B5EF4-FFF2-40B4-BE49-F238E27FC236}">
                <a16:creationId xmlns:a16="http://schemas.microsoft.com/office/drawing/2014/main" id="{D83B0E1E-BA82-46A3-BC32-6683DA9F4B11}"/>
              </a:ext>
            </a:extLst>
          </p:cNvPr>
          <p:cNvPicPr>
            <a:picLocks noChangeAspect="1"/>
          </p:cNvPicPr>
          <p:nvPr/>
        </p:nvPicPr>
        <p:blipFill>
          <a:blip r:embed="rId2"/>
          <a:stretch>
            <a:fillRect/>
          </a:stretch>
        </p:blipFill>
        <p:spPr>
          <a:xfrm>
            <a:off x="585818" y="1390493"/>
            <a:ext cx="7583815" cy="2118136"/>
          </a:xfrm>
          <a:prstGeom prst="rect">
            <a:avLst/>
          </a:prstGeom>
        </p:spPr>
      </p:pic>
    </p:spTree>
    <p:extLst>
      <p:ext uri="{BB962C8B-B14F-4D97-AF65-F5344CB8AC3E}">
        <p14:creationId xmlns:p14="http://schemas.microsoft.com/office/powerpoint/2010/main" val="21958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4400" b="1" dirty="0">
                <a:latin typeface="Consolas" panose="020B0609020204030204" pitchFamily="49" charset="0"/>
                <a:cs typeface="Consolas" panose="020B0609020204030204" pitchFamily="49" charset="0"/>
              </a:rPr>
              <a:t>git </a:t>
            </a:r>
            <a:r>
              <a:rPr lang="pl-PL" sz="4400" b="1" dirty="0" err="1"/>
              <a:t>merge</a:t>
            </a:r>
            <a:r>
              <a:rPr lang="pl-PL" sz="4400" b="1" dirty="0"/>
              <a:t> </a:t>
            </a:r>
            <a:r>
              <a:rPr lang="pl-PL" sz="4400" dirty="0">
                <a:cs typeface="Consolas" panose="020B0609020204030204" pitchFamily="49" charset="0"/>
              </a:rPr>
              <a:t>– </a:t>
            </a:r>
            <a:r>
              <a:rPr lang="pl-PL" sz="4400" dirty="0" err="1">
                <a:cs typeface="Consolas" panose="020B0609020204030204" pitchFamily="49" charset="0"/>
              </a:rPr>
              <a:t>integrates</a:t>
            </a:r>
            <a:r>
              <a:rPr lang="pl-PL" sz="4400" dirty="0">
                <a:cs typeface="Consolas" panose="020B0609020204030204" pitchFamily="49" charset="0"/>
              </a:rPr>
              <a:t> </a:t>
            </a:r>
            <a:r>
              <a:rPr lang="pl-PL" sz="4400" dirty="0" err="1">
                <a:cs typeface="Consolas" panose="020B0609020204030204" pitchFamily="49" charset="0"/>
              </a:rPr>
              <a:t>two</a:t>
            </a:r>
            <a:r>
              <a:rPr lang="pl-PL" sz="4400" dirty="0">
                <a:cs typeface="Consolas" panose="020B0609020204030204" pitchFamily="49" charset="0"/>
              </a:rPr>
              <a:t> </a:t>
            </a:r>
            <a:r>
              <a:rPr lang="pl-PL" sz="4400" dirty="0" err="1">
                <a:cs typeface="Consolas" panose="020B0609020204030204" pitchFamily="49" charset="0"/>
              </a:rPr>
              <a:t>or</a:t>
            </a:r>
            <a:r>
              <a:rPr lang="pl-PL" sz="4400" dirty="0">
                <a:cs typeface="Consolas" panose="020B0609020204030204" pitchFamily="49" charset="0"/>
              </a:rPr>
              <a:t> </a:t>
            </a:r>
            <a:r>
              <a:rPr lang="pl-PL" sz="4400" dirty="0" err="1">
                <a:cs typeface="Consolas" panose="020B0609020204030204" pitchFamily="49" charset="0"/>
              </a:rPr>
              <a:t>more</a:t>
            </a:r>
            <a:r>
              <a:rPr lang="pl-PL" sz="4400" dirty="0">
                <a:cs typeface="Consolas" panose="020B0609020204030204" pitchFamily="49" charset="0"/>
              </a:rPr>
              <a:t> development </a:t>
            </a:r>
            <a:r>
              <a:rPr lang="pl-PL" sz="4400" dirty="0" err="1">
                <a:cs typeface="Consolas" panose="020B0609020204030204" pitchFamily="49" charset="0"/>
              </a:rPr>
              <a:t>branches</a:t>
            </a:r>
            <a:endParaRPr lang="pl-PL" sz="4400" dirty="0">
              <a:cs typeface="Consolas" panose="020B0609020204030204" pitchFamily="49" charset="0"/>
            </a:endParaRPr>
          </a:p>
          <a:p>
            <a:endParaRPr lang="pl-PL" sz="3200" dirty="0"/>
          </a:p>
          <a:p>
            <a:endParaRPr lang="pl-PL" sz="600"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t>
            </a:r>
            <a:r>
              <a:rPr lang="pl-PL" sz="4400" b="1" dirty="0" err="1">
                <a:latin typeface="Consolas" panose="020B0609020204030204" pitchFamily="49" charset="0"/>
              </a:rPr>
              <a:t>gitIntro</a:t>
            </a:r>
            <a:endParaRPr lang="pl-PL" sz="4400" b="1" dirty="0">
              <a:latin typeface="Consolas" panose="020B0609020204030204" pitchFamily="49" charset="0"/>
            </a:endParaRPr>
          </a:p>
          <a:p>
            <a:r>
              <a:rPr lang="pl-PL" sz="4400" dirty="0" err="1"/>
              <a:t>Issued</a:t>
            </a:r>
            <a:r>
              <a:rPr lang="pl-PL" sz="4400" dirty="0"/>
              <a:t> on master </a:t>
            </a:r>
            <a:r>
              <a:rPr lang="pl-PL" sz="4400" dirty="0" err="1"/>
              <a:t>branch</a:t>
            </a:r>
            <a:r>
              <a:rPr lang="pl-PL" sz="4400" dirty="0"/>
              <a:t> </a:t>
            </a:r>
            <a:r>
              <a:rPr lang="pl-PL" sz="4400" dirty="0" err="1"/>
              <a:t>merge</a:t>
            </a:r>
            <a:r>
              <a:rPr lang="pl-PL" sz="4400" dirty="0"/>
              <a:t> </a:t>
            </a:r>
            <a:r>
              <a:rPr lang="pl-PL" sz="4400" dirty="0" err="1"/>
              <a:t>schanges</a:t>
            </a:r>
            <a:r>
              <a:rPr lang="pl-PL" sz="4400" dirty="0"/>
              <a:t> from </a:t>
            </a:r>
            <a:r>
              <a:rPr lang="pl-PL" sz="4400" dirty="0" err="1"/>
              <a:t>myBranch</a:t>
            </a:r>
            <a:r>
              <a:rPr lang="pl-PL" sz="4400" dirty="0"/>
              <a:t> to master</a:t>
            </a:r>
          </a:p>
          <a:p>
            <a:endParaRPr lang="pl-PL" sz="1000" b="1"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master</a:t>
            </a:r>
          </a:p>
          <a:p>
            <a:r>
              <a:rPr lang="pl-PL" sz="4400" dirty="0" err="1"/>
              <a:t>Issued</a:t>
            </a:r>
            <a:r>
              <a:rPr lang="pl-PL" sz="4400" dirty="0"/>
              <a:t> on myBranch_1 </a:t>
            </a:r>
            <a:r>
              <a:rPr lang="pl-PL" sz="4400" dirty="0" err="1"/>
              <a:t>merges</a:t>
            </a:r>
            <a:r>
              <a:rPr lang="pl-PL" sz="4400" dirty="0"/>
              <a:t> </a:t>
            </a:r>
            <a:r>
              <a:rPr lang="pl-PL" sz="4400" dirty="0" err="1"/>
              <a:t>changes</a:t>
            </a:r>
            <a:r>
              <a:rPr lang="pl-PL" sz="4400" dirty="0"/>
              <a:t> from master to </a:t>
            </a:r>
            <a:r>
              <a:rPr lang="pl-PL" sz="4400" dirty="0" err="1"/>
              <a:t>myBranch</a:t>
            </a:r>
            <a:r>
              <a:rPr lang="pl-PL" sz="4400" dirty="0"/>
              <a:t> </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-–abort</a:t>
            </a:r>
          </a:p>
          <a:p>
            <a:r>
              <a:rPr lang="pl-PL" sz="4400" dirty="0" err="1"/>
              <a:t>Aborts</a:t>
            </a:r>
            <a:r>
              <a:rPr lang="pl-PL" sz="4400" dirty="0"/>
              <a:t> the </a:t>
            </a:r>
            <a:r>
              <a:rPr lang="pl-PL" sz="4400" dirty="0" err="1"/>
              <a:t>merge</a:t>
            </a:r>
            <a:r>
              <a:rPr lang="pl-PL" sz="4400" dirty="0"/>
              <a:t> </a:t>
            </a:r>
            <a:r>
              <a:rPr lang="pl-PL" sz="4400" dirty="0" err="1"/>
              <a:t>operation</a:t>
            </a:r>
            <a:r>
              <a:rPr lang="pl-PL" sz="4400" dirty="0"/>
              <a:t> (</a:t>
            </a:r>
            <a:r>
              <a:rPr lang="pl-PL" sz="4400" dirty="0" err="1"/>
              <a:t>if</a:t>
            </a:r>
            <a:r>
              <a:rPr lang="pl-PL" sz="4400" dirty="0"/>
              <a:t> </a:t>
            </a:r>
            <a:r>
              <a:rPr lang="pl-PL" sz="4400" dirty="0" err="1"/>
              <a:t>already</a:t>
            </a:r>
            <a:r>
              <a:rPr lang="pl-PL" sz="4400" dirty="0"/>
              <a:t> </a:t>
            </a:r>
            <a:r>
              <a:rPr lang="pl-PL" sz="4400" dirty="0" err="1"/>
              <a:t>running</a:t>
            </a:r>
            <a:r>
              <a:rPr lang="pl-PL" sz="4400" dirty="0"/>
              <a:t>)</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mergetool</a:t>
            </a:r>
            <a:endParaRPr lang="pl-PL" sz="4400" b="1" dirty="0">
              <a:latin typeface="Consolas" panose="020B0609020204030204" pitchFamily="49" charset="0"/>
            </a:endParaRPr>
          </a:p>
          <a:p>
            <a:r>
              <a:rPr lang="pl-PL" sz="4400" dirty="0" err="1"/>
              <a:t>Opens</a:t>
            </a:r>
            <a:r>
              <a:rPr lang="pl-PL" sz="4400" dirty="0"/>
              <a:t> </a:t>
            </a:r>
            <a:r>
              <a:rPr lang="pl-PL" sz="4400" dirty="0" err="1"/>
              <a:t>mergetool</a:t>
            </a:r>
            <a:r>
              <a:rPr lang="pl-PL" sz="4400" dirty="0"/>
              <a:t> to </a:t>
            </a:r>
            <a:r>
              <a:rPr lang="pl-PL" sz="4400" dirty="0" err="1"/>
              <a:t>perform</a:t>
            </a:r>
            <a:r>
              <a:rPr lang="pl-PL" sz="4400" dirty="0"/>
              <a:t> the </a:t>
            </a:r>
            <a:r>
              <a:rPr lang="pl-PL" sz="4400" dirty="0" err="1"/>
              <a:t>merge</a:t>
            </a:r>
            <a:endParaRPr lang="pl-PL" sz="4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1863018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cs typeface="Consolas" panose="020B0609020204030204" pitchFamily="49" charset="0"/>
              </a:rPr>
              <a:t>Creates</a:t>
            </a:r>
            <a:r>
              <a:rPr lang="pl-PL" sz="2400" dirty="0">
                <a:latin typeface="Consolas" panose="020B0609020204030204" pitchFamily="49" charset="0"/>
                <a:cs typeface="Consolas" panose="020B0609020204030204" pitchFamily="49" charset="0"/>
              </a:rPr>
              <a:t> a </a:t>
            </a:r>
            <a:r>
              <a:rPr lang="pl-PL" sz="2400" dirty="0" err="1">
                <a:latin typeface="Consolas" panose="020B0609020204030204" pitchFamily="49" charset="0"/>
                <a:cs typeface="Consolas" panose="020B0609020204030204" pitchFamily="49" charset="0"/>
              </a:rPr>
              <a:t>merge</a:t>
            </a:r>
            <a:r>
              <a:rPr lang="pl-PL" sz="2400" dirty="0">
                <a:latin typeface="Consolas" panose="020B0609020204030204" pitchFamily="49" charset="0"/>
                <a:cs typeface="Consolas" panose="020B0609020204030204" pitchFamily="49" charset="0"/>
              </a:rPr>
              <a:t> </a:t>
            </a:r>
            <a:r>
              <a:rPr lang="pl-PL" sz="2400" dirty="0" err="1">
                <a:latin typeface="Consolas" panose="020B0609020204030204" pitchFamily="49" charset="0"/>
                <a:cs typeface="Consolas" panose="020B0609020204030204" pitchFamily="49" charset="0"/>
              </a:rPr>
              <a:t>commit</a:t>
            </a:r>
            <a:endParaRPr lang="pl-PL" sz="2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3" name="Picture 2">
            <a:extLst>
              <a:ext uri="{FF2B5EF4-FFF2-40B4-BE49-F238E27FC236}">
                <a16:creationId xmlns:a16="http://schemas.microsoft.com/office/drawing/2014/main" id="{1C04BDE7-3DD7-4884-B1BE-A0FAAE73A732}"/>
              </a:ext>
            </a:extLst>
          </p:cNvPr>
          <p:cNvPicPr>
            <a:picLocks noChangeAspect="1"/>
          </p:cNvPicPr>
          <p:nvPr/>
        </p:nvPicPr>
        <p:blipFill>
          <a:blip r:embed="rId3"/>
          <a:stretch>
            <a:fillRect/>
          </a:stretch>
        </p:blipFill>
        <p:spPr>
          <a:xfrm>
            <a:off x="405496" y="1141110"/>
            <a:ext cx="8438466" cy="2897489"/>
          </a:xfrm>
          <a:prstGeom prst="rect">
            <a:avLst/>
          </a:prstGeom>
        </p:spPr>
      </p:pic>
    </p:spTree>
    <p:extLst>
      <p:ext uri="{BB962C8B-B14F-4D97-AF65-F5344CB8AC3E}">
        <p14:creationId xmlns:p14="http://schemas.microsoft.com/office/powerpoint/2010/main" val="2517720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3</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2154896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a:t>master</a:t>
            </a:r>
            <a:r>
              <a:rPr lang="pl-PL" sz="1800" dirty="0"/>
              <a:t> </a:t>
            </a:r>
            <a:r>
              <a:rPr lang="pl-PL" sz="1800" dirty="0" err="1"/>
              <a:t>branch</a:t>
            </a:r>
            <a:endParaRPr lang="pl-PL" sz="1800" dirty="0"/>
          </a:p>
          <a:p>
            <a:pPr marL="342900" indent="-342900">
              <a:buFont typeface="+mj-lt"/>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pPr marL="342900" indent="-342900">
              <a:buFont typeface="+mj-lt"/>
              <a:buAutoNum type="arabicPeriod"/>
            </a:pPr>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a:t>
            </a:r>
          </a:p>
          <a:p>
            <a:pPr marL="342900" indent="-342900">
              <a:buFont typeface="+mj-lt"/>
              <a:buAutoNum type="arabicPeriod"/>
            </a:pPr>
            <a:r>
              <a:rPr lang="pl-PL" sz="1800" dirty="0" err="1"/>
              <a:t>Resolve</a:t>
            </a:r>
            <a:r>
              <a:rPr lang="pl-PL" sz="1800" dirty="0"/>
              <a:t> </a:t>
            </a:r>
            <a:r>
              <a:rPr lang="pl-PL" sz="1800" dirty="0" err="1"/>
              <a:t>conflicts</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a:t>
            </a:r>
          </a:p>
          <a:p>
            <a:pPr marL="342900" indent="-342900">
              <a:buFont typeface="+mj-lt"/>
              <a:buAutoNum type="arabicPeriod"/>
            </a:pPr>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b="1" i="1" dirty="0">
              <a:latin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4008709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a:t>master</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master</a:t>
            </a:r>
          </a:p>
          <a:p>
            <a:endParaRPr lang="pl-PL" sz="1800" dirty="0"/>
          </a:p>
          <a:p>
            <a:endParaRPr lang="pl-PL" sz="1800" dirty="0"/>
          </a:p>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 ;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 on master”</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BF3AC44C-5AA7-4628-B77B-61F9392A6765}"/>
              </a:ext>
            </a:extLst>
          </p:cNvPr>
          <p:cNvPicPr>
            <a:picLocks noChangeAspect="1"/>
          </p:cNvPicPr>
          <p:nvPr/>
        </p:nvPicPr>
        <p:blipFill>
          <a:blip r:embed="rId2"/>
          <a:stretch>
            <a:fillRect/>
          </a:stretch>
        </p:blipFill>
        <p:spPr>
          <a:xfrm>
            <a:off x="379497" y="1377638"/>
            <a:ext cx="6410325" cy="476250"/>
          </a:xfrm>
          <a:prstGeom prst="rect">
            <a:avLst/>
          </a:prstGeom>
        </p:spPr>
      </p:pic>
      <p:pic>
        <p:nvPicPr>
          <p:cNvPr id="7" name="Picture 6">
            <a:extLst>
              <a:ext uri="{FF2B5EF4-FFF2-40B4-BE49-F238E27FC236}">
                <a16:creationId xmlns:a16="http://schemas.microsoft.com/office/drawing/2014/main" id="{2CEEFBC8-2356-4451-AA45-9164E98F1711}"/>
              </a:ext>
            </a:extLst>
          </p:cNvPr>
          <p:cNvPicPr>
            <a:picLocks noChangeAspect="1"/>
          </p:cNvPicPr>
          <p:nvPr/>
        </p:nvPicPr>
        <p:blipFill>
          <a:blip r:embed="rId3"/>
          <a:stretch>
            <a:fillRect/>
          </a:stretch>
        </p:blipFill>
        <p:spPr>
          <a:xfrm>
            <a:off x="379497" y="3176666"/>
            <a:ext cx="6362700" cy="1057275"/>
          </a:xfrm>
          <a:prstGeom prst="rect">
            <a:avLst/>
          </a:prstGeom>
        </p:spPr>
      </p:pic>
    </p:spTree>
    <p:extLst>
      <p:ext uri="{BB962C8B-B14F-4D97-AF65-F5344CB8AC3E}">
        <p14:creationId xmlns:p14="http://schemas.microsoft.com/office/powerpoint/2010/main" val="1624335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 </a:t>
            </a:r>
            <a:r>
              <a:rPr lang="pl-PL" sz="1800" dirty="0"/>
              <a:t>and </a:t>
            </a:r>
            <a:r>
              <a:rPr lang="pl-PL" sz="1800" dirty="0" err="1"/>
              <a:t>resolve</a:t>
            </a:r>
            <a:r>
              <a:rPr lang="pl-PL" sz="1800" dirty="0"/>
              <a:t> </a:t>
            </a:r>
            <a:r>
              <a:rPr lang="pl-PL" sz="1800" dirty="0" err="1"/>
              <a:t>conflicts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b="1" i="1" dirty="0">
              <a:latin typeface="Consolas" panose="020B0609020204030204" pitchFamily="49" charset="0"/>
            </a:endParaRPr>
          </a:p>
          <a:p>
            <a:endParaRPr lang="pl-PL" sz="1800" dirty="0"/>
          </a:p>
          <a:p>
            <a:endParaRPr lang="pl-PL" sz="1800" dirty="0"/>
          </a:p>
          <a:p>
            <a:endParaRPr lang="pl-PL" sz="3600" dirty="0">
              <a:cs typeface="Consolas" panose="020B0609020204030204" pitchFamily="49" charset="0"/>
            </a:endParaRPr>
          </a:p>
          <a:p>
            <a:endParaRPr lang="pl-PL" sz="3500" dirty="0"/>
          </a:p>
          <a:p>
            <a:endParaRPr lang="pl-PL" sz="1000" b="1" i="1" dirty="0">
              <a:latin typeface="Consolas" panose="020B0609020204030204" pitchFamily="49" charset="0"/>
            </a:endParaRP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ACFEB3B1-3228-462C-A4E8-D1E266243FF7}"/>
              </a:ext>
            </a:extLst>
          </p:cNvPr>
          <p:cNvPicPr>
            <a:picLocks noChangeAspect="1"/>
          </p:cNvPicPr>
          <p:nvPr/>
        </p:nvPicPr>
        <p:blipFill>
          <a:blip r:embed="rId2"/>
          <a:stretch>
            <a:fillRect/>
          </a:stretch>
        </p:blipFill>
        <p:spPr>
          <a:xfrm>
            <a:off x="417599" y="1357622"/>
            <a:ext cx="7154585" cy="2753399"/>
          </a:xfrm>
          <a:prstGeom prst="rect">
            <a:avLst/>
          </a:prstGeom>
        </p:spPr>
      </p:pic>
    </p:spTree>
    <p:extLst>
      <p:ext uri="{BB962C8B-B14F-4D97-AF65-F5344CB8AC3E}">
        <p14:creationId xmlns:p14="http://schemas.microsoft.com/office/powerpoint/2010/main" val="3024125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 </a:t>
            </a:r>
            <a:r>
              <a:rPr lang="pl-PL" sz="1800" dirty="0"/>
              <a:t>and </a:t>
            </a:r>
            <a:r>
              <a:rPr lang="pl-PL" sz="1800" dirty="0" err="1"/>
              <a:t>resolve</a:t>
            </a:r>
            <a:r>
              <a:rPr lang="pl-PL" sz="1800" dirty="0"/>
              <a:t> </a:t>
            </a:r>
            <a:r>
              <a:rPr lang="pl-PL" sz="1800" dirty="0" err="1"/>
              <a:t>conflicts</a:t>
            </a:r>
            <a:endParaRPr lang="pl-PL" sz="1800" dirty="0"/>
          </a:p>
          <a:p>
            <a:r>
              <a:rPr lang="pl-PL" sz="1900" b="1" i="1" dirty="0">
                <a:latin typeface="Consolas" panose="020B0609020204030204" pitchFamily="49" charset="0"/>
              </a:rPr>
              <a:t>$ git </a:t>
            </a:r>
            <a:r>
              <a:rPr lang="pl-PL" sz="1900" b="1" i="1" dirty="0" err="1">
                <a:latin typeface="Consolas" panose="020B0609020204030204" pitchFamily="49" charset="0"/>
              </a:rPr>
              <a:t>mergetool</a:t>
            </a:r>
            <a:r>
              <a:rPr lang="pl-PL" sz="1900" b="1" i="1" dirty="0">
                <a:latin typeface="Consolas" panose="020B0609020204030204" pitchFamily="49" charset="0"/>
              </a:rPr>
              <a:t> </a:t>
            </a: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pl-PL" dirty="0">
              <a:solidFill>
                <a:srgbClr val="001135"/>
              </a:solidFill>
            </a:endParaRPr>
          </a:p>
          <a:p>
            <a:pPr lvl="0">
              <a:lnSpc>
                <a:spcPct val="100000"/>
              </a:lnSpc>
            </a:pPr>
            <a:endParaRPr lang="pl-PL" dirty="0">
              <a:solidFill>
                <a:srgbClr val="001135"/>
              </a:solidFill>
            </a:endParaRPr>
          </a:p>
          <a:p>
            <a:pPr>
              <a:lnSpc>
                <a:spcPct val="100000"/>
              </a:lnSpc>
            </a:pPr>
            <a:r>
              <a:rPr lang="pl-PL" b="1" i="1" dirty="0">
                <a:latin typeface="Consolas" panose="020B0609020204030204" pitchFamily="49" charset="0"/>
              </a:rPr>
              <a:t>$ git </a:t>
            </a:r>
            <a:r>
              <a:rPr lang="pl-PL" b="1" i="1" dirty="0" err="1">
                <a:latin typeface="Consolas" panose="020B0609020204030204" pitchFamily="49" charset="0"/>
              </a:rPr>
              <a:t>rebase</a:t>
            </a:r>
            <a:r>
              <a:rPr lang="pl-PL" b="1" i="1" dirty="0">
                <a:latin typeface="Consolas" panose="020B0609020204030204" pitchFamily="49" charset="0"/>
              </a:rPr>
              <a:t> --</a:t>
            </a:r>
            <a:r>
              <a:rPr lang="pl-PL" b="1" i="1" dirty="0" err="1">
                <a:latin typeface="Consolas" panose="020B0609020204030204" pitchFamily="49" charset="0"/>
              </a:rPr>
              <a:t>continue</a:t>
            </a:r>
            <a:endParaRPr lang="pl-PL" b="1" i="1" dirty="0">
              <a:latin typeface="Consolas" panose="020B0609020204030204" pitchFamily="49" charset="0"/>
            </a:endParaRPr>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BE42F8CE-6EE6-4F89-A31E-72849FF6BCFE}"/>
              </a:ext>
            </a:extLst>
          </p:cNvPr>
          <p:cNvPicPr>
            <a:picLocks noChangeAspect="1"/>
          </p:cNvPicPr>
          <p:nvPr/>
        </p:nvPicPr>
        <p:blipFill>
          <a:blip r:embed="rId2"/>
          <a:stretch>
            <a:fillRect/>
          </a:stretch>
        </p:blipFill>
        <p:spPr>
          <a:xfrm>
            <a:off x="417600" y="1438918"/>
            <a:ext cx="8306326" cy="1689690"/>
          </a:xfrm>
          <a:prstGeom prst="rect">
            <a:avLst/>
          </a:prstGeom>
        </p:spPr>
      </p:pic>
      <p:pic>
        <p:nvPicPr>
          <p:cNvPr id="3" name="Picture 2">
            <a:extLst>
              <a:ext uri="{FF2B5EF4-FFF2-40B4-BE49-F238E27FC236}">
                <a16:creationId xmlns:a16="http://schemas.microsoft.com/office/drawing/2014/main" id="{A1D87776-9ECD-4D80-8869-EE02616A5030}"/>
              </a:ext>
            </a:extLst>
          </p:cNvPr>
          <p:cNvPicPr>
            <a:picLocks noChangeAspect="1"/>
          </p:cNvPicPr>
          <p:nvPr/>
        </p:nvPicPr>
        <p:blipFill>
          <a:blip r:embed="rId3"/>
          <a:stretch>
            <a:fillRect/>
          </a:stretch>
        </p:blipFill>
        <p:spPr>
          <a:xfrm>
            <a:off x="417600" y="3728879"/>
            <a:ext cx="7143750" cy="466725"/>
          </a:xfrm>
          <a:prstGeom prst="rect">
            <a:avLst/>
          </a:prstGeom>
        </p:spPr>
      </p:pic>
    </p:spTree>
    <p:extLst>
      <p:ext uri="{BB962C8B-B14F-4D97-AF65-F5344CB8AC3E}">
        <p14:creationId xmlns:p14="http://schemas.microsoft.com/office/powerpoint/2010/main" val="40841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1800" dirty="0" err="1"/>
              <a:t>Check</a:t>
            </a:r>
            <a:r>
              <a:rPr lang="pl-PL" sz="1800" dirty="0"/>
              <a:t> the </a:t>
            </a:r>
            <a:r>
              <a:rPr lang="pl-PL" sz="1800" dirty="0" err="1"/>
              <a:t>history</a:t>
            </a:r>
            <a:endParaRPr lang="pl-PL" sz="1800" b="1" i="1" dirty="0">
              <a:latin typeface="Consolas" panose="020B0609020204030204" pitchFamily="49" charset="0"/>
            </a:endParaRPr>
          </a:p>
          <a:p>
            <a:r>
              <a:rPr lang="pl-PL" sz="1800" b="1" i="1" dirty="0">
                <a:latin typeface="Consolas" panose="020B0609020204030204" pitchFamily="49" charset="0"/>
              </a:rPr>
              <a:t>$ git log</a:t>
            </a:r>
          </a:p>
          <a:p>
            <a:endParaRPr lang="pl-PL" sz="1800" dirty="0"/>
          </a:p>
          <a:p>
            <a:endParaRPr lang="pl-PL" sz="1800" dirty="0"/>
          </a:p>
          <a:p>
            <a:endParaRPr lang="pl-PL" sz="3600" dirty="0">
              <a:cs typeface="Consolas" panose="020B0609020204030204" pitchFamily="49" charset="0"/>
            </a:endParaRPr>
          </a:p>
          <a:p>
            <a:endParaRPr lang="pl-PL" sz="3500" dirty="0"/>
          </a:p>
          <a:p>
            <a:endParaRPr lang="pl-PL" sz="1800" dirty="0"/>
          </a:p>
          <a:p>
            <a:endParaRPr lang="pl-PL" sz="1800" dirty="0"/>
          </a:p>
          <a:p>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b="1" i="1" dirty="0">
              <a:latin typeface="Consolas" panose="020B0609020204030204" pitchFamily="49" charset="0"/>
            </a:endParaRPr>
          </a:p>
          <a:p>
            <a:pPr>
              <a:lnSpc>
                <a:spcPct val="100000"/>
              </a:lnSpc>
            </a:pPr>
            <a:r>
              <a:rPr lang="pl-PL" sz="1800" b="1" i="1" dirty="0">
                <a:latin typeface="Consolas" panose="020B0609020204030204" pitchFamily="49" charset="0"/>
              </a:rPr>
              <a:t>$ git </a:t>
            </a:r>
            <a:r>
              <a:rPr lang="pl-PL" sz="1800" b="1" i="1" dirty="0" err="1">
                <a:latin typeface="Consolas" panose="020B0609020204030204" pitchFamily="49" charset="0"/>
              </a:rPr>
              <a:t>push</a:t>
            </a:r>
            <a:endParaRPr lang="pl-PL" sz="1800" b="1" i="1" dirty="0">
              <a:latin typeface="Consolas" panose="020B0609020204030204" pitchFamily="49" charset="0"/>
            </a:endParaRPr>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7AE6905C-2517-4418-9F34-80C71992C4CB}"/>
              </a:ext>
            </a:extLst>
          </p:cNvPr>
          <p:cNvPicPr>
            <a:picLocks noChangeAspect="1"/>
          </p:cNvPicPr>
          <p:nvPr/>
        </p:nvPicPr>
        <p:blipFill>
          <a:blip r:embed="rId2"/>
          <a:stretch>
            <a:fillRect/>
          </a:stretch>
        </p:blipFill>
        <p:spPr>
          <a:xfrm>
            <a:off x="417600" y="1346882"/>
            <a:ext cx="6343650" cy="1981200"/>
          </a:xfrm>
          <a:prstGeom prst="rect">
            <a:avLst/>
          </a:prstGeom>
        </p:spPr>
      </p:pic>
    </p:spTree>
    <p:extLst>
      <p:ext uri="{BB962C8B-B14F-4D97-AF65-F5344CB8AC3E}">
        <p14:creationId xmlns:p14="http://schemas.microsoft.com/office/powerpoint/2010/main" val="24208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269884"/>
          </a:xfrm>
        </p:spPr>
        <p:txBody>
          <a:bodyPr>
            <a:normAutofit/>
          </a:bodyPr>
          <a:lstStyle/>
          <a:p>
            <a:pPr marL="285750" indent="-285750" algn="just">
              <a:buFont typeface="Arial" panose="020B0604020202020204" pitchFamily="34" charset="0"/>
              <a:buChar char="•"/>
            </a:pPr>
            <a:r>
              <a:rPr lang="pl-PL" sz="1700" dirty="0"/>
              <a:t>The major </a:t>
            </a:r>
            <a:r>
              <a:rPr lang="pl-PL" sz="1700" dirty="0" err="1"/>
              <a:t>difference</a:t>
            </a:r>
            <a:r>
              <a:rPr lang="pl-PL" sz="1700" dirty="0"/>
              <a:t> </a:t>
            </a:r>
            <a:r>
              <a:rPr lang="pl-PL" sz="1700" dirty="0" err="1"/>
              <a:t>between</a:t>
            </a:r>
            <a:r>
              <a:rPr lang="pl-PL" sz="1700" dirty="0"/>
              <a:t> GIT and </a:t>
            </a:r>
            <a:r>
              <a:rPr lang="pl-PL" sz="1700" dirty="0" err="1"/>
              <a:t>other</a:t>
            </a:r>
            <a:r>
              <a:rPr lang="pl-PL" sz="1700" dirty="0"/>
              <a:t> VCS </a:t>
            </a:r>
            <a:r>
              <a:rPr lang="pl-PL" sz="1700" dirty="0" err="1"/>
              <a:t>is</a:t>
            </a:r>
            <a:r>
              <a:rPr lang="pl-PL" sz="1700" dirty="0"/>
              <a:t> </a:t>
            </a:r>
            <a:r>
              <a:rPr lang="pl-PL" sz="1700" dirty="0" err="1"/>
              <a:t>that</a:t>
            </a:r>
            <a:r>
              <a:rPr lang="pl-PL" sz="1700" dirty="0"/>
              <a:t> the </a:t>
            </a:r>
            <a:r>
              <a:rPr lang="pl-PL" sz="1700" dirty="0" err="1"/>
              <a:t>consecutive</a:t>
            </a:r>
            <a:r>
              <a:rPr lang="pl-PL" sz="1700" dirty="0"/>
              <a:t> </a:t>
            </a:r>
            <a:r>
              <a:rPr lang="pl-PL" sz="1700" dirty="0" err="1"/>
              <a:t>commits</a:t>
            </a:r>
            <a:r>
              <a:rPr lang="pl-PL" sz="1700" dirty="0"/>
              <a:t> </a:t>
            </a:r>
            <a:r>
              <a:rPr lang="pl-PL" sz="1700" dirty="0" err="1"/>
              <a:t>are</a:t>
            </a:r>
            <a:r>
              <a:rPr lang="pl-PL" sz="1700" dirty="0"/>
              <a:t> </a:t>
            </a:r>
            <a:r>
              <a:rPr lang="pl-PL" sz="1700" dirty="0" err="1"/>
              <a:t>snapshot</a:t>
            </a:r>
            <a:r>
              <a:rPr lang="pl-PL" sz="1700" dirty="0"/>
              <a:t> of </a:t>
            </a:r>
            <a:r>
              <a:rPr lang="pl-PL" sz="1700" u="sng" dirty="0" err="1"/>
              <a:t>full</a:t>
            </a:r>
            <a:r>
              <a:rPr lang="pl-PL" sz="1700" dirty="0"/>
              <a:t> </a:t>
            </a:r>
            <a:r>
              <a:rPr lang="pl-PL" sz="1700" dirty="0" err="1"/>
              <a:t>repository</a:t>
            </a:r>
            <a:r>
              <a:rPr lang="pl-PL" sz="1700" dirty="0"/>
              <a:t>, </a:t>
            </a:r>
            <a:r>
              <a:rPr lang="pl-PL" sz="1700" dirty="0" err="1"/>
              <a:t>instead</a:t>
            </a:r>
            <a:r>
              <a:rPr lang="pl-PL" sz="1700" dirty="0"/>
              <a:t> of </a:t>
            </a:r>
            <a:r>
              <a:rPr lang="pl-PL" sz="1700" dirty="0" err="1"/>
              <a:t>changes</a:t>
            </a:r>
            <a:r>
              <a:rPr lang="pl-PL" sz="1700" dirty="0"/>
              <a:t> </a:t>
            </a:r>
            <a:r>
              <a:rPr lang="pl-PL" sz="1700" dirty="0" err="1"/>
              <a:t>made</a:t>
            </a:r>
            <a:r>
              <a:rPr lang="pl-PL" sz="1700" dirty="0"/>
              <a:t> to </a:t>
            </a:r>
            <a:r>
              <a:rPr lang="pl-PL" sz="1700" dirty="0" err="1"/>
              <a:t>each</a:t>
            </a:r>
            <a:r>
              <a:rPr lang="pl-PL" sz="1700" dirty="0"/>
              <a:t> file </a:t>
            </a:r>
            <a:r>
              <a:rPr lang="pl-PL" sz="1700" dirty="0" err="1"/>
              <a:t>over</a:t>
            </a:r>
            <a:r>
              <a:rPr lang="pl-PL" sz="1700" dirty="0"/>
              <a:t> </a:t>
            </a:r>
            <a:r>
              <a:rPr lang="pl-PL" sz="1700" dirty="0" err="1"/>
              <a:t>time</a:t>
            </a:r>
            <a:r>
              <a:rPr lang="pl-PL" sz="1700" dirty="0"/>
              <a:t>.</a:t>
            </a:r>
          </a:p>
          <a:p>
            <a:pPr marL="285750" indent="-285750" algn="just">
              <a:buFont typeface="Arial" panose="020B0604020202020204" pitchFamily="34" charset="0"/>
              <a:buChar char="•"/>
            </a:pPr>
            <a:r>
              <a:rPr lang="pl-PL" sz="1700" dirty="0"/>
              <a:t>Git </a:t>
            </a:r>
            <a:r>
              <a:rPr lang="pl-PL" sz="1700" dirty="0" err="1"/>
              <a:t>is</a:t>
            </a:r>
            <a:r>
              <a:rPr lang="pl-PL" sz="1700" dirty="0"/>
              <a:t> </a:t>
            </a:r>
            <a:r>
              <a:rPr lang="pl-PL" sz="1700" dirty="0" err="1"/>
              <a:t>distributed</a:t>
            </a:r>
            <a:r>
              <a:rPr lang="pl-PL" sz="1700" dirty="0"/>
              <a:t>, </a:t>
            </a:r>
            <a:r>
              <a:rPr lang="pl-PL" sz="1700" dirty="0" err="1"/>
              <a:t>whereas</a:t>
            </a:r>
            <a:r>
              <a:rPr lang="pl-PL" sz="1700" dirty="0"/>
              <a:t> the most popular VCS (SVN) </a:t>
            </a:r>
            <a:r>
              <a:rPr lang="pl-PL" sz="1700" dirty="0" err="1"/>
              <a:t>is</a:t>
            </a:r>
            <a:r>
              <a:rPr lang="pl-PL" sz="1700" dirty="0"/>
              <a:t> </a:t>
            </a:r>
            <a:r>
              <a:rPr lang="pl-PL" sz="1700" dirty="0" err="1"/>
              <a:t>centralized</a:t>
            </a:r>
            <a:endParaRPr lang="pl-PL" sz="900" dirty="0"/>
          </a:p>
          <a:p>
            <a:pPr lvl="5" indent="0" algn="just">
              <a:buNone/>
            </a:pPr>
            <a:r>
              <a:rPr lang="pl-PL" sz="900" dirty="0"/>
              <a:t>                 SVN					                    GIT</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VS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a:t>Git </a:t>
            </a:r>
            <a:r>
              <a:rPr lang="pl-PL" dirty="0" err="1"/>
              <a:t>overview</a:t>
            </a:r>
            <a:endParaRPr lang="pl-PL" dirty="0"/>
          </a:p>
        </p:txBody>
      </p:sp>
      <p:pic>
        <p:nvPicPr>
          <p:cNvPr id="19" name="Picture 18">
            <a:extLst>
              <a:ext uri="{FF2B5EF4-FFF2-40B4-BE49-F238E27FC236}">
                <a16:creationId xmlns:a16="http://schemas.microsoft.com/office/drawing/2014/main" id="{9B6C18E3-34DC-4C62-80A7-6EAA3DC95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00" y="1645259"/>
            <a:ext cx="3901313" cy="2359963"/>
          </a:xfrm>
          <a:prstGeom prst="rect">
            <a:avLst/>
          </a:prstGeom>
        </p:spPr>
      </p:pic>
      <p:pic>
        <p:nvPicPr>
          <p:cNvPr id="23" name="Picture 22">
            <a:extLst>
              <a:ext uri="{FF2B5EF4-FFF2-40B4-BE49-F238E27FC236}">
                <a16:creationId xmlns:a16="http://schemas.microsoft.com/office/drawing/2014/main" id="{E36D0220-A44D-4F77-96DF-EE5EFF37B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109" y="1645260"/>
            <a:ext cx="3901311" cy="2359962"/>
          </a:xfrm>
          <a:prstGeom prst="rect">
            <a:avLst/>
          </a:prstGeom>
        </p:spPr>
      </p:pic>
    </p:spTree>
    <p:extLst>
      <p:ext uri="{BB962C8B-B14F-4D97-AF65-F5344CB8AC3E}">
        <p14:creationId xmlns:p14="http://schemas.microsoft.com/office/powerpoint/2010/main" val="16611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4</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949545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err="1"/>
              <a:t>gitIntro</a:t>
            </a:r>
            <a:r>
              <a:rPr lang="pl-PL" sz="1800" dirty="0"/>
              <a:t> </a:t>
            </a:r>
            <a:r>
              <a:rPr lang="pl-PL" sz="1800" dirty="0" err="1"/>
              <a:t>branch</a:t>
            </a:r>
            <a:endParaRPr lang="pl-PL" sz="1800" dirty="0"/>
          </a:p>
          <a:p>
            <a:pPr marL="342900" indent="-342900">
              <a:buFont typeface="+mj-lt"/>
              <a:buAutoNum type="arabicPeriod"/>
            </a:pPr>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3041267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err="1"/>
              <a:t>gitIntro</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dirty="0"/>
          </a:p>
          <a:p>
            <a:endParaRPr lang="pl-PL" sz="1800" dirty="0"/>
          </a:p>
          <a:p>
            <a:pPr marL="342900" indent="-342900">
              <a:buFont typeface="+mj-lt"/>
              <a:buAutoNum type="arabicPeriod"/>
            </a:pPr>
            <a:endParaRPr lang="pl-PL" sz="1800" dirty="0"/>
          </a:p>
          <a:p>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r>
              <a:rPr lang="pl-PL" sz="1200" b="1" i="1" dirty="0">
                <a:latin typeface="Consolas" panose="020B0609020204030204" pitchFamily="49" charset="0"/>
              </a:rPr>
              <a:t>$ &gt; </a:t>
            </a:r>
            <a:r>
              <a:rPr lang="pl-PL" sz="1200" b="1" i="1" dirty="0" err="1">
                <a:latin typeface="Consolas" panose="020B0609020204030204" pitchFamily="49" charset="0"/>
              </a:rPr>
              <a:t>myGitBranches</a:t>
            </a:r>
            <a:r>
              <a:rPr lang="pl-PL" sz="1200" b="1" i="1" dirty="0">
                <a:latin typeface="Consolas" panose="020B0609020204030204" pitchFamily="49" charset="0"/>
              </a:rPr>
              <a:t>; git </a:t>
            </a:r>
            <a:r>
              <a:rPr lang="pl-PL" sz="1200" b="1" i="1" dirty="0" err="1">
                <a:latin typeface="Consolas" panose="020B0609020204030204" pitchFamily="49" charset="0"/>
              </a:rPr>
              <a:t>add</a:t>
            </a:r>
            <a:r>
              <a:rPr lang="pl-PL" sz="1200" b="1" i="1" dirty="0">
                <a:latin typeface="Consolas" panose="020B0609020204030204" pitchFamily="49" charset="0"/>
              </a:rPr>
              <a:t> . ; git </a:t>
            </a:r>
            <a:r>
              <a:rPr lang="pl-PL" sz="1200" b="1" i="1" dirty="0" err="1">
                <a:latin typeface="Consolas" panose="020B0609020204030204" pitchFamily="49" charset="0"/>
              </a:rPr>
              <a:t>commit</a:t>
            </a:r>
            <a:r>
              <a:rPr lang="pl-PL" sz="1200" b="1" i="1" dirty="0">
                <a:latin typeface="Consolas" panose="020B0609020204030204" pitchFamily="49" charset="0"/>
              </a:rPr>
              <a:t> –m „</a:t>
            </a:r>
            <a:r>
              <a:rPr lang="pl-PL" sz="1200" b="1" i="1" dirty="0" err="1">
                <a:latin typeface="Consolas" panose="020B0609020204030204" pitchFamily="49" charset="0"/>
              </a:rPr>
              <a:t>GitIntro</a:t>
            </a:r>
            <a:r>
              <a:rPr lang="pl-PL" sz="1200" b="1" i="1" dirty="0">
                <a:latin typeface="Consolas" panose="020B0609020204030204" pitchFamily="49" charset="0"/>
              </a:rPr>
              <a:t>: </a:t>
            </a:r>
            <a:r>
              <a:rPr lang="pl-PL" sz="1200" b="1" i="1" dirty="0" err="1">
                <a:latin typeface="Consolas" panose="020B0609020204030204" pitchFamily="49" charset="0"/>
              </a:rPr>
              <a:t>Clear</a:t>
            </a:r>
            <a:r>
              <a:rPr lang="pl-PL" sz="1200" b="1" i="1" dirty="0">
                <a:latin typeface="Consolas" panose="020B0609020204030204" pitchFamily="49" charset="0"/>
              </a:rPr>
              <a:t> </a:t>
            </a:r>
            <a:r>
              <a:rPr lang="pl-PL" sz="1200" b="1" i="1" dirty="0" err="1">
                <a:latin typeface="Consolas" panose="020B0609020204030204" pitchFamily="49" charset="0"/>
              </a:rPr>
              <a:t>content</a:t>
            </a:r>
            <a:r>
              <a:rPr lang="pl-PL" sz="1200" b="1" i="1" dirty="0">
                <a:latin typeface="Consolas" panose="020B0609020204030204" pitchFamily="49" charset="0"/>
              </a:rPr>
              <a:t> of </a:t>
            </a:r>
            <a:r>
              <a:rPr lang="pl-PL" sz="1200" b="1" i="1" dirty="0" err="1">
                <a:latin typeface="Consolas" panose="020B0609020204030204" pitchFamily="49" charset="0"/>
              </a:rPr>
              <a:t>myGitBranches</a:t>
            </a:r>
            <a:r>
              <a:rPr lang="pl-PL" sz="1200" b="1" i="1" dirty="0">
                <a:latin typeface="Consolas" panose="020B0609020204030204" pitchFamily="49" charset="0"/>
              </a:rPr>
              <a:t>”</a:t>
            </a:r>
            <a:endParaRPr lang="pl-PL" sz="12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2" name="Picture 1">
            <a:extLst>
              <a:ext uri="{FF2B5EF4-FFF2-40B4-BE49-F238E27FC236}">
                <a16:creationId xmlns:a16="http://schemas.microsoft.com/office/drawing/2014/main" id="{3151803F-D11C-4F7F-8B37-FCAF9DAD866E}"/>
              </a:ext>
            </a:extLst>
          </p:cNvPr>
          <p:cNvPicPr>
            <a:picLocks noChangeAspect="1"/>
          </p:cNvPicPr>
          <p:nvPr/>
        </p:nvPicPr>
        <p:blipFill>
          <a:blip r:embed="rId2"/>
          <a:stretch>
            <a:fillRect/>
          </a:stretch>
        </p:blipFill>
        <p:spPr>
          <a:xfrm>
            <a:off x="417600" y="1302605"/>
            <a:ext cx="6400800" cy="514350"/>
          </a:xfrm>
          <a:prstGeom prst="rect">
            <a:avLst/>
          </a:prstGeom>
        </p:spPr>
      </p:pic>
      <p:pic>
        <p:nvPicPr>
          <p:cNvPr id="6" name="Picture 5">
            <a:extLst>
              <a:ext uri="{FF2B5EF4-FFF2-40B4-BE49-F238E27FC236}">
                <a16:creationId xmlns:a16="http://schemas.microsoft.com/office/drawing/2014/main" id="{C27EC01C-99D3-449E-B955-060CA4CBF526}"/>
              </a:ext>
            </a:extLst>
          </p:cNvPr>
          <p:cNvPicPr>
            <a:picLocks noChangeAspect="1"/>
          </p:cNvPicPr>
          <p:nvPr/>
        </p:nvPicPr>
        <p:blipFill>
          <a:blip r:embed="rId3"/>
          <a:stretch>
            <a:fillRect/>
          </a:stretch>
        </p:blipFill>
        <p:spPr>
          <a:xfrm>
            <a:off x="417600" y="2656058"/>
            <a:ext cx="6467475" cy="1085850"/>
          </a:xfrm>
          <a:prstGeom prst="rect">
            <a:avLst/>
          </a:prstGeom>
        </p:spPr>
      </p:pic>
    </p:spTree>
    <p:extLst>
      <p:ext uri="{BB962C8B-B14F-4D97-AF65-F5344CB8AC3E}">
        <p14:creationId xmlns:p14="http://schemas.microsoft.com/office/powerpoint/2010/main" val="1748684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400" dirty="0"/>
          </a:p>
          <a:p>
            <a:endParaRPr lang="pl-PL" sz="400" dirty="0"/>
          </a:p>
          <a:p>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r>
              <a:rPr lang="pl-PL" sz="1800" b="1" i="1" dirty="0">
                <a:latin typeface="Consolas" panose="020B0609020204030204" pitchFamily="49" charset="0"/>
              </a:rPr>
              <a:t>$ echo „</a:t>
            </a:r>
            <a:r>
              <a:rPr lang="pl-PL" sz="1800" b="1" i="1" dirty="0" err="1">
                <a:latin typeface="Consolas" panose="020B0609020204030204" pitchFamily="49" charset="0"/>
              </a:rPr>
              <a:t>Additional</a:t>
            </a:r>
            <a:r>
              <a:rPr lang="pl-PL" sz="1800" b="1" i="1" dirty="0">
                <a:latin typeface="Consolas" panose="020B0609020204030204" pitchFamily="49" charset="0"/>
              </a:rPr>
              <a:t> </a:t>
            </a:r>
            <a:r>
              <a:rPr lang="pl-PL" sz="1800" b="1" i="1" dirty="0" err="1">
                <a:latin typeface="Consolas" panose="020B0609020204030204" pitchFamily="49" charset="0"/>
              </a:rPr>
              <a:t>changes</a:t>
            </a:r>
            <a:r>
              <a:rPr lang="pl-PL" sz="1800" b="1" i="1" dirty="0">
                <a:latin typeface="Consolas" panose="020B0609020204030204" pitchFamily="49" charset="0"/>
              </a:rPr>
              <a:t>” &gt;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a:t>
            </a:r>
            <a:r>
              <a:rPr lang="pl-PL" sz="1800" b="1" i="1" dirty="0" err="1">
                <a:latin typeface="Consolas" panose="020B0609020204030204" pitchFamily="49" charset="0"/>
              </a:rPr>
              <a:t>amend</a:t>
            </a:r>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3B6D2DFC-BD59-44A1-970B-3F1A9F695503}"/>
              </a:ext>
            </a:extLst>
          </p:cNvPr>
          <p:cNvPicPr>
            <a:picLocks noChangeAspect="1"/>
          </p:cNvPicPr>
          <p:nvPr/>
        </p:nvPicPr>
        <p:blipFill>
          <a:blip r:embed="rId2"/>
          <a:stretch>
            <a:fillRect/>
          </a:stretch>
        </p:blipFill>
        <p:spPr>
          <a:xfrm>
            <a:off x="417600" y="1348183"/>
            <a:ext cx="6020985" cy="1110064"/>
          </a:xfrm>
          <a:prstGeom prst="rect">
            <a:avLst/>
          </a:prstGeom>
        </p:spPr>
      </p:pic>
      <p:pic>
        <p:nvPicPr>
          <p:cNvPr id="6" name="Picture 5">
            <a:extLst>
              <a:ext uri="{FF2B5EF4-FFF2-40B4-BE49-F238E27FC236}">
                <a16:creationId xmlns:a16="http://schemas.microsoft.com/office/drawing/2014/main" id="{6783F63F-9F02-4EEB-B093-29B0C15D7954}"/>
              </a:ext>
            </a:extLst>
          </p:cNvPr>
          <p:cNvPicPr>
            <a:picLocks noChangeAspect="1"/>
          </p:cNvPicPr>
          <p:nvPr/>
        </p:nvPicPr>
        <p:blipFill>
          <a:blip r:embed="rId3"/>
          <a:stretch>
            <a:fillRect/>
          </a:stretch>
        </p:blipFill>
        <p:spPr>
          <a:xfrm>
            <a:off x="417600" y="3240526"/>
            <a:ext cx="6429375" cy="1200150"/>
          </a:xfrm>
          <a:prstGeom prst="rect">
            <a:avLst/>
          </a:prstGeom>
        </p:spPr>
      </p:pic>
    </p:spTree>
    <p:extLst>
      <p:ext uri="{BB962C8B-B14F-4D97-AF65-F5344CB8AC3E}">
        <p14:creationId xmlns:p14="http://schemas.microsoft.com/office/powerpoint/2010/main" val="1722353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r>
              <a:rPr lang="pl-PL" sz="1800" b="1" i="1" dirty="0">
                <a:latin typeface="Consolas" panose="020B0609020204030204" pitchFamily="49" charset="0"/>
              </a:rPr>
              <a:t>$ git </a:t>
            </a:r>
            <a:r>
              <a:rPr lang="pl-PL" sz="1800" b="1" i="1" dirty="0" err="1">
                <a:latin typeface="Consolas" panose="020B0609020204030204" pitchFamily="49" charset="0"/>
              </a:rPr>
              <a:t>revert</a:t>
            </a:r>
            <a:r>
              <a:rPr lang="pl-PL" sz="1800" b="1" i="1" dirty="0">
                <a:latin typeface="Consolas" panose="020B0609020204030204" pitchFamily="49" charset="0"/>
              </a:rPr>
              <a:t> &lt;</a:t>
            </a:r>
            <a:r>
              <a:rPr lang="pl-PL" sz="1800" b="1" i="1" dirty="0" err="1">
                <a:latin typeface="Consolas" panose="020B0609020204030204" pitchFamily="49" charset="0"/>
              </a:rPr>
              <a:t>commit-ish</a:t>
            </a:r>
            <a:r>
              <a:rPr lang="pl-PL" sz="1800" b="1" i="1" dirty="0">
                <a:latin typeface="Consolas" panose="020B0609020204030204" pitchFamily="49" charset="0"/>
              </a:rPr>
              <a:t>&gt;</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F2B6BB4E-4A03-47A1-AEE5-03DEDBA12E53}"/>
              </a:ext>
            </a:extLst>
          </p:cNvPr>
          <p:cNvPicPr>
            <a:picLocks noChangeAspect="1"/>
          </p:cNvPicPr>
          <p:nvPr/>
        </p:nvPicPr>
        <p:blipFill>
          <a:blip r:embed="rId2"/>
          <a:stretch>
            <a:fillRect/>
          </a:stretch>
        </p:blipFill>
        <p:spPr>
          <a:xfrm>
            <a:off x="417599" y="1340972"/>
            <a:ext cx="6410325" cy="1076325"/>
          </a:xfrm>
          <a:prstGeom prst="rect">
            <a:avLst/>
          </a:prstGeom>
        </p:spPr>
      </p:pic>
      <p:pic>
        <p:nvPicPr>
          <p:cNvPr id="6" name="Picture 5">
            <a:extLst>
              <a:ext uri="{FF2B5EF4-FFF2-40B4-BE49-F238E27FC236}">
                <a16:creationId xmlns:a16="http://schemas.microsoft.com/office/drawing/2014/main" id="{99A8C98E-BADF-4A0D-88B3-24EC0DE7D9DC}"/>
              </a:ext>
            </a:extLst>
          </p:cNvPr>
          <p:cNvPicPr>
            <a:picLocks noChangeAspect="1"/>
          </p:cNvPicPr>
          <p:nvPr/>
        </p:nvPicPr>
        <p:blipFill>
          <a:blip r:embed="rId3"/>
          <a:stretch>
            <a:fillRect/>
          </a:stretch>
        </p:blipFill>
        <p:spPr>
          <a:xfrm>
            <a:off x="417599" y="3319009"/>
            <a:ext cx="6819900" cy="704850"/>
          </a:xfrm>
          <a:prstGeom prst="rect">
            <a:avLst/>
          </a:prstGeom>
        </p:spPr>
      </p:pic>
    </p:spTree>
    <p:extLst>
      <p:ext uri="{BB962C8B-B14F-4D97-AF65-F5344CB8AC3E}">
        <p14:creationId xmlns:p14="http://schemas.microsoft.com/office/powerpoint/2010/main" val="3017349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100" dirty="0"/>
          </a:p>
          <a:p>
            <a:endParaRPr lang="pl-PL" sz="1100" dirty="0"/>
          </a:p>
          <a:p>
            <a:endParaRPr lang="pl-PL" sz="1100" dirty="0"/>
          </a:p>
          <a:p>
            <a:endParaRPr lang="pl-PL" sz="200" dirty="0"/>
          </a:p>
          <a:p>
            <a:endParaRPr lang="pl-PL" sz="1800" dirty="0"/>
          </a:p>
          <a:p>
            <a:endParaRPr lang="pl-PL" sz="1800" dirty="0"/>
          </a:p>
          <a:p>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r>
              <a:rPr lang="pl-PL" sz="1800" b="1" i="1" dirty="0">
                <a:latin typeface="Consolas" panose="020B0609020204030204" pitchFamily="49" charset="0"/>
              </a:rPr>
              <a:t>$ git reset –-hard HEAD~2</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9" name="Picture 8">
            <a:extLst>
              <a:ext uri="{FF2B5EF4-FFF2-40B4-BE49-F238E27FC236}">
                <a16:creationId xmlns:a16="http://schemas.microsoft.com/office/drawing/2014/main" id="{469B21D7-53C1-463C-B7E5-1626937A01BA}"/>
              </a:ext>
            </a:extLst>
          </p:cNvPr>
          <p:cNvPicPr>
            <a:picLocks noChangeAspect="1"/>
          </p:cNvPicPr>
          <p:nvPr/>
        </p:nvPicPr>
        <p:blipFill>
          <a:blip r:embed="rId2"/>
          <a:stretch>
            <a:fillRect/>
          </a:stretch>
        </p:blipFill>
        <p:spPr>
          <a:xfrm>
            <a:off x="417600" y="3992330"/>
            <a:ext cx="6486525" cy="542925"/>
          </a:xfrm>
          <a:prstGeom prst="rect">
            <a:avLst/>
          </a:prstGeom>
        </p:spPr>
      </p:pic>
      <p:pic>
        <p:nvPicPr>
          <p:cNvPr id="10" name="Picture 9">
            <a:extLst>
              <a:ext uri="{FF2B5EF4-FFF2-40B4-BE49-F238E27FC236}">
                <a16:creationId xmlns:a16="http://schemas.microsoft.com/office/drawing/2014/main" id="{0FA57AF5-684E-4536-B939-BBE84D8DDA13}"/>
              </a:ext>
            </a:extLst>
          </p:cNvPr>
          <p:cNvPicPr>
            <a:picLocks noChangeAspect="1"/>
          </p:cNvPicPr>
          <p:nvPr/>
        </p:nvPicPr>
        <p:blipFill>
          <a:blip r:embed="rId3"/>
          <a:stretch>
            <a:fillRect/>
          </a:stretch>
        </p:blipFill>
        <p:spPr>
          <a:xfrm>
            <a:off x="417600" y="974855"/>
            <a:ext cx="3056191" cy="2384992"/>
          </a:xfrm>
          <a:prstGeom prst="rect">
            <a:avLst/>
          </a:prstGeom>
        </p:spPr>
      </p:pic>
    </p:spTree>
    <p:extLst>
      <p:ext uri="{BB962C8B-B14F-4D97-AF65-F5344CB8AC3E}">
        <p14:creationId xmlns:p14="http://schemas.microsoft.com/office/powerpoint/2010/main" val="2065263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9A5EC37D-4306-467C-A610-529325BE3071}"/>
              </a:ext>
            </a:extLst>
          </p:cNvPr>
          <p:cNvPicPr>
            <a:picLocks noChangeAspect="1"/>
          </p:cNvPicPr>
          <p:nvPr/>
        </p:nvPicPr>
        <p:blipFill>
          <a:blip r:embed="rId2"/>
          <a:stretch>
            <a:fillRect/>
          </a:stretch>
        </p:blipFill>
        <p:spPr>
          <a:xfrm>
            <a:off x="417600" y="1331587"/>
            <a:ext cx="6457950" cy="3076575"/>
          </a:xfrm>
          <a:prstGeom prst="rect">
            <a:avLst/>
          </a:prstGeom>
        </p:spPr>
      </p:pic>
    </p:spTree>
    <p:extLst>
      <p:ext uri="{BB962C8B-B14F-4D97-AF65-F5344CB8AC3E}">
        <p14:creationId xmlns:p14="http://schemas.microsoft.com/office/powerpoint/2010/main" val="2438314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5</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3390319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err="1"/>
              <a:t>Change</a:t>
            </a:r>
            <a:r>
              <a:rPr lang="pl-PL" sz="1800" dirty="0"/>
              <a:t> the </a:t>
            </a:r>
            <a:r>
              <a:rPr lang="pl-PL" sz="1800" dirty="0" err="1"/>
              <a:t>content</a:t>
            </a:r>
            <a:r>
              <a:rPr lang="pl-PL" sz="1800" dirty="0"/>
              <a:t> of HEAD~2</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branch</a:t>
            </a:r>
            <a:r>
              <a:rPr lang="pl-PL" sz="1800" dirty="0"/>
              <a:t> </a:t>
            </a:r>
            <a:r>
              <a:rPr lang="pl-PL" sz="1800" b="1" dirty="0" err="1"/>
              <a:t>gitIntro</a:t>
            </a:r>
            <a:endParaRPr lang="en-US" sz="1800" dirty="0"/>
          </a:p>
          <a:p>
            <a:endParaRPr lang="pl-PL" sz="1800" dirty="0"/>
          </a:p>
          <a:p>
            <a:pPr marL="342900" indent="-342900">
              <a:buFont typeface="+mj-lt"/>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291810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Change</a:t>
            </a:r>
            <a:r>
              <a:rPr lang="pl-PL" sz="1800" dirty="0"/>
              <a:t> the </a:t>
            </a:r>
            <a:r>
              <a:rPr lang="pl-PL" sz="1800" dirty="0" err="1"/>
              <a:t>content</a:t>
            </a:r>
            <a:r>
              <a:rPr lang="pl-PL" sz="1800" dirty="0"/>
              <a:t> of HEAD~2</a:t>
            </a:r>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F30B77C6-FB2B-4C4E-9F7A-3035ED27E923}"/>
              </a:ext>
            </a:extLst>
          </p:cNvPr>
          <p:cNvPicPr>
            <a:picLocks noChangeAspect="1"/>
          </p:cNvPicPr>
          <p:nvPr/>
        </p:nvPicPr>
        <p:blipFill>
          <a:blip r:embed="rId2"/>
          <a:stretch>
            <a:fillRect/>
          </a:stretch>
        </p:blipFill>
        <p:spPr>
          <a:xfrm>
            <a:off x="417600" y="1354533"/>
            <a:ext cx="4700312" cy="1161005"/>
          </a:xfrm>
          <a:prstGeom prst="rect">
            <a:avLst/>
          </a:prstGeom>
        </p:spPr>
      </p:pic>
      <p:pic>
        <p:nvPicPr>
          <p:cNvPr id="6" name="Picture 5">
            <a:extLst>
              <a:ext uri="{FF2B5EF4-FFF2-40B4-BE49-F238E27FC236}">
                <a16:creationId xmlns:a16="http://schemas.microsoft.com/office/drawing/2014/main" id="{CC154217-7318-40BE-BF7C-956BC1AE600F}"/>
              </a:ext>
            </a:extLst>
          </p:cNvPr>
          <p:cNvPicPr>
            <a:picLocks noChangeAspect="1"/>
          </p:cNvPicPr>
          <p:nvPr/>
        </p:nvPicPr>
        <p:blipFill>
          <a:blip r:embed="rId3"/>
          <a:stretch>
            <a:fillRect/>
          </a:stretch>
        </p:blipFill>
        <p:spPr>
          <a:xfrm>
            <a:off x="417600" y="2627963"/>
            <a:ext cx="2482416" cy="2129774"/>
          </a:xfrm>
          <a:prstGeom prst="rect">
            <a:avLst/>
          </a:prstGeom>
        </p:spPr>
      </p:pic>
    </p:spTree>
    <p:extLst>
      <p:ext uri="{BB962C8B-B14F-4D97-AF65-F5344CB8AC3E}">
        <p14:creationId xmlns:p14="http://schemas.microsoft.com/office/powerpoint/2010/main" val="16301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a:t>
            </a:r>
            <a:r>
              <a:rPr lang="pl-PL" sz="2000" b="1" dirty="0" err="1"/>
              <a:t>init</a:t>
            </a:r>
            <a:r>
              <a:rPr lang="pl-PL" sz="2000" b="1" dirty="0"/>
              <a:t> </a:t>
            </a:r>
            <a:r>
              <a:rPr lang="pl-PL" sz="2000" dirty="0"/>
              <a:t>- </a:t>
            </a:r>
            <a:r>
              <a:rPr lang="pl-PL" sz="2000" dirty="0" err="1"/>
              <a:t>creates</a:t>
            </a:r>
            <a:r>
              <a:rPr lang="pl-PL" sz="2000" dirty="0"/>
              <a:t> </a:t>
            </a:r>
            <a:r>
              <a:rPr lang="pl-PL" sz="2000" dirty="0" err="1"/>
              <a:t>an</a:t>
            </a:r>
            <a:r>
              <a:rPr lang="pl-PL" sz="2000" dirty="0"/>
              <a:t> </a:t>
            </a:r>
            <a:r>
              <a:rPr lang="pl-PL" sz="2000" dirty="0" err="1"/>
              <a:t>empty</a:t>
            </a:r>
            <a:r>
              <a:rPr lang="pl-PL" sz="2000" dirty="0"/>
              <a:t> </a:t>
            </a:r>
            <a:r>
              <a:rPr lang="pl-PL" sz="2000" dirty="0" err="1"/>
              <a:t>repository</a:t>
            </a:r>
            <a:r>
              <a:rPr lang="pl-PL" sz="2000" dirty="0"/>
              <a:t> in </a:t>
            </a:r>
            <a:r>
              <a:rPr lang="pl-PL" sz="2000" dirty="0" err="1"/>
              <a:t>current</a:t>
            </a:r>
            <a:r>
              <a:rPr lang="pl-PL" sz="2000" dirty="0"/>
              <a:t> </a:t>
            </a:r>
            <a:r>
              <a:rPr lang="pl-PL" sz="2000" dirty="0" err="1"/>
              <a:t>location</a:t>
            </a:r>
            <a:endParaRPr lang="pl-PL" sz="2000" dirty="0"/>
          </a:p>
          <a:p>
            <a:endParaRPr lang="pl-PL" sz="3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a:t>
            </a:r>
            <a:r>
              <a:rPr lang="pl-PL" sz="1500" b="1" dirty="0" err="1">
                <a:latin typeface="Consolas" panose="020B0609020204030204" pitchFamily="49" charset="0"/>
                <a:cs typeface="Consolas" panose="020B0609020204030204" pitchFamily="49" charset="0"/>
              </a:rPr>
              <a:t>init</a:t>
            </a:r>
            <a:r>
              <a:rPr lang="pl-PL" sz="1500" b="1" dirty="0">
                <a:latin typeface="Consolas" panose="020B0609020204030204" pitchFamily="49" charset="0"/>
                <a:cs typeface="Consolas" panose="020B0609020204030204" pitchFamily="49" charset="0"/>
              </a:rPr>
              <a:t> --</a:t>
            </a:r>
            <a:r>
              <a:rPr lang="pl-PL" sz="1500" b="1" dirty="0" err="1">
                <a:latin typeface="Consolas" panose="020B0609020204030204" pitchFamily="49" charset="0"/>
                <a:cs typeface="Consolas" panose="020B0609020204030204" pitchFamily="49" charset="0"/>
              </a:rPr>
              <a:t>bare</a:t>
            </a:r>
            <a:endParaRPr lang="pl-PL" sz="1500" b="1" dirty="0">
              <a:latin typeface="Consolas" panose="020B0609020204030204" pitchFamily="49" charset="0"/>
              <a:cs typeface="Consolas" panose="020B0609020204030204" pitchFamily="49" charset="0"/>
            </a:endParaRPr>
          </a:p>
          <a:p>
            <a:r>
              <a:rPr lang="pl-PL" sz="1400" dirty="0" err="1"/>
              <a:t>Creates</a:t>
            </a:r>
            <a:r>
              <a:rPr lang="pl-PL" sz="1400" dirty="0"/>
              <a:t> </a:t>
            </a:r>
            <a:r>
              <a:rPr lang="pl-PL" sz="1400" dirty="0" err="1"/>
              <a:t>an</a:t>
            </a:r>
            <a:r>
              <a:rPr lang="pl-PL" sz="1400" dirty="0"/>
              <a:t> </a:t>
            </a:r>
            <a:r>
              <a:rPr lang="pl-PL" sz="1400" dirty="0" err="1"/>
              <a:t>empty</a:t>
            </a:r>
            <a:r>
              <a:rPr lang="pl-PL" sz="1400" dirty="0"/>
              <a:t> </a:t>
            </a:r>
            <a:r>
              <a:rPr lang="pl-PL" sz="1400" dirty="0" err="1"/>
              <a:t>repository</a:t>
            </a:r>
            <a:r>
              <a:rPr lang="pl-PL" sz="1400" dirty="0"/>
              <a:t> for </a:t>
            </a:r>
            <a:r>
              <a:rPr lang="pl-PL" sz="1400" dirty="0" err="1"/>
              <a:t>sharing</a:t>
            </a:r>
            <a:r>
              <a:rPr lang="pl-PL" sz="1400" dirty="0"/>
              <a:t> in </a:t>
            </a:r>
            <a:r>
              <a:rPr lang="pl-PL" sz="1400" dirty="0" err="1"/>
              <a:t>current</a:t>
            </a:r>
            <a:r>
              <a:rPr lang="pl-PL" sz="1400" dirty="0"/>
              <a:t> </a:t>
            </a:r>
            <a:r>
              <a:rPr lang="pl-PL" sz="1400" dirty="0" err="1"/>
              <a:t>location</a:t>
            </a:r>
            <a:r>
              <a:rPr lang="pl-PL" sz="1400" dirty="0"/>
              <a:t> – NOTE: </a:t>
            </a:r>
            <a:r>
              <a:rPr lang="pl-PL" sz="1400" dirty="0" err="1"/>
              <a:t>it</a:t>
            </a:r>
            <a:r>
              <a:rPr lang="pl-PL" sz="1400" dirty="0"/>
              <a:t> </a:t>
            </a:r>
            <a:r>
              <a:rPr lang="pl-PL" sz="1400" dirty="0" err="1"/>
              <a:t>is</a:t>
            </a:r>
            <a:r>
              <a:rPr lang="pl-PL" sz="1400" dirty="0"/>
              <a:t> not </a:t>
            </a:r>
            <a:r>
              <a:rPr lang="pl-PL" sz="1400" dirty="0" err="1"/>
              <a:t>working</a:t>
            </a:r>
            <a:r>
              <a:rPr lang="pl-PL" sz="1400" dirty="0"/>
              <a:t> # </a:t>
            </a:r>
            <a:r>
              <a:rPr lang="pl-PL" sz="1400" dirty="0" err="1"/>
              <a:t>repository</a:t>
            </a:r>
            <a:r>
              <a:rPr lang="pl-PL" sz="1400" dirty="0"/>
              <a:t>, </a:t>
            </a:r>
            <a:r>
              <a:rPr lang="pl-PL" sz="1400" dirty="0" err="1"/>
              <a:t>so</a:t>
            </a:r>
            <a:r>
              <a:rPr lang="pl-PL" sz="1400" dirty="0"/>
              <a:t> </a:t>
            </a:r>
            <a:r>
              <a:rPr lang="pl-PL" sz="1400" dirty="0" err="1"/>
              <a:t>it</a:t>
            </a:r>
            <a:r>
              <a:rPr lang="pl-PL" sz="1400" dirty="0"/>
              <a:t> </a:t>
            </a:r>
            <a:r>
              <a:rPr lang="pl-PL" sz="1400" dirty="0" err="1"/>
              <a:t>is</a:t>
            </a:r>
            <a:r>
              <a:rPr lang="pl-PL" sz="1400" dirty="0"/>
              <a:t> </a:t>
            </a:r>
            <a:r>
              <a:rPr lang="pl-PL" sz="1400" dirty="0" err="1"/>
              <a:t>impossible</a:t>
            </a:r>
            <a:r>
              <a:rPr lang="pl-PL" sz="1400" dirty="0"/>
              <a:t> to </a:t>
            </a:r>
            <a:r>
              <a:rPr lang="pl-PL" sz="1400" dirty="0" err="1"/>
              <a:t>edit</a:t>
            </a:r>
            <a:r>
              <a:rPr lang="pl-PL" sz="1400" dirty="0"/>
              <a:t> </a:t>
            </a:r>
            <a:r>
              <a:rPr lang="pl-PL" sz="1400" dirty="0" err="1"/>
              <a:t>files</a:t>
            </a:r>
            <a:r>
              <a:rPr lang="pl-PL" sz="1400" dirty="0"/>
              <a:t> and </a:t>
            </a:r>
            <a:r>
              <a:rPr lang="pl-PL" sz="1400" dirty="0" err="1"/>
              <a:t>commit</a:t>
            </a:r>
            <a:r>
              <a:rPr lang="pl-PL" sz="1400" dirty="0"/>
              <a:t> </a:t>
            </a:r>
            <a:r>
              <a:rPr lang="pl-PL" sz="1400" dirty="0" err="1"/>
              <a:t>changes</a:t>
            </a:r>
            <a:r>
              <a:rPr lang="pl-PL" sz="1400" dirty="0"/>
              <a:t> in </a:t>
            </a:r>
            <a:r>
              <a:rPr lang="pl-PL" sz="1400" dirty="0" err="1"/>
              <a:t>that</a:t>
            </a:r>
            <a:r>
              <a:rPr lang="pl-PL" sz="1400" dirty="0"/>
              <a:t> </a:t>
            </a:r>
            <a:r>
              <a:rPr lang="pl-PL" sz="1400" dirty="0" err="1"/>
              <a:t>repository</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grpSp>
        <p:nvGrpSpPr>
          <p:cNvPr id="6" name="Group 5">
            <a:extLst>
              <a:ext uri="{FF2B5EF4-FFF2-40B4-BE49-F238E27FC236}">
                <a16:creationId xmlns:a16="http://schemas.microsoft.com/office/drawing/2014/main" id="{55267BFA-040F-40CD-A2C7-ECB1868EDF28}"/>
              </a:ext>
            </a:extLst>
          </p:cNvPr>
          <p:cNvGrpSpPr/>
          <p:nvPr/>
        </p:nvGrpSpPr>
        <p:grpSpPr>
          <a:xfrm>
            <a:off x="3372470" y="2190532"/>
            <a:ext cx="502920" cy="722998"/>
            <a:chOff x="3901440" y="1207703"/>
            <a:chExt cx="670560" cy="963997"/>
          </a:xfrm>
        </p:grpSpPr>
        <p:grpSp>
          <p:nvGrpSpPr>
            <p:cNvPr id="7" name="Group 6">
              <a:extLst>
                <a:ext uri="{FF2B5EF4-FFF2-40B4-BE49-F238E27FC236}">
                  <a16:creationId xmlns:a16="http://schemas.microsoft.com/office/drawing/2014/main" id="{8961A364-2877-4F9E-9A0C-201C7B36BD02}"/>
                </a:ext>
              </a:extLst>
            </p:cNvPr>
            <p:cNvGrpSpPr/>
            <p:nvPr/>
          </p:nvGrpSpPr>
          <p:grpSpPr>
            <a:xfrm>
              <a:off x="3901440" y="1552627"/>
              <a:ext cx="670560" cy="619073"/>
              <a:chOff x="3710940" y="1097956"/>
              <a:chExt cx="670560" cy="685124"/>
            </a:xfrm>
          </p:grpSpPr>
          <p:sp>
            <p:nvSpPr>
              <p:cNvPr id="12" name="Flowchart: Magnetic Disk 11">
                <a:extLst>
                  <a:ext uri="{FF2B5EF4-FFF2-40B4-BE49-F238E27FC236}">
                    <a16:creationId xmlns:a16="http://schemas.microsoft.com/office/drawing/2014/main" id="{811D083B-0CFC-4B8A-837A-445F171C9CF3}"/>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Flowchart: Magnetic Disk 12">
                <a:extLst>
                  <a:ext uri="{FF2B5EF4-FFF2-40B4-BE49-F238E27FC236}">
                    <a16:creationId xmlns:a16="http://schemas.microsoft.com/office/drawing/2014/main" id="{0AEF206B-5A19-4178-B74F-8931FB517159}"/>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8" name="Flowchart: Magnetic Disk 7">
              <a:extLst>
                <a:ext uri="{FF2B5EF4-FFF2-40B4-BE49-F238E27FC236}">
                  <a16:creationId xmlns:a16="http://schemas.microsoft.com/office/drawing/2014/main" id="{4157F9F5-AA69-40F3-8138-7CDAE88EAFDA}"/>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9" name="Flowchart: Magnetic Disk 8">
              <a:extLst>
                <a:ext uri="{FF2B5EF4-FFF2-40B4-BE49-F238E27FC236}">
                  <a16:creationId xmlns:a16="http://schemas.microsoft.com/office/drawing/2014/main" id="{335B6FF4-D2C7-4F57-A40C-21BB0CE996C2}"/>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14" name="Group 13">
            <a:extLst>
              <a:ext uri="{FF2B5EF4-FFF2-40B4-BE49-F238E27FC236}">
                <a16:creationId xmlns:a16="http://schemas.microsoft.com/office/drawing/2014/main" id="{4F165754-AD42-4733-B03C-672A0673A75A}"/>
              </a:ext>
            </a:extLst>
          </p:cNvPr>
          <p:cNvGrpSpPr/>
          <p:nvPr/>
        </p:nvGrpSpPr>
        <p:grpSpPr>
          <a:xfrm>
            <a:off x="4320540" y="3115604"/>
            <a:ext cx="502920" cy="722998"/>
            <a:chOff x="3901440" y="1207703"/>
            <a:chExt cx="670560" cy="963997"/>
          </a:xfrm>
        </p:grpSpPr>
        <p:grpSp>
          <p:nvGrpSpPr>
            <p:cNvPr id="15" name="Group 14">
              <a:extLst>
                <a:ext uri="{FF2B5EF4-FFF2-40B4-BE49-F238E27FC236}">
                  <a16:creationId xmlns:a16="http://schemas.microsoft.com/office/drawing/2014/main" id="{70C7145C-EC81-4D92-9C0F-0C1A651E4D56}"/>
                </a:ext>
              </a:extLst>
            </p:cNvPr>
            <p:cNvGrpSpPr/>
            <p:nvPr/>
          </p:nvGrpSpPr>
          <p:grpSpPr>
            <a:xfrm>
              <a:off x="3901440" y="1552627"/>
              <a:ext cx="670560" cy="619073"/>
              <a:chOff x="3710940" y="1097956"/>
              <a:chExt cx="670560" cy="685124"/>
            </a:xfrm>
          </p:grpSpPr>
          <p:sp>
            <p:nvSpPr>
              <p:cNvPr id="18" name="Flowchart: Magnetic Disk 17">
                <a:extLst>
                  <a:ext uri="{FF2B5EF4-FFF2-40B4-BE49-F238E27FC236}">
                    <a16:creationId xmlns:a16="http://schemas.microsoft.com/office/drawing/2014/main" id="{A69A0A51-57DD-4ABC-ACB1-E53036F5074C}"/>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Flowchart: Magnetic Disk 18">
                <a:extLst>
                  <a:ext uri="{FF2B5EF4-FFF2-40B4-BE49-F238E27FC236}">
                    <a16:creationId xmlns:a16="http://schemas.microsoft.com/office/drawing/2014/main" id="{CCCF404E-932E-4762-92F7-3993A91D8ED5}"/>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16" name="Flowchart: Magnetic Disk 15">
              <a:extLst>
                <a:ext uri="{FF2B5EF4-FFF2-40B4-BE49-F238E27FC236}">
                  <a16:creationId xmlns:a16="http://schemas.microsoft.com/office/drawing/2014/main" id="{4B87A6DF-04A6-43F3-9FBD-031C6E9320CC}"/>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Flowchart: Magnetic Disk 16">
              <a:extLst>
                <a:ext uri="{FF2B5EF4-FFF2-40B4-BE49-F238E27FC236}">
                  <a16:creationId xmlns:a16="http://schemas.microsoft.com/office/drawing/2014/main" id="{B62B20F6-E993-411F-8B49-5E376130A8CE}"/>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20" name="Group 19">
            <a:extLst>
              <a:ext uri="{FF2B5EF4-FFF2-40B4-BE49-F238E27FC236}">
                <a16:creationId xmlns:a16="http://schemas.microsoft.com/office/drawing/2014/main" id="{FC5B0EA5-7E05-4BC6-B74C-EBF2501823D4}"/>
              </a:ext>
            </a:extLst>
          </p:cNvPr>
          <p:cNvGrpSpPr/>
          <p:nvPr/>
        </p:nvGrpSpPr>
        <p:grpSpPr>
          <a:xfrm>
            <a:off x="2412727" y="3115604"/>
            <a:ext cx="502920" cy="722998"/>
            <a:chOff x="3901440" y="1207703"/>
            <a:chExt cx="670560" cy="963997"/>
          </a:xfrm>
        </p:grpSpPr>
        <p:grpSp>
          <p:nvGrpSpPr>
            <p:cNvPr id="21" name="Group 20">
              <a:extLst>
                <a:ext uri="{FF2B5EF4-FFF2-40B4-BE49-F238E27FC236}">
                  <a16:creationId xmlns:a16="http://schemas.microsoft.com/office/drawing/2014/main" id="{18152CB0-7E9D-453B-922E-2E39A83B4E9C}"/>
                </a:ext>
              </a:extLst>
            </p:cNvPr>
            <p:cNvGrpSpPr/>
            <p:nvPr/>
          </p:nvGrpSpPr>
          <p:grpSpPr>
            <a:xfrm>
              <a:off x="3901440" y="1552627"/>
              <a:ext cx="670560" cy="619073"/>
              <a:chOff x="3710940" y="1097956"/>
              <a:chExt cx="670560" cy="685124"/>
            </a:xfrm>
          </p:grpSpPr>
          <p:sp>
            <p:nvSpPr>
              <p:cNvPr id="24" name="Flowchart: Magnetic Disk 23">
                <a:extLst>
                  <a:ext uri="{FF2B5EF4-FFF2-40B4-BE49-F238E27FC236}">
                    <a16:creationId xmlns:a16="http://schemas.microsoft.com/office/drawing/2014/main" id="{F44DB148-E77A-417A-B111-EBBA789F5BDA}"/>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5" name="Flowchart: Magnetic Disk 24">
                <a:extLst>
                  <a:ext uri="{FF2B5EF4-FFF2-40B4-BE49-F238E27FC236}">
                    <a16:creationId xmlns:a16="http://schemas.microsoft.com/office/drawing/2014/main" id="{85038254-D66E-419B-8A13-D4EC1BE5C7E4}"/>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2" name="Flowchart: Magnetic Disk 21">
              <a:extLst>
                <a:ext uri="{FF2B5EF4-FFF2-40B4-BE49-F238E27FC236}">
                  <a16:creationId xmlns:a16="http://schemas.microsoft.com/office/drawing/2014/main" id="{9FD0EC0F-D337-435C-966F-037A322D9F13}"/>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Flowchart: Magnetic Disk 22">
              <a:extLst>
                <a:ext uri="{FF2B5EF4-FFF2-40B4-BE49-F238E27FC236}">
                  <a16:creationId xmlns:a16="http://schemas.microsoft.com/office/drawing/2014/main" id="{4AF353E5-A922-4D48-8D3D-E967E1D3D093}"/>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6" name="Curved Connector 49">
            <a:extLst>
              <a:ext uri="{FF2B5EF4-FFF2-40B4-BE49-F238E27FC236}">
                <a16:creationId xmlns:a16="http://schemas.microsoft.com/office/drawing/2014/main" id="{842C9D2A-766C-4341-A51D-CE6B5E523752}"/>
              </a:ext>
            </a:extLst>
          </p:cNvPr>
          <p:cNvCxnSpPr>
            <a:cxnSpLocks/>
            <a:stCxn id="25" idx="4"/>
            <a:endCxn id="12" idx="3"/>
          </p:cNvCxnSpPr>
          <p:nvPr/>
        </p:nvCxnSpPr>
        <p:spPr>
          <a:xfrm flipV="1">
            <a:off x="2915647" y="2913530"/>
            <a:ext cx="708283" cy="600196"/>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urved Connector 49">
            <a:extLst>
              <a:ext uri="{FF2B5EF4-FFF2-40B4-BE49-F238E27FC236}">
                <a16:creationId xmlns:a16="http://schemas.microsoft.com/office/drawing/2014/main" id="{E9589572-F049-407C-909F-7C32F57CE59C}"/>
              </a:ext>
            </a:extLst>
          </p:cNvPr>
          <p:cNvCxnSpPr>
            <a:cxnSpLocks/>
            <a:stCxn id="12" idx="3"/>
            <a:endCxn id="19" idx="2"/>
          </p:cNvCxnSpPr>
          <p:nvPr/>
        </p:nvCxnSpPr>
        <p:spPr>
          <a:xfrm rot="16200000" flipH="1">
            <a:off x="3672137" y="2865323"/>
            <a:ext cx="600196" cy="696610"/>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9E65BE5-E92A-40F6-9A96-4C26A994F8E0}"/>
              </a:ext>
            </a:extLst>
          </p:cNvPr>
          <p:cNvSpPr txBox="1"/>
          <p:nvPr/>
        </p:nvSpPr>
        <p:spPr>
          <a:xfrm>
            <a:off x="3875390" y="2596280"/>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err="1">
                <a:solidFill>
                  <a:schemeClr val="tx2"/>
                </a:solidFill>
              </a:rPr>
              <a:t>Bare</a:t>
            </a:r>
            <a:endParaRPr lang="pl-PL" sz="1200" dirty="0">
              <a:solidFill>
                <a:schemeClr val="tx2"/>
              </a:solidFill>
            </a:endParaRPr>
          </a:p>
        </p:txBody>
      </p:sp>
      <p:sp>
        <p:nvSpPr>
          <p:cNvPr id="33" name="TextBox 32">
            <a:extLst>
              <a:ext uri="{FF2B5EF4-FFF2-40B4-BE49-F238E27FC236}">
                <a16:creationId xmlns:a16="http://schemas.microsoft.com/office/drawing/2014/main" id="{952B896A-8CA3-49F7-BF0B-8975EDDE4921}"/>
              </a:ext>
            </a:extLst>
          </p:cNvPr>
          <p:cNvSpPr txBox="1"/>
          <p:nvPr/>
        </p:nvSpPr>
        <p:spPr>
          <a:xfrm>
            <a:off x="1617203" y="3496987"/>
            <a:ext cx="768089"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
        <p:nvSpPr>
          <p:cNvPr id="34" name="TextBox 33">
            <a:extLst>
              <a:ext uri="{FF2B5EF4-FFF2-40B4-BE49-F238E27FC236}">
                <a16:creationId xmlns:a16="http://schemas.microsoft.com/office/drawing/2014/main" id="{62AFAEFE-D169-44CE-B6ED-1C6F560CE10E}"/>
              </a:ext>
            </a:extLst>
          </p:cNvPr>
          <p:cNvSpPr txBox="1"/>
          <p:nvPr/>
        </p:nvSpPr>
        <p:spPr>
          <a:xfrm>
            <a:off x="4823460" y="3483545"/>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Tree>
    <p:extLst>
      <p:ext uri="{BB962C8B-B14F-4D97-AF65-F5344CB8AC3E}">
        <p14:creationId xmlns:p14="http://schemas.microsoft.com/office/powerpoint/2010/main" val="2715622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en-US" sz="1800" b="1" dirty="0"/>
          </a:p>
        </p:txBody>
      </p:sp>
      <p:pic>
        <p:nvPicPr>
          <p:cNvPr id="2" name="Picture 1">
            <a:extLst>
              <a:ext uri="{FF2B5EF4-FFF2-40B4-BE49-F238E27FC236}">
                <a16:creationId xmlns:a16="http://schemas.microsoft.com/office/drawing/2014/main" id="{E50969CF-5291-4D7E-A42A-5EAB7C4BFF5B}"/>
              </a:ext>
            </a:extLst>
          </p:cNvPr>
          <p:cNvPicPr>
            <a:picLocks noChangeAspect="1"/>
          </p:cNvPicPr>
          <p:nvPr/>
        </p:nvPicPr>
        <p:blipFill>
          <a:blip r:embed="rId2"/>
          <a:stretch>
            <a:fillRect/>
          </a:stretch>
        </p:blipFill>
        <p:spPr>
          <a:xfrm>
            <a:off x="417600" y="1348850"/>
            <a:ext cx="4796747" cy="1504003"/>
          </a:xfrm>
          <a:prstGeom prst="rect">
            <a:avLst/>
          </a:prstGeom>
        </p:spPr>
      </p:pic>
      <p:pic>
        <p:nvPicPr>
          <p:cNvPr id="8" name="Picture 7">
            <a:extLst>
              <a:ext uri="{FF2B5EF4-FFF2-40B4-BE49-F238E27FC236}">
                <a16:creationId xmlns:a16="http://schemas.microsoft.com/office/drawing/2014/main" id="{9C5AE4AA-F791-4E82-A6AF-AA6DA0C8F31A}"/>
              </a:ext>
            </a:extLst>
          </p:cNvPr>
          <p:cNvPicPr>
            <a:picLocks noChangeAspect="1"/>
          </p:cNvPicPr>
          <p:nvPr/>
        </p:nvPicPr>
        <p:blipFill>
          <a:blip r:embed="rId3"/>
          <a:stretch>
            <a:fillRect/>
          </a:stretch>
        </p:blipFill>
        <p:spPr>
          <a:xfrm>
            <a:off x="417600" y="3663291"/>
            <a:ext cx="6467475" cy="857250"/>
          </a:xfrm>
          <a:prstGeom prst="rect">
            <a:avLst/>
          </a:prstGeom>
        </p:spPr>
      </p:pic>
    </p:spTree>
    <p:extLst>
      <p:ext uri="{BB962C8B-B14F-4D97-AF65-F5344CB8AC3E}">
        <p14:creationId xmlns:p14="http://schemas.microsoft.com/office/powerpoint/2010/main" val="2620024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err="1"/>
              <a:t>Remove</a:t>
            </a:r>
            <a:r>
              <a:rPr lang="pl-PL" sz="1800" dirty="0"/>
              <a:t> </a:t>
            </a:r>
            <a:r>
              <a:rPr lang="pl-PL" sz="1800" dirty="0" err="1"/>
              <a:t>branch</a:t>
            </a:r>
            <a:r>
              <a:rPr lang="pl-PL" sz="1800" dirty="0"/>
              <a:t> </a:t>
            </a:r>
            <a:r>
              <a:rPr lang="pl-PL" sz="1800" b="1" dirty="0" err="1"/>
              <a:t>gitIntro</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–D </a:t>
            </a:r>
            <a:r>
              <a:rPr lang="pl-PL" sz="1800" b="1" i="1" dirty="0" err="1">
                <a:latin typeface="Consolas" panose="020B0609020204030204" pitchFamily="49" charset="0"/>
              </a:rPr>
              <a:t>gitIntro</a:t>
            </a:r>
            <a:endParaRPr lang="pl-PL" sz="1800" dirty="0"/>
          </a:p>
          <a:p>
            <a:endParaRPr lang="en-US" sz="1800" b="1" dirty="0"/>
          </a:p>
        </p:txBody>
      </p:sp>
      <p:pic>
        <p:nvPicPr>
          <p:cNvPr id="3" name="Picture 2">
            <a:extLst>
              <a:ext uri="{FF2B5EF4-FFF2-40B4-BE49-F238E27FC236}">
                <a16:creationId xmlns:a16="http://schemas.microsoft.com/office/drawing/2014/main" id="{3A5F5A54-99F8-4580-BFCB-FBAD06F95472}"/>
              </a:ext>
            </a:extLst>
          </p:cNvPr>
          <p:cNvPicPr>
            <a:picLocks noChangeAspect="1"/>
          </p:cNvPicPr>
          <p:nvPr/>
        </p:nvPicPr>
        <p:blipFill>
          <a:blip r:embed="rId2"/>
          <a:stretch>
            <a:fillRect/>
          </a:stretch>
        </p:blipFill>
        <p:spPr>
          <a:xfrm>
            <a:off x="417600" y="1461985"/>
            <a:ext cx="6276975" cy="1419225"/>
          </a:xfrm>
          <a:prstGeom prst="rect">
            <a:avLst/>
          </a:prstGeom>
        </p:spPr>
      </p:pic>
      <p:pic>
        <p:nvPicPr>
          <p:cNvPr id="6" name="Picture 5">
            <a:extLst>
              <a:ext uri="{FF2B5EF4-FFF2-40B4-BE49-F238E27FC236}">
                <a16:creationId xmlns:a16="http://schemas.microsoft.com/office/drawing/2014/main" id="{CF8AEFCD-B7DB-4A74-B6B6-08FA16AC1179}"/>
              </a:ext>
            </a:extLst>
          </p:cNvPr>
          <p:cNvPicPr>
            <a:picLocks noChangeAspect="1"/>
          </p:cNvPicPr>
          <p:nvPr/>
        </p:nvPicPr>
        <p:blipFill>
          <a:blip r:embed="rId3"/>
          <a:stretch>
            <a:fillRect/>
          </a:stretch>
        </p:blipFill>
        <p:spPr>
          <a:xfrm>
            <a:off x="417600" y="3695542"/>
            <a:ext cx="6248400" cy="533400"/>
          </a:xfrm>
          <a:prstGeom prst="rect">
            <a:avLst/>
          </a:prstGeom>
        </p:spPr>
      </p:pic>
    </p:spTree>
    <p:extLst>
      <p:ext uri="{BB962C8B-B14F-4D97-AF65-F5344CB8AC3E}">
        <p14:creationId xmlns:p14="http://schemas.microsoft.com/office/powerpoint/2010/main" val="1281393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DF3A684-C923-4C20-B30D-4C9C06A3235F}"/>
              </a:ext>
            </a:extLst>
          </p:cNvPr>
          <p:cNvSpPr>
            <a:spLocks noGrp="1"/>
          </p:cNvSpPr>
          <p:nvPr>
            <p:ph type="ftr" sz="quarter" idx="14"/>
          </p:nvPr>
        </p:nvSpPr>
        <p:spPr/>
        <p:txBody>
          <a:bodyPr/>
          <a:lstStyle/>
          <a:p>
            <a:r>
              <a:rPr lang="en-GB"/>
              <a:t>&lt;Document ID: change ID in footer or remove&gt;</a:t>
            </a:r>
            <a:endParaRPr lang="en-US" dirty="0"/>
          </a:p>
        </p:txBody>
      </p:sp>
      <p:pic>
        <p:nvPicPr>
          <p:cNvPr id="8" name="Picture 7" descr="A black and blue text&#10;&#10;Description automatically generated">
            <a:extLst>
              <a:ext uri="{FF2B5EF4-FFF2-40B4-BE49-F238E27FC236}">
                <a16:creationId xmlns:a16="http://schemas.microsoft.com/office/drawing/2014/main" id="{B099AC90-07AA-444F-905C-39E8C5644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377" y="0"/>
            <a:ext cx="3555246" cy="5143500"/>
          </a:xfrm>
          <a:prstGeom prst="rect">
            <a:avLst/>
          </a:prstGeom>
        </p:spPr>
      </p:pic>
    </p:spTree>
    <p:extLst>
      <p:ext uri="{BB962C8B-B14F-4D97-AF65-F5344CB8AC3E}">
        <p14:creationId xmlns:p14="http://schemas.microsoft.com/office/powerpoint/2010/main" val="922987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146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DD958E-1EC7-4749-8907-9259FB38F6F3}"/>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E60E7E51-4268-48F8-9341-CF4C41228016}"/>
              </a:ext>
            </a:extLst>
          </p:cNvPr>
          <p:cNvSpPr>
            <a:spLocks noGrp="1"/>
          </p:cNvSpPr>
          <p:nvPr>
            <p:ph type="body" sz="quarter" idx="11"/>
          </p:nvPr>
        </p:nvSpPr>
        <p:spPr>
          <a:prstGeom prst="rect">
            <a:avLst/>
          </a:prstGeom>
        </p:spPr>
        <p:txBody>
          <a:bodyPr/>
          <a:lstStyle/>
          <a:p>
            <a:r>
              <a:rPr lang="en-US" dirty="0"/>
              <a:t>Please delete this slide if document is uncontrolled</a:t>
            </a:r>
          </a:p>
        </p:txBody>
      </p:sp>
      <p:sp>
        <p:nvSpPr>
          <p:cNvPr id="3" name="Text Placeholder 2">
            <a:extLst>
              <a:ext uri="{FF2B5EF4-FFF2-40B4-BE49-F238E27FC236}">
                <a16:creationId xmlns:a16="http://schemas.microsoft.com/office/drawing/2014/main" id="{3A02FC7B-89F4-47A4-82F7-23AE74151938}"/>
              </a:ext>
            </a:extLst>
          </p:cNvPr>
          <p:cNvSpPr>
            <a:spLocks noGrp="1"/>
          </p:cNvSpPr>
          <p:nvPr>
            <p:ph type="body" sz="quarter" idx="12"/>
          </p:nvPr>
        </p:nvSpPr>
        <p:spPr>
          <a:prstGeom prst="rect">
            <a:avLst/>
          </a:prstGeom>
        </p:spPr>
        <p:txBody>
          <a:bodyPr/>
          <a:lstStyle/>
          <a:p>
            <a:r>
              <a:rPr lang="en-US" dirty="0"/>
              <a:t>Revision history and metadata</a:t>
            </a:r>
          </a:p>
        </p:txBody>
      </p:sp>
      <p:graphicFrame>
        <p:nvGraphicFramePr>
          <p:cNvPr id="5" name="Table 4">
            <a:extLst>
              <a:ext uri="{FF2B5EF4-FFF2-40B4-BE49-F238E27FC236}">
                <a16:creationId xmlns:a16="http://schemas.microsoft.com/office/drawing/2014/main" id="{A13B8FE0-9970-4164-A136-C1D599E1B5CE}"/>
              </a:ext>
            </a:extLst>
          </p:cNvPr>
          <p:cNvGraphicFramePr>
            <a:graphicFrameLocks noGrp="1"/>
          </p:cNvGraphicFramePr>
          <p:nvPr>
            <p:extLst>
              <p:ext uri="{D42A27DB-BD31-4B8C-83A1-F6EECF244321}">
                <p14:modId xmlns:p14="http://schemas.microsoft.com/office/powerpoint/2010/main" val="1193136217"/>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0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Cloning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clone </a:t>
            </a:r>
            <a:r>
              <a:rPr lang="pl-PL" sz="2000" dirty="0"/>
              <a:t>- </a:t>
            </a:r>
            <a:r>
              <a:rPr lang="pl-PL" sz="2000" dirty="0" err="1"/>
              <a:t>clones</a:t>
            </a:r>
            <a:r>
              <a:rPr lang="pl-PL" sz="2000" dirty="0"/>
              <a:t> the </a:t>
            </a:r>
            <a:r>
              <a:rPr lang="pl-PL" sz="2000" dirty="0" err="1"/>
              <a:t>remote</a:t>
            </a:r>
            <a:r>
              <a:rPr lang="pl-PL" sz="2000" dirty="0"/>
              <a:t> </a:t>
            </a:r>
            <a:r>
              <a:rPr lang="pl-PL" sz="2000" dirty="0" err="1"/>
              <a:t>repository</a:t>
            </a:r>
            <a:r>
              <a:rPr lang="pl-PL" sz="2000" dirty="0"/>
              <a:t> </a:t>
            </a:r>
            <a:r>
              <a:rPr lang="pl-PL" sz="2000" dirty="0" err="1"/>
              <a:t>into</a:t>
            </a:r>
            <a:r>
              <a:rPr lang="pl-PL" sz="2000" dirty="0"/>
              <a:t> </a:t>
            </a:r>
            <a:r>
              <a:rPr lang="pl-PL" sz="2000" dirty="0" err="1"/>
              <a:t>chosen</a:t>
            </a:r>
            <a:r>
              <a:rPr lang="pl-PL" sz="2000" dirty="0"/>
              <a:t> </a:t>
            </a:r>
            <a:r>
              <a:rPr lang="pl-PL" sz="2000" dirty="0" err="1"/>
              <a:t>location</a:t>
            </a:r>
            <a:endParaRPr lang="pl-PL" sz="2000" dirty="0"/>
          </a:p>
          <a:p>
            <a:r>
              <a:rPr lang="pl-PL" dirty="0" err="1"/>
              <a:t>Copy</a:t>
            </a:r>
            <a:r>
              <a:rPr lang="pl-PL" dirty="0"/>
              <a:t> </a:t>
            </a:r>
            <a:r>
              <a:rPr lang="pl-PL" dirty="0" err="1"/>
              <a:t>almost</a:t>
            </a:r>
            <a:r>
              <a:rPr lang="pl-PL" dirty="0"/>
              <a:t> </a:t>
            </a:r>
            <a:r>
              <a:rPr lang="pl-PL" dirty="0" err="1"/>
              <a:t>all</a:t>
            </a:r>
            <a:r>
              <a:rPr lang="pl-PL" dirty="0"/>
              <a:t> data </a:t>
            </a:r>
            <a:r>
              <a:rPr lang="pl-PL" dirty="0" err="1"/>
              <a:t>that</a:t>
            </a:r>
            <a:r>
              <a:rPr lang="pl-PL" dirty="0"/>
              <a:t> </a:t>
            </a:r>
            <a:r>
              <a:rPr lang="pl-PL" dirty="0" err="1"/>
              <a:t>are</a:t>
            </a:r>
            <a:r>
              <a:rPr lang="pl-PL" dirty="0"/>
              <a:t> on </a:t>
            </a:r>
            <a:r>
              <a:rPr lang="pl-PL" dirty="0" err="1"/>
              <a:t>server</a:t>
            </a:r>
            <a:r>
              <a:rPr lang="pl-PL" dirty="0"/>
              <a:t>.</a:t>
            </a:r>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clone &lt;</a:t>
            </a:r>
            <a:r>
              <a:rPr lang="pl-PL" sz="1500" b="1" dirty="0" err="1">
                <a:latin typeface="Consolas" panose="020B0609020204030204" pitchFamily="49" charset="0"/>
                <a:cs typeface="Consolas" panose="020B0609020204030204" pitchFamily="49" charset="0"/>
              </a:rPr>
              <a:t>repository_url</a:t>
            </a:r>
            <a:r>
              <a:rPr lang="pl-PL" sz="1500" b="1" dirty="0">
                <a:latin typeface="Consolas" panose="020B0609020204030204" pitchFamily="49" charset="0"/>
                <a:cs typeface="Consolas" panose="020B0609020204030204" pitchFamily="49" charset="0"/>
              </a:rPr>
              <a:t>&gt; </a:t>
            </a: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same </a:t>
            </a:r>
            <a:r>
              <a:rPr lang="pl-PL" sz="1400" dirty="0" err="1"/>
              <a:t>repository</a:t>
            </a:r>
            <a:r>
              <a:rPr lang="pl-PL" sz="1400" dirty="0"/>
              <a:t> </a:t>
            </a:r>
            <a:r>
              <a:rPr lang="pl-PL" sz="1400" dirty="0" err="1"/>
              <a:t>name</a:t>
            </a:r>
            <a:r>
              <a:rPr lang="pl-PL" sz="1400" dirty="0"/>
              <a:t> as the </a:t>
            </a:r>
            <a:r>
              <a:rPr lang="pl-PL" sz="1400" dirty="0" err="1"/>
              <a:t>remote</a:t>
            </a:r>
            <a:r>
              <a:rPr lang="pl-PL" sz="1400" dirty="0"/>
              <a:t> </a:t>
            </a:r>
            <a:r>
              <a:rPr lang="pl-PL" sz="1400" dirty="0" err="1"/>
              <a:t>has</a:t>
            </a:r>
            <a:r>
              <a:rPr lang="pl-PL" sz="1400" dirty="0"/>
              <a:t>.</a:t>
            </a:r>
          </a:p>
          <a:p>
            <a:endParaRPr lang="pl-PL" sz="1400" dirty="0"/>
          </a:p>
          <a:p>
            <a:pPr marL="285750" indent="-285750">
              <a:buFont typeface="Arial" panose="020B0604020202020204" pitchFamily="34" charset="0"/>
              <a:buChar char="•"/>
            </a:pPr>
            <a:r>
              <a:rPr lang="pl-PL" sz="1400" b="1" dirty="0">
                <a:latin typeface="Consolas" panose="020B0609020204030204" pitchFamily="49" charset="0"/>
                <a:cs typeface="Consolas" panose="020B0609020204030204" pitchFamily="49" charset="0"/>
              </a:rPr>
              <a:t>git clone &lt;</a:t>
            </a:r>
            <a:r>
              <a:rPr lang="pl-PL" sz="1400" b="1" dirty="0" err="1">
                <a:latin typeface="Consolas" panose="020B0609020204030204" pitchFamily="49" charset="0"/>
                <a:cs typeface="Consolas" panose="020B0609020204030204" pitchFamily="49" charset="0"/>
              </a:rPr>
              <a:t>repository_url</a:t>
            </a:r>
            <a:r>
              <a:rPr lang="pl-PL" sz="1400" b="1" dirty="0">
                <a:latin typeface="Consolas" panose="020B0609020204030204" pitchFamily="49" charset="0"/>
                <a:cs typeface="Consolas" panose="020B0609020204030204" pitchFamily="49" charset="0"/>
              </a:rPr>
              <a:t>&gt; </a:t>
            </a:r>
            <a:r>
              <a:rPr lang="pl-PL" sz="1400" b="1" dirty="0" err="1">
                <a:latin typeface="Consolas" panose="020B0609020204030204" pitchFamily="49" charset="0"/>
                <a:cs typeface="Consolas" panose="020B0609020204030204" pitchFamily="49" charset="0"/>
              </a:rPr>
              <a:t>my_repository</a:t>
            </a:r>
            <a:endParaRPr lang="pl-PL" sz="1400" b="1" dirty="0">
              <a:latin typeface="Consolas" panose="020B0609020204030204" pitchFamily="49" charset="0"/>
              <a:cs typeface="Consolas" panose="020B0609020204030204" pitchFamily="49" charset="0"/>
            </a:endParaRP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a:t>
            </a:r>
            <a:r>
              <a:rPr lang="pl-PL" sz="1400" dirty="0" err="1"/>
              <a:t>given</a:t>
            </a:r>
            <a:r>
              <a:rPr lang="pl-PL" sz="1400" dirty="0"/>
              <a:t> </a:t>
            </a:r>
            <a:r>
              <a:rPr lang="pl-PL" sz="1400" dirty="0" err="1"/>
              <a:t>repository</a:t>
            </a:r>
            <a:r>
              <a:rPr lang="pl-PL" sz="1400" dirty="0"/>
              <a:t> </a:t>
            </a:r>
            <a:r>
              <a:rPr lang="pl-PL" sz="1400" dirty="0" err="1"/>
              <a:t>name</a:t>
            </a:r>
            <a:r>
              <a:rPr lang="pl-PL" sz="1400" dirty="0"/>
              <a:t>.</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82561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Status of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status </a:t>
            </a:r>
            <a:r>
              <a:rPr lang="pl-PL" sz="2000" dirty="0"/>
              <a:t>– </a:t>
            </a:r>
            <a:r>
              <a:rPr lang="pl-PL" sz="2000" dirty="0" err="1"/>
              <a:t>shows</a:t>
            </a:r>
            <a:r>
              <a:rPr lang="pl-PL" sz="2000" dirty="0"/>
              <a:t> a status of the </a:t>
            </a:r>
            <a:r>
              <a:rPr lang="pl-PL" sz="2000" dirty="0" err="1"/>
              <a:t>working</a:t>
            </a:r>
            <a:r>
              <a:rPr lang="pl-PL" sz="2000" dirty="0"/>
              <a:t> </a:t>
            </a:r>
            <a:r>
              <a:rPr lang="pl-PL" sz="2000" dirty="0" err="1"/>
              <a:t>repository</a:t>
            </a:r>
            <a:endParaRPr lang="pl-PL" sz="2000" dirty="0"/>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status -s</a:t>
            </a:r>
          </a:p>
          <a:p>
            <a:r>
              <a:rPr lang="pl-PL" sz="1400" dirty="0" err="1"/>
              <a:t>Shows</a:t>
            </a:r>
            <a:r>
              <a:rPr lang="pl-PL" sz="1400" dirty="0"/>
              <a:t> status in a </a:t>
            </a:r>
            <a:r>
              <a:rPr lang="pl-PL" sz="1400" dirty="0" err="1"/>
              <a:t>short</a:t>
            </a:r>
            <a:r>
              <a:rPr lang="pl-PL" sz="1400" dirty="0"/>
              <a:t> form</a:t>
            </a:r>
          </a:p>
          <a:p>
            <a:r>
              <a:rPr lang="pl-PL" sz="1400" dirty="0"/>
              <a:t>				File status </a:t>
            </a:r>
            <a:r>
              <a:rPr lang="pl-PL" sz="1400" dirty="0" err="1"/>
              <a:t>lifecycle</a:t>
            </a:r>
            <a:r>
              <a:rPr lang="pl-PL" sz="1400" dirty="0"/>
              <a: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
        <p:nvSpPr>
          <p:cNvPr id="3" name="Rectangle: Rounded Corners 2">
            <a:extLst>
              <a:ext uri="{FF2B5EF4-FFF2-40B4-BE49-F238E27FC236}">
                <a16:creationId xmlns:a16="http://schemas.microsoft.com/office/drawing/2014/main" id="{B1D69399-3A22-4DD7-8AFA-EFE554462192}"/>
              </a:ext>
            </a:extLst>
          </p:cNvPr>
          <p:cNvSpPr/>
          <p:nvPr/>
        </p:nvSpPr>
        <p:spPr>
          <a:xfrm>
            <a:off x="1365929" y="2244435"/>
            <a:ext cx="952185" cy="361321"/>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Untracked</a:t>
            </a:r>
            <a:endParaRPr lang="pl-PL" sz="1200" dirty="0"/>
          </a:p>
        </p:txBody>
      </p:sp>
      <p:sp>
        <p:nvSpPr>
          <p:cNvPr id="7" name="Rectangle: Rounded Corners 6">
            <a:extLst>
              <a:ext uri="{FF2B5EF4-FFF2-40B4-BE49-F238E27FC236}">
                <a16:creationId xmlns:a16="http://schemas.microsoft.com/office/drawing/2014/main" id="{3E372343-0ECC-404D-86F6-7F3878B00C8C}"/>
              </a:ext>
            </a:extLst>
          </p:cNvPr>
          <p:cNvSpPr/>
          <p:nvPr/>
        </p:nvSpPr>
        <p:spPr>
          <a:xfrm>
            <a:off x="2651882" y="2244435"/>
            <a:ext cx="978630" cy="36132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Unmodified</a:t>
            </a:r>
            <a:endParaRPr lang="pl-PL" sz="1200" dirty="0"/>
          </a:p>
        </p:txBody>
      </p:sp>
      <p:sp>
        <p:nvSpPr>
          <p:cNvPr id="9" name="Rectangle: Rounded Corners 8">
            <a:extLst>
              <a:ext uri="{FF2B5EF4-FFF2-40B4-BE49-F238E27FC236}">
                <a16:creationId xmlns:a16="http://schemas.microsoft.com/office/drawing/2014/main" id="{074EB536-D617-4344-A8D4-6267CD8F17C9}"/>
              </a:ext>
            </a:extLst>
          </p:cNvPr>
          <p:cNvSpPr/>
          <p:nvPr/>
        </p:nvSpPr>
        <p:spPr>
          <a:xfrm>
            <a:off x="4008016" y="2244435"/>
            <a:ext cx="952185" cy="36376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Modified</a:t>
            </a:r>
            <a:endParaRPr lang="pl-PL" sz="1200" dirty="0"/>
          </a:p>
        </p:txBody>
      </p:sp>
      <p:sp>
        <p:nvSpPr>
          <p:cNvPr id="10" name="Rectangle: Rounded Corners 9">
            <a:extLst>
              <a:ext uri="{FF2B5EF4-FFF2-40B4-BE49-F238E27FC236}">
                <a16:creationId xmlns:a16="http://schemas.microsoft.com/office/drawing/2014/main" id="{A3F423C5-8AAB-4592-A863-CE1A7ED63712}"/>
              </a:ext>
            </a:extLst>
          </p:cNvPr>
          <p:cNvSpPr/>
          <p:nvPr/>
        </p:nvSpPr>
        <p:spPr>
          <a:xfrm>
            <a:off x="5293965" y="2244435"/>
            <a:ext cx="952185" cy="363763"/>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Staged</a:t>
            </a:r>
            <a:endParaRPr lang="pl-PL" sz="1200" dirty="0"/>
          </a:p>
        </p:txBody>
      </p:sp>
      <p:cxnSp>
        <p:nvCxnSpPr>
          <p:cNvPr id="12" name="Straight Connector 11">
            <a:extLst>
              <a:ext uri="{FF2B5EF4-FFF2-40B4-BE49-F238E27FC236}">
                <a16:creationId xmlns:a16="http://schemas.microsoft.com/office/drawing/2014/main" id="{9F49D53C-400F-406F-BEB3-9FF37DF4B55F}"/>
              </a:ext>
            </a:extLst>
          </p:cNvPr>
          <p:cNvCxnSpPr>
            <a:cxnSpLocks/>
            <a:stCxn id="3" idx="2"/>
          </p:cNvCxnSpPr>
          <p:nvPr/>
        </p:nvCxnSpPr>
        <p:spPr>
          <a:xfrm flipH="1">
            <a:off x="1842020" y="2605756"/>
            <a:ext cx="2" cy="133200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C6110F-1282-4117-BA98-9FCF1582EFBC}"/>
              </a:ext>
            </a:extLst>
          </p:cNvPr>
          <p:cNvCxnSpPr>
            <a:cxnSpLocks/>
            <a:stCxn id="7" idx="2"/>
          </p:cNvCxnSpPr>
          <p:nvPr/>
        </p:nvCxnSpPr>
        <p:spPr>
          <a:xfrm flipH="1">
            <a:off x="3127975" y="2605757"/>
            <a:ext cx="13222" cy="129799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2F0515-1266-469D-A976-57BFA7C01064}"/>
              </a:ext>
            </a:extLst>
          </p:cNvPr>
          <p:cNvCxnSpPr>
            <a:cxnSpLocks/>
            <a:stCxn id="9" idx="2"/>
          </p:cNvCxnSpPr>
          <p:nvPr/>
        </p:nvCxnSpPr>
        <p:spPr>
          <a:xfrm>
            <a:off x="4484109" y="2608197"/>
            <a:ext cx="0" cy="129555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936E0E-B540-4A8A-B731-C54F8FDF67A4}"/>
              </a:ext>
            </a:extLst>
          </p:cNvPr>
          <p:cNvCxnSpPr>
            <a:cxnSpLocks/>
          </p:cNvCxnSpPr>
          <p:nvPr/>
        </p:nvCxnSpPr>
        <p:spPr>
          <a:xfrm>
            <a:off x="5770062" y="2605756"/>
            <a:ext cx="0" cy="129799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584FEFEB-3E3E-4E3C-8A60-7B99C8172736}"/>
              </a:ext>
            </a:extLst>
          </p:cNvPr>
          <p:cNvSpPr/>
          <p:nvPr/>
        </p:nvSpPr>
        <p:spPr>
          <a:xfrm>
            <a:off x="1842020" y="2884502"/>
            <a:ext cx="12991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Add</a:t>
            </a:r>
            <a:endParaRPr lang="pl-PL" sz="1200" dirty="0"/>
          </a:p>
        </p:txBody>
      </p:sp>
      <p:sp>
        <p:nvSpPr>
          <p:cNvPr id="38" name="Arrow: Right 37">
            <a:extLst>
              <a:ext uri="{FF2B5EF4-FFF2-40B4-BE49-F238E27FC236}">
                <a16:creationId xmlns:a16="http://schemas.microsoft.com/office/drawing/2014/main" id="{9A76ED7D-EB6C-4C9A-AF55-F19EC61D7ABA}"/>
              </a:ext>
            </a:extLst>
          </p:cNvPr>
          <p:cNvSpPr/>
          <p:nvPr/>
        </p:nvSpPr>
        <p:spPr>
          <a:xfrm>
            <a:off x="3141188" y="2884502"/>
            <a:ext cx="1369707"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Edit</a:t>
            </a:r>
          </a:p>
        </p:txBody>
      </p:sp>
      <p:sp>
        <p:nvSpPr>
          <p:cNvPr id="39" name="Arrow: Right 38">
            <a:extLst>
              <a:ext uri="{FF2B5EF4-FFF2-40B4-BE49-F238E27FC236}">
                <a16:creationId xmlns:a16="http://schemas.microsoft.com/office/drawing/2014/main" id="{AE525D36-8F2D-4C13-82F3-9514E2C03D1F}"/>
              </a:ext>
            </a:extLst>
          </p:cNvPr>
          <p:cNvSpPr/>
          <p:nvPr/>
        </p:nvSpPr>
        <p:spPr>
          <a:xfrm>
            <a:off x="4494195" y="2884502"/>
            <a:ext cx="127586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Stage</a:t>
            </a:r>
            <a:r>
              <a:rPr lang="pl-PL" sz="1200" dirty="0"/>
              <a:t> (git </a:t>
            </a:r>
            <a:r>
              <a:rPr lang="pl-PL" sz="1200" dirty="0" err="1"/>
              <a:t>add</a:t>
            </a:r>
            <a:r>
              <a:rPr lang="pl-PL" sz="1200" dirty="0"/>
              <a:t>)</a:t>
            </a:r>
          </a:p>
        </p:txBody>
      </p:sp>
      <p:sp>
        <p:nvSpPr>
          <p:cNvPr id="40" name="Arrow: Right 39">
            <a:extLst>
              <a:ext uri="{FF2B5EF4-FFF2-40B4-BE49-F238E27FC236}">
                <a16:creationId xmlns:a16="http://schemas.microsoft.com/office/drawing/2014/main" id="{D5C41E7A-A556-4E79-BA5D-4D4F58A5908B}"/>
              </a:ext>
            </a:extLst>
          </p:cNvPr>
          <p:cNvSpPr/>
          <p:nvPr/>
        </p:nvSpPr>
        <p:spPr>
          <a:xfrm flipH="1">
            <a:off x="1836200" y="3452689"/>
            <a:ext cx="1290493"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err="1"/>
              <a:t>Remove</a:t>
            </a:r>
            <a:r>
              <a:rPr lang="pl-PL" sz="900" dirty="0"/>
              <a:t> (git reset)</a:t>
            </a:r>
          </a:p>
        </p:txBody>
      </p:sp>
      <p:sp>
        <p:nvSpPr>
          <p:cNvPr id="44" name="Arrow: Right 43">
            <a:extLst>
              <a:ext uri="{FF2B5EF4-FFF2-40B4-BE49-F238E27FC236}">
                <a16:creationId xmlns:a16="http://schemas.microsoft.com/office/drawing/2014/main" id="{A85EDE00-04FB-4277-A8F9-A2BC7565E28E}"/>
              </a:ext>
            </a:extLst>
          </p:cNvPr>
          <p:cNvSpPr/>
          <p:nvPr/>
        </p:nvSpPr>
        <p:spPr>
          <a:xfrm flipH="1">
            <a:off x="3127969" y="3557003"/>
            <a:ext cx="2642089"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a:t>		</a:t>
            </a:r>
            <a:r>
              <a:rPr lang="pl-PL" sz="900" dirty="0" err="1"/>
              <a:t>Commit</a:t>
            </a:r>
            <a:endParaRPr lang="pl-PL" sz="900" dirty="0"/>
          </a:p>
        </p:txBody>
      </p:sp>
    </p:spTree>
    <p:extLst>
      <p:ext uri="{BB962C8B-B14F-4D97-AF65-F5344CB8AC3E}">
        <p14:creationId xmlns:p14="http://schemas.microsoft.com/office/powerpoint/2010/main" val="272761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a:t>
            </a:r>
            <a:r>
              <a:rPr lang="pl-PL" dirty="0" err="1"/>
              <a:t>branches</a:t>
            </a:r>
            <a:r>
              <a:rPr lang="pl-PL" dirty="0"/>
              <a:t>, </a:t>
            </a:r>
            <a:r>
              <a:rPr lang="pl-PL" dirty="0" err="1"/>
              <a:t>working</a:t>
            </a:r>
            <a:r>
              <a:rPr lang="pl-PL" dirty="0"/>
              <a:t> on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32500" lnSpcReduction="20000"/>
          </a:bodyPr>
          <a:lstStyle/>
          <a:p>
            <a:r>
              <a:rPr lang="pl-PL" sz="4300" b="1" dirty="0"/>
              <a:t>git </a:t>
            </a:r>
            <a:r>
              <a:rPr lang="pl-PL" sz="4300" b="1" dirty="0" err="1"/>
              <a:t>branch</a:t>
            </a:r>
            <a:r>
              <a:rPr lang="pl-PL" sz="4300" b="1" dirty="0"/>
              <a:t> – </a:t>
            </a:r>
            <a:r>
              <a:rPr lang="pl-PL" sz="4300" dirty="0" err="1"/>
              <a:t>shows</a:t>
            </a:r>
            <a:r>
              <a:rPr lang="pl-PL" sz="4300" dirty="0"/>
              <a:t> </a:t>
            </a:r>
            <a:r>
              <a:rPr lang="pl-PL" sz="4300" dirty="0" err="1"/>
              <a:t>branch</a:t>
            </a:r>
            <a:r>
              <a:rPr lang="pl-PL" sz="4300" dirty="0"/>
              <a:t>, </a:t>
            </a:r>
            <a:r>
              <a:rPr lang="pl-PL" sz="4300" dirty="0" err="1"/>
              <a:t>creates</a:t>
            </a:r>
            <a:r>
              <a:rPr lang="pl-PL" sz="4300" dirty="0"/>
              <a:t> a </a:t>
            </a:r>
            <a:r>
              <a:rPr lang="pl-PL" sz="4300" dirty="0" err="1"/>
              <a:t>branch</a:t>
            </a:r>
            <a:endParaRPr lang="pl-PL" sz="4300" dirty="0"/>
          </a:p>
          <a:p>
            <a:r>
              <a:rPr lang="pl-PL" sz="4300" b="1" dirty="0"/>
              <a:t>git </a:t>
            </a:r>
            <a:r>
              <a:rPr lang="pl-PL" sz="4300" b="1" dirty="0" err="1"/>
              <a:t>checkout</a:t>
            </a:r>
            <a:r>
              <a:rPr lang="pl-PL" sz="4300" b="1" dirty="0"/>
              <a:t> – </a:t>
            </a:r>
            <a:r>
              <a:rPr lang="pl-PL" sz="4300" dirty="0" err="1"/>
              <a:t>switches</a:t>
            </a:r>
            <a:r>
              <a:rPr lang="pl-PL" sz="4300" dirty="0"/>
              <a:t> to </a:t>
            </a:r>
            <a:r>
              <a:rPr lang="pl-PL" sz="4300" dirty="0" err="1"/>
              <a:t>commit</a:t>
            </a:r>
            <a:r>
              <a:rPr lang="pl-PL" sz="4300" dirty="0"/>
              <a:t> / </a:t>
            </a:r>
            <a:r>
              <a:rPr lang="pl-PL" sz="4300" dirty="0" err="1"/>
              <a:t>branch</a:t>
            </a:r>
            <a:r>
              <a:rPr lang="pl-PL" sz="4300" dirty="0"/>
              <a:t> </a:t>
            </a:r>
          </a:p>
          <a:p>
            <a:endParaRPr lang="pl-PL" sz="2400" dirty="0"/>
          </a:p>
          <a:p>
            <a:endParaRPr lang="pl-PL" sz="4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Shows</a:t>
            </a:r>
            <a:r>
              <a:rPr lang="pl-PL" sz="3600" dirty="0"/>
              <a:t> </a:t>
            </a:r>
            <a:r>
              <a:rPr lang="pl-PL" sz="3600" dirty="0" err="1"/>
              <a:t>branches</a:t>
            </a:r>
            <a:r>
              <a:rPr lang="pl-PL" sz="3600" dirty="0"/>
              <a:t> and </a:t>
            </a:r>
            <a:r>
              <a:rPr lang="pl-PL" sz="3600" dirty="0" err="1"/>
              <a:t>current</a:t>
            </a:r>
            <a:r>
              <a:rPr lang="pl-PL" sz="3600" dirty="0"/>
              <a:t> </a:t>
            </a:r>
            <a:r>
              <a:rPr lang="pl-PL" sz="3600" dirty="0" err="1"/>
              <a:t>branch</a:t>
            </a:r>
            <a:endParaRPr lang="pl-PL" sz="3600" dirty="0"/>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dirty="0"/>
          </a:p>
          <a:p>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–b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and </a:t>
            </a:r>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 &lt;</a:t>
            </a:r>
            <a:r>
              <a:rPr lang="pl-PL" sz="3600" b="1" dirty="0" err="1">
                <a:latin typeface="Consolas" panose="020B0609020204030204" pitchFamily="49" charset="0"/>
                <a:cs typeface="Consolas" panose="020B0609020204030204" pitchFamily="49" charset="0"/>
              </a:rPr>
              <a:t>path</a:t>
            </a:r>
            <a:r>
              <a:rPr lang="pl-PL" sz="3600" b="1" dirty="0">
                <a:latin typeface="Consolas" panose="020B0609020204030204" pitchFamily="49" charset="0"/>
                <a:cs typeface="Consolas" panose="020B0609020204030204" pitchFamily="49" charset="0"/>
              </a:rPr>
              <a:t>&gt;</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Checkouts</a:t>
            </a:r>
            <a:r>
              <a:rPr lang="pl-PL" sz="3600" dirty="0"/>
              <a:t> </a:t>
            </a:r>
            <a:r>
              <a:rPr lang="pl-PL" sz="3600" dirty="0" err="1"/>
              <a:t>files</a:t>
            </a:r>
            <a:r>
              <a:rPr lang="pl-PL" sz="3600" dirty="0"/>
              <a:t> in „</a:t>
            </a:r>
            <a:r>
              <a:rPr lang="pl-PL" sz="3600" dirty="0" err="1"/>
              <a:t>path</a:t>
            </a:r>
            <a:r>
              <a:rPr lang="pl-PL" sz="3600" dirty="0"/>
              <a:t>” to „HEAD” version </a:t>
            </a: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89504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Adding</a:t>
            </a:r>
            <a:r>
              <a:rPr lang="pl-PL" dirty="0"/>
              <a:t> </a:t>
            </a:r>
            <a:r>
              <a:rPr lang="pl-PL" dirty="0" err="1"/>
              <a:t>new</a:t>
            </a:r>
            <a:r>
              <a:rPr lang="pl-PL" dirty="0"/>
              <a:t> </a:t>
            </a:r>
            <a:r>
              <a:rPr lang="pl-PL" dirty="0" err="1"/>
              <a:t>files</a:t>
            </a:r>
            <a:r>
              <a:rPr lang="pl-PL" dirty="0"/>
              <a:t> to </a:t>
            </a:r>
            <a:r>
              <a:rPr lang="pl-PL" dirty="0" err="1"/>
              <a:t>repository</a:t>
            </a:r>
            <a:r>
              <a:rPr lang="pl-PL" dirty="0"/>
              <a:t>, </a:t>
            </a:r>
            <a:r>
              <a:rPr lang="pl-PL" i="1" dirty="0" err="1"/>
              <a:t>staging</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add</a:t>
            </a:r>
            <a:r>
              <a:rPr lang="pl-PL" sz="2000" b="1" dirty="0"/>
              <a:t> </a:t>
            </a:r>
            <a:r>
              <a:rPr lang="pl-PL" sz="2000" dirty="0"/>
              <a:t>– </a:t>
            </a:r>
            <a:r>
              <a:rPr lang="pl-PL" sz="2000" dirty="0" err="1"/>
              <a:t>moves</a:t>
            </a:r>
            <a:r>
              <a:rPr lang="pl-PL" sz="2000" dirty="0"/>
              <a:t> the </a:t>
            </a:r>
            <a:r>
              <a:rPr lang="pl-PL" sz="2000" dirty="0" err="1"/>
              <a:t>files</a:t>
            </a:r>
            <a:r>
              <a:rPr lang="pl-PL" sz="2000" dirty="0"/>
              <a:t> from </a:t>
            </a:r>
            <a:r>
              <a:rPr lang="pl-PL" sz="2000" dirty="0" err="1"/>
              <a:t>modified</a:t>
            </a:r>
            <a:r>
              <a:rPr lang="pl-PL" sz="2000" dirty="0"/>
              <a:t> </a:t>
            </a:r>
            <a:r>
              <a:rPr lang="pl-PL" sz="2000" dirty="0" err="1"/>
              <a:t>state</a:t>
            </a:r>
            <a:r>
              <a:rPr lang="pl-PL" sz="2000" dirty="0"/>
              <a:t> </a:t>
            </a:r>
            <a:r>
              <a:rPr lang="pl-PL" sz="2000" dirty="0" err="1"/>
              <a:t>into</a:t>
            </a:r>
            <a:r>
              <a:rPr lang="pl-PL" sz="2000" dirty="0"/>
              <a:t> </a:t>
            </a:r>
            <a:r>
              <a:rPr lang="pl-PL" sz="2000" dirty="0" err="1"/>
              <a:t>staged</a:t>
            </a:r>
            <a:r>
              <a:rPr lang="pl-PL" sz="2000" dirty="0"/>
              <a:t> </a:t>
            </a:r>
            <a:r>
              <a:rPr lang="pl-PL" sz="2000" dirty="0" err="1"/>
              <a:t>state</a:t>
            </a:r>
            <a:r>
              <a:rPr lang="pl-PL" sz="2000" dirty="0"/>
              <a:t>. It </a:t>
            </a:r>
            <a:r>
              <a:rPr lang="pl-PL" sz="2000" dirty="0" err="1"/>
              <a:t>is</a:t>
            </a:r>
            <a:r>
              <a:rPr lang="pl-PL" sz="2000" dirty="0"/>
              <a:t> </a:t>
            </a:r>
            <a:r>
              <a:rPr lang="pl-PL" sz="2000" dirty="0" err="1"/>
              <a:t>also</a:t>
            </a:r>
            <a:r>
              <a:rPr lang="pl-PL" sz="2000" dirty="0"/>
              <a:t> </a:t>
            </a:r>
            <a:r>
              <a:rPr lang="pl-PL" sz="2000" dirty="0" err="1"/>
              <a:t>used</a:t>
            </a:r>
            <a:r>
              <a:rPr lang="pl-PL" sz="2000" dirty="0"/>
              <a:t> to </a:t>
            </a:r>
            <a:r>
              <a:rPr lang="pl-PL" sz="2000" dirty="0" err="1"/>
              <a:t>add</a:t>
            </a:r>
            <a:r>
              <a:rPr lang="pl-PL" sz="2000" dirty="0"/>
              <a:t> </a:t>
            </a:r>
            <a:r>
              <a:rPr lang="pl-PL" sz="2000" dirty="0" err="1"/>
              <a:t>new</a:t>
            </a:r>
            <a:r>
              <a:rPr lang="pl-PL" sz="2000" dirty="0"/>
              <a:t> </a:t>
            </a:r>
            <a:r>
              <a:rPr lang="pl-PL" sz="2000" dirty="0" err="1"/>
              <a:t>files</a:t>
            </a:r>
            <a:r>
              <a:rPr lang="pl-PL" sz="2000" dirty="0"/>
              <a:t> to the </a:t>
            </a:r>
            <a:r>
              <a:rPr lang="pl-PL" sz="2000" dirty="0" err="1"/>
              <a:t>repository</a:t>
            </a:r>
            <a:endParaRPr lang="pl-PL" sz="2000" dirty="0"/>
          </a:p>
          <a:p>
            <a:endParaRPr lang="pl-PL" sz="18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file.txt </a:t>
            </a:r>
          </a:p>
          <a:p>
            <a:r>
              <a:rPr lang="pl-PL" sz="1500" dirty="0" err="1"/>
              <a:t>Adds</a:t>
            </a:r>
            <a:r>
              <a:rPr lang="pl-PL" sz="1500" dirty="0"/>
              <a:t> „file.txt”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a:t>
            </a:r>
          </a:p>
          <a:p>
            <a:r>
              <a:rPr lang="pl-PL" sz="1500" dirty="0" err="1"/>
              <a:t>Adds</a:t>
            </a:r>
            <a:r>
              <a:rPr lang="pl-PL" sz="1500" dirty="0"/>
              <a:t> </a:t>
            </a:r>
            <a:r>
              <a:rPr lang="pl-PL" sz="1500" dirty="0" err="1"/>
              <a:t>all</a:t>
            </a:r>
            <a:r>
              <a:rPr lang="pl-PL" sz="1500" dirty="0"/>
              <a:t> </a:t>
            </a:r>
            <a:r>
              <a:rPr lang="pl-PL" sz="1500" dirty="0" err="1"/>
              <a:t>files</a:t>
            </a:r>
            <a:r>
              <a:rPr lang="pl-PL" sz="1500" dirty="0"/>
              <a:t> in the </a:t>
            </a:r>
            <a:r>
              <a:rPr lang="pl-PL" sz="1500" dirty="0" err="1"/>
              <a:t>current</a:t>
            </a:r>
            <a:r>
              <a:rPr lang="pl-PL" sz="1500" dirty="0"/>
              <a:t> </a:t>
            </a:r>
            <a:r>
              <a:rPr lang="pl-PL" sz="1500" dirty="0" err="1"/>
              <a:t>location</a:t>
            </a:r>
            <a:r>
              <a:rPr lang="pl-PL" sz="1500" dirty="0"/>
              <a:t> (and </a:t>
            </a:r>
            <a:r>
              <a:rPr lang="pl-PL" sz="1500" dirty="0" err="1"/>
              <a:t>recursively</a:t>
            </a:r>
            <a:r>
              <a:rPr lang="pl-PL" sz="1500" dirty="0"/>
              <a:t> in </a:t>
            </a:r>
            <a:r>
              <a:rPr lang="pl-PL" sz="1500" dirty="0" err="1"/>
              <a:t>subdirectories</a:t>
            </a:r>
            <a:r>
              <a:rPr lang="pl-PL" sz="1500" dirty="0"/>
              <a: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285750" indent="-285750">
              <a:buFont typeface="Arial" panose="020B0604020202020204" pitchFamily="34" charset="0"/>
              <a:buChar char="•"/>
            </a:pPr>
            <a:r>
              <a:rPr lang="pl-PL" sz="1500" b="1" dirty="0">
                <a:latin typeface="Consolas" panose="020B0609020204030204" pitchFamily="49" charset="0"/>
              </a:rPr>
              <a:t>git </a:t>
            </a:r>
            <a:r>
              <a:rPr lang="pl-PL" sz="1500" b="1" dirty="0" err="1">
                <a:latin typeface="Consolas" panose="020B0609020204030204" pitchFamily="49" charset="0"/>
              </a:rPr>
              <a:t>add</a:t>
            </a:r>
            <a:r>
              <a:rPr lang="pl-PL" sz="1500" b="1" dirty="0">
                <a:latin typeface="Consolas" panose="020B0609020204030204" pitchFamily="49" charset="0"/>
              </a:rPr>
              <a:t> </a:t>
            </a:r>
            <a:r>
              <a:rPr lang="pl-PL" sz="1500" b="1" dirty="0" err="1">
                <a:latin typeface="Consolas" panose="020B0609020204030204" pitchFamily="49" charset="0"/>
              </a:rPr>
              <a:t>src</a:t>
            </a:r>
            <a:r>
              <a:rPr lang="pl-PL" sz="1500" b="1" dirty="0">
                <a:latin typeface="Consolas" panose="020B0609020204030204" pitchFamily="49" charset="0"/>
              </a:rPr>
              <a:t>/*.</a:t>
            </a:r>
            <a:r>
              <a:rPr lang="pl-PL" sz="1500" b="1" dirty="0" err="1">
                <a:latin typeface="Consolas" panose="020B0609020204030204" pitchFamily="49" charset="0"/>
              </a:rPr>
              <a:t>cpp</a:t>
            </a:r>
            <a:endParaRPr lang="en-US" sz="15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in „</a:t>
            </a:r>
            <a:r>
              <a:rPr lang="pl-PL" sz="1500" dirty="0" err="1"/>
              <a:t>src</a:t>
            </a:r>
            <a:r>
              <a:rPr lang="pl-PL" sz="1500" dirty="0"/>
              <a:t>” </a:t>
            </a:r>
            <a:r>
              <a:rPr lang="pl-PL" sz="1500" dirty="0" err="1"/>
              <a:t>directory</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29270018"/>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BEDE3391-55BB-4B7A-88ED-7B8E863A05E3}"/>
    </a:ext>
  </a:extLst>
</a:theme>
</file>

<file path=ppt/theme/theme2.xml><?xml version="1.0" encoding="utf-8"?>
<a:theme xmlns:a="http://schemas.openxmlformats.org/drawingml/2006/main" name="1_c 2018 Nokia">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665C082A-3923-4340-8139-D54FA72A1F5F}"/>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887CD914-5D67-414F-AC75-DE4EDE56E26D}"/>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B4DF7E10-8709-4F04-B584-7D1C5589BF1D}"/>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ABE31CFE-BF4F-482A-BFB3-82F8AAD3E760}"/>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E7E2DBD5-114A-4BDB-A42B-BBC80CB9E15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34c87397-5fc1-491e-85e7-d6110dbe9cbd" ContentTypeId="0x010100CE50E52E7543470BBDD3827FE50C59CB" PreviousValue="false"/>
</file>

<file path=customXml/item3.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HideFromDelve xmlns="71c5aaf6-e6ce-465b-b873-5148d2a4c105">false</HideFromDelve>
    <_dlc_DocId xmlns="71c5aaf6-e6ce-465b-b873-5148d2a4c105">QBI5PMBIL2NS-1242730160-2505</_dlc_DocId>
    <_dlc_DocIdUrl xmlns="71c5aaf6-e6ce-465b-b873-5148d2a4c105">
      <Url>https://nokia.sharepoint.com/sites/brandstore/_layouts/15/DocIdRedir.aspx?ID=QBI5PMBIL2NS-1242730160-2505</Url>
      <Description>QBI5PMBIL2NS-1242730160-2505</Description>
    </_dlc_DocIdUrl>
  </documentManagement>
</p:properti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6" ma:contentTypeDescription="Create Nokia Word Document" ma:contentTypeScope="" ma:versionID="e748e768b5f12442eb78c8be45fb97e9">
  <xsd:schema xmlns:xsd="http://www.w3.org/2001/XMLSchema" xmlns:xs="http://www.w3.org/2001/XMLSchema" xmlns:p="http://schemas.microsoft.com/office/2006/metadata/properties" xmlns:ns2="71c5aaf6-e6ce-465b-b873-5148d2a4c105" targetNamespace="http://schemas.microsoft.com/office/2006/metadata/properties" ma:root="true" ma:fieldsID="d227a082cf3b963ed6b37ce080f4d67b"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element ref="ns2:HideFromDel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HideFromDelve" ma:index="14" nillable="true" ma:displayName="HideFromDelve" ma:default="0" ma:internalName="HideFromDel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DB0496-1A1D-4B21-BC76-DDA1AAE9922B}">
  <ds:schemaRefs>
    <ds:schemaRef ds:uri="http://schemas.microsoft.com/sharepoint/events"/>
  </ds:schemaRefs>
</ds:datastoreItem>
</file>

<file path=customXml/itemProps2.xml><?xml version="1.0" encoding="utf-8"?>
<ds:datastoreItem xmlns:ds="http://schemas.openxmlformats.org/officeDocument/2006/customXml" ds:itemID="{B69FDC28-DDA5-440E-9BA4-E68BD29F4D24}">
  <ds:schemaRefs>
    <ds:schemaRef ds:uri="Microsoft.SharePoint.Taxonomy.ContentTypeSync"/>
  </ds:schemaRefs>
</ds:datastoreItem>
</file>

<file path=customXml/itemProps3.xml><?xml version="1.0" encoding="utf-8"?>
<ds:datastoreItem xmlns:ds="http://schemas.openxmlformats.org/officeDocument/2006/customXml" ds:itemID="{F1A5087E-D875-4389-9B23-8434F51180AC}">
  <ds:schemaRefs>
    <ds:schemaRef ds:uri="http://schemas.microsoft.com/office/2006/documentManagement/types"/>
    <ds:schemaRef ds:uri="71c5aaf6-e6ce-465b-b873-5148d2a4c105"/>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B13512BF-786C-44BC-9179-48F650BCBA3C}">
  <ds:schemaRefs>
    <ds:schemaRef ds:uri="http://schemas.microsoft.com/office/2006/metadata/customXsn"/>
  </ds:schemaRefs>
</ds:datastoreItem>
</file>

<file path=customXml/itemProps5.xml><?xml version="1.0" encoding="utf-8"?>
<ds:datastoreItem xmlns:ds="http://schemas.openxmlformats.org/officeDocument/2006/customXml" ds:itemID="{9DED2D23-3C7F-41E8-ACA8-DA4828291003}">
  <ds:schemaRefs>
    <ds:schemaRef ds:uri="http://schemas.microsoft.com/sharepoint/v3/contenttype/forms"/>
  </ds:schemaRefs>
</ds:datastoreItem>
</file>

<file path=customXml/itemProps6.xml><?xml version="1.0" encoding="utf-8"?>
<ds:datastoreItem xmlns:ds="http://schemas.openxmlformats.org/officeDocument/2006/customXml" ds:itemID="{22DD24AF-F947-4A1E-AE57-D42B59C8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Git&amp;UML</Template>
  <TotalTime>8607</TotalTime>
  <Words>2144</Words>
  <Application>Microsoft Office PowerPoint</Application>
  <PresentationFormat>On-screen Show (16:9)</PresentationFormat>
  <Paragraphs>686</Paragraphs>
  <Slides>55</Slides>
  <Notes>5</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55</vt:i4>
      </vt:variant>
    </vt:vector>
  </HeadingPairs>
  <TitlesOfParts>
    <vt:vector size="68" baseType="lpstr">
      <vt:lpstr>Arial</vt:lpstr>
      <vt:lpstr>Calibri</vt:lpstr>
      <vt:lpstr>Consolas</vt:lpstr>
      <vt:lpstr>Nokia Pure Headline Light</vt:lpstr>
      <vt:lpstr>Nokia Pure Headline Ultra Light</vt:lpstr>
      <vt:lpstr>Nokia Pure Text</vt:lpstr>
      <vt:lpstr>Nokia Pure Text Light</vt:lpstr>
      <vt:lpstr>1 White Master</vt:lpstr>
      <vt:lpstr>1_c 2018 Nokia</vt:lpstr>
      <vt:lpstr>3_Blue</vt:lpstr>
      <vt:lpstr>4_Blue End Slide</vt:lpstr>
      <vt:lpstr>5_White End Slide</vt:lpstr>
      <vt:lpstr>6_Gray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Marchewka, Lukasz (Nokia - PL/Krakow)</dc:creator>
  <cp:lastModifiedBy>Marchewka, Lukasz (Nokia - PL/Krakow)</cp:lastModifiedBy>
  <cp:revision>54</cp:revision>
  <dcterms:created xsi:type="dcterms:W3CDTF">2019-02-18T11:44:17Z</dcterms:created>
  <dcterms:modified xsi:type="dcterms:W3CDTF">2020-02-27T09:45:04Z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50ae9648-8384-4b11-aad9-49259e465c9e</vt:lpwstr>
  </property>
  <property fmtid="{D5CDD505-2E9C-101B-9397-08002B2CF9AE}" pid="4" name="SharedWithUsers">
    <vt:lpwstr>30470;#Mion, Marcello (Nokia - IT/Vimercate);#21237;#Greijula, Sirkku (Nokia - FI/Tampere);#22035;#Gupta, Uvnik (Nokia - IN/Bangalore);#12061;#Che Haron, Firdaus (Nokia - MY/Kuala Lumpur);#2894;#Martins Joao Cruz, Catarina (Nokia - DE/Munich);#10416;#Gero</vt:lpwstr>
  </property>
</Properties>
</file>