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57" r:id="rId2"/>
    <p:sldId id="261" r:id="rId3"/>
    <p:sldId id="260" r:id="rId4"/>
    <p:sldId id="265" r:id="rId5"/>
    <p:sldId id="266" r:id="rId6"/>
    <p:sldId id="275" r:id="rId7"/>
    <p:sldId id="283" r:id="rId8"/>
    <p:sldId id="290" r:id="rId9"/>
    <p:sldId id="325" r:id="rId10"/>
    <p:sldId id="258" r:id="rId11"/>
    <p:sldId id="262" r:id="rId12"/>
    <p:sldId id="267" r:id="rId13"/>
    <p:sldId id="278" r:id="rId14"/>
    <p:sldId id="279" r:id="rId15"/>
    <p:sldId id="296" r:id="rId16"/>
    <p:sldId id="311" r:id="rId17"/>
    <p:sldId id="312" r:id="rId18"/>
    <p:sldId id="317" r:id="rId19"/>
    <p:sldId id="323" r:id="rId20"/>
    <p:sldId id="256" r:id="rId21"/>
    <p:sldId id="326" r:id="rId22"/>
    <p:sldId id="329" r:id="rId23"/>
    <p:sldId id="268" r:id="rId24"/>
    <p:sldId id="342" r:id="rId25"/>
    <p:sldId id="343" r:id="rId26"/>
    <p:sldId id="294" r:id="rId27"/>
    <p:sldId id="300" r:id="rId28"/>
    <p:sldId id="361" r:id="rId29"/>
    <p:sldId id="345" r:id="rId30"/>
    <p:sldId id="259" r:id="rId31"/>
    <p:sldId id="346" r:id="rId32"/>
    <p:sldId id="348" r:id="rId33"/>
    <p:sldId id="349" r:id="rId34"/>
    <p:sldId id="350" r:id="rId35"/>
    <p:sldId id="351" r:id="rId36"/>
    <p:sldId id="352" r:id="rId37"/>
    <p:sldId id="353" r:id="rId38"/>
    <p:sldId id="354" r:id="rId39"/>
    <p:sldId id="355" r:id="rId40"/>
    <p:sldId id="356" r:id="rId41"/>
    <p:sldId id="257" r:id="rId42"/>
    <p:sldId id="358" r:id="rId43"/>
    <p:sldId id="359" r:id="rId44"/>
    <p:sldId id="263" r:id="rId45"/>
    <p:sldId id="3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7F3A4-3331-44E2-ABA7-EAE212EF3C0F}" type="datetimeFigureOut">
              <a:rPr lang="en-IN" smtClean="0"/>
              <a:t>09-04-2022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49F71-C2DB-495C-AD7F-58F7C9BE0F92}" type="slidenum">
              <a:rPr lang="en-IN" smtClean="0"/>
              <a:t>‹#›</a:t>
            </a:fld>
            <a:endParaRPr lang="en-IN"/>
          </a:p>
        </p:txBody>
      </p:sp>
    </p:spTree>
    <p:extLst>
      <p:ext uri="{BB962C8B-B14F-4D97-AF65-F5344CB8AC3E}">
        <p14:creationId xmlns:p14="http://schemas.microsoft.com/office/powerpoint/2010/main" val="272728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B78E-84D7-4A4F-AC4E-92145D6741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D36139-7668-4CF1-BC48-34962EF15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18768D-E4D2-48A1-8DB0-D1D10BE83213}"/>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5" name="Footer Placeholder 4">
            <a:extLst>
              <a:ext uri="{FF2B5EF4-FFF2-40B4-BE49-F238E27FC236}">
                <a16:creationId xmlns:a16="http://schemas.microsoft.com/office/drawing/2014/main" id="{9A45A811-F1A3-4A47-9370-DBA3C74A5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512BC-501B-4167-849D-FD57F4077DF6}"/>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31620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3981-7C3E-4B59-B3E8-A5AED89B80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CA5D9-1A04-4EDB-A718-F7F7275C0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36D9E-0B58-420E-94F3-1A6814F46D4D}"/>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5" name="Footer Placeholder 4">
            <a:extLst>
              <a:ext uri="{FF2B5EF4-FFF2-40B4-BE49-F238E27FC236}">
                <a16:creationId xmlns:a16="http://schemas.microsoft.com/office/drawing/2014/main" id="{5F2DB46A-427E-4633-ABA4-3CC926CB1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34E7A-BB7F-48DE-87E6-EC913372EC42}"/>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70447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08D0F-E1EF-4BCE-ACCB-8DAE902B82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89D01-17EA-4163-B934-A7037245C7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62306-1D1D-43FE-B0B6-C8AEFF552BCD}"/>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5" name="Footer Placeholder 4">
            <a:extLst>
              <a:ext uri="{FF2B5EF4-FFF2-40B4-BE49-F238E27FC236}">
                <a16:creationId xmlns:a16="http://schemas.microsoft.com/office/drawing/2014/main" id="{C78DD8DE-A883-4CB6-AD80-3A2EAE4F9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8DCD0-F595-4929-A99F-CD8056AF071A}"/>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24380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8CBC-EB05-4884-96F4-3D13DDE125B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5D2F83-9D7A-434B-BE81-EB6A47D7088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85697-0B62-4D9A-BF36-9020FF1DCB35}"/>
              </a:ext>
            </a:extLst>
          </p:cNvPr>
          <p:cNvSpPr>
            <a:spLocks noGrp="1"/>
          </p:cNvSpPr>
          <p:nvPr>
            <p:ph type="dt" sz="half" idx="10"/>
          </p:nvPr>
        </p:nvSpPr>
        <p:spPr/>
        <p:txBody>
          <a:bodyPr/>
          <a:lstStyle/>
          <a:p>
            <a:fld id="{6A91BAF8-4750-47E9-8EEB-289DD30E21FB}" type="datetimeFigureOut">
              <a:rPr lang="en-IN" smtClean="0"/>
              <a:t>09-04-2022</a:t>
            </a:fld>
            <a:endParaRPr lang="en-IN"/>
          </a:p>
        </p:txBody>
      </p:sp>
      <p:sp>
        <p:nvSpPr>
          <p:cNvPr id="5" name="Footer Placeholder 4">
            <a:extLst>
              <a:ext uri="{FF2B5EF4-FFF2-40B4-BE49-F238E27FC236}">
                <a16:creationId xmlns:a16="http://schemas.microsoft.com/office/drawing/2014/main" id="{1747D814-81A7-4B1E-9B9C-48FBEB01D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22CF4-EFD1-493B-894E-BC86729074B2}"/>
              </a:ext>
            </a:extLst>
          </p:cNvPr>
          <p:cNvSpPr>
            <a:spLocks noGrp="1"/>
          </p:cNvSpPr>
          <p:nvPr>
            <p:ph type="sldNum" sz="quarter" idx="12"/>
          </p:nvPr>
        </p:nvSpPr>
        <p:spPr/>
        <p:txBody>
          <a:bodyPr/>
          <a:lstStyle/>
          <a:p>
            <a:fld id="{81A0AAAC-E8C2-4376-89AD-61435D65F39C}" type="slidenum">
              <a:rPr lang="en-IN" smtClean="0"/>
              <a:t>‹#›</a:t>
            </a:fld>
            <a:endParaRPr lang="en-IN"/>
          </a:p>
        </p:txBody>
      </p:sp>
    </p:spTree>
    <p:extLst>
      <p:ext uri="{BB962C8B-B14F-4D97-AF65-F5344CB8AC3E}">
        <p14:creationId xmlns:p14="http://schemas.microsoft.com/office/powerpoint/2010/main" val="3534518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
        <p:cNvGrpSpPr/>
        <p:nvPr/>
      </p:nvGrpSpPr>
      <p:grpSpPr>
        <a:xfrm>
          <a:off x="0" y="0"/>
          <a:ext cx="0" cy="0"/>
          <a:chOff x="0" y="0"/>
          <a:chExt cx="0" cy="0"/>
        </a:xfrm>
      </p:grpSpPr>
      <p:sp>
        <p:nvSpPr>
          <p:cNvPr id="10" name="Google Shape;10;p19"/>
          <p:cNvSpPr txBox="1">
            <a:spLocks noGrp="1"/>
          </p:cNvSpPr>
          <p:nvPr>
            <p:ph type="body" idx="1"/>
          </p:nvPr>
        </p:nvSpPr>
        <p:spPr>
          <a:xfrm>
            <a:off x="966600" y="5830068"/>
            <a:ext cx="10263200" cy="6140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300"/>
              <a:buNone/>
              <a:defRPr/>
            </a:lvl1pPr>
          </a:lstStyle>
          <a:p>
            <a:endParaRPr/>
          </a:p>
        </p:txBody>
      </p:sp>
      <p:sp>
        <p:nvSpPr>
          <p:cNvPr id="11" name="Google Shape;11;p19"/>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3270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D0A6-CDC7-4F21-84FF-ACE609E76C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3309F-FB8D-4C03-A515-768E94FB7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F5C7C-4CBD-43AD-8802-517F65EB2284}"/>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5" name="Footer Placeholder 4">
            <a:extLst>
              <a:ext uri="{FF2B5EF4-FFF2-40B4-BE49-F238E27FC236}">
                <a16:creationId xmlns:a16="http://schemas.microsoft.com/office/drawing/2014/main" id="{8698E83C-C348-46F1-9E8D-6864744D9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D6514-3603-44AA-B960-CBF2382B3D1E}"/>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308109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E38-3E47-40BE-AB30-A02B4BE6A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45F7AA-7C65-43E8-8223-241D245C0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07EB2-D6D6-4FC1-8BD3-073D1627F345}"/>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5" name="Footer Placeholder 4">
            <a:extLst>
              <a:ext uri="{FF2B5EF4-FFF2-40B4-BE49-F238E27FC236}">
                <a16:creationId xmlns:a16="http://schemas.microsoft.com/office/drawing/2014/main" id="{6E9B62FA-6D0F-418F-925B-73FD9916B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F6BD5-8393-4C46-A0DD-5F1DA8381CDC}"/>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0004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9467-6711-409F-9668-3CC58B9FB1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4FE1A6-ACD3-441A-9B0F-C8423526C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64BE9F-4000-4DE4-BE13-BEE300B8C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E9B7CB-3690-4771-961A-A67D07FCEC54}"/>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6" name="Footer Placeholder 5">
            <a:extLst>
              <a:ext uri="{FF2B5EF4-FFF2-40B4-BE49-F238E27FC236}">
                <a16:creationId xmlns:a16="http://schemas.microsoft.com/office/drawing/2014/main" id="{07F96F70-14E2-4047-8C48-2313A9A65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A7B12D-3387-4480-8B4E-5531ACB5F506}"/>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1787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1E0C-62FA-48D1-8EB7-A5A00CB8A8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E6115C-7C6D-4C39-B6E9-03167794A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79AAD-64E2-4457-91F1-976BAC979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3E0C9C-C657-4F42-BF0F-CB8859899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664C6-5A27-429E-8EB5-705DE3C12B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FF50CF-F4D7-4196-82AD-9B9E2E8FDAAB}"/>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8" name="Footer Placeholder 7">
            <a:extLst>
              <a:ext uri="{FF2B5EF4-FFF2-40B4-BE49-F238E27FC236}">
                <a16:creationId xmlns:a16="http://schemas.microsoft.com/office/drawing/2014/main" id="{1963B380-971F-4C36-ACCC-AA34209A38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A1ACB6-0608-4C44-9401-54E9085DB703}"/>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67964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F5D5-B835-419E-B422-219B6038DF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760899-3507-4D2F-9BA5-57CC2EA95DAC}"/>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4" name="Footer Placeholder 3">
            <a:extLst>
              <a:ext uri="{FF2B5EF4-FFF2-40B4-BE49-F238E27FC236}">
                <a16:creationId xmlns:a16="http://schemas.microsoft.com/office/drawing/2014/main" id="{1A2F6098-E152-4450-85DA-5A4D67EFD2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B8C4F9-E959-4D0E-B905-9F143079A32C}"/>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92692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5E3C0-C7FB-42F2-AF92-C0B7AF12D8C5}"/>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3" name="Footer Placeholder 2">
            <a:extLst>
              <a:ext uri="{FF2B5EF4-FFF2-40B4-BE49-F238E27FC236}">
                <a16:creationId xmlns:a16="http://schemas.microsoft.com/office/drawing/2014/main" id="{67A83FE1-00D2-4E48-B815-1FE4E36525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342AC2-B07C-4133-ACB3-C8ECFCEF38FE}"/>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146056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D818-0D8C-4C83-A59C-7F224A132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18A288-17F0-4501-8008-B7F5F10B0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9D6F26-EB6B-4E0D-B9BC-4296F0627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9E224-1B53-4BF7-A4AC-93836B2C2BDB}"/>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6" name="Footer Placeholder 5">
            <a:extLst>
              <a:ext uri="{FF2B5EF4-FFF2-40B4-BE49-F238E27FC236}">
                <a16:creationId xmlns:a16="http://schemas.microsoft.com/office/drawing/2014/main" id="{0D10F56B-ACAE-416E-834B-227C0F916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0BCBA-FDFA-46A5-A284-6F24A54BD73B}"/>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5755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0485-3CA9-42F9-83E7-2CEED37E3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ECC8A-C596-4AEC-AC26-C50CA05A6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8859BA-36EF-4885-9BFC-8DDB8B59E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EE500-2FFD-46D2-9E77-D498CD18E244}"/>
              </a:ext>
            </a:extLst>
          </p:cNvPr>
          <p:cNvSpPr>
            <a:spLocks noGrp="1"/>
          </p:cNvSpPr>
          <p:nvPr>
            <p:ph type="dt" sz="half" idx="10"/>
          </p:nvPr>
        </p:nvSpPr>
        <p:spPr/>
        <p:txBody>
          <a:bodyPr/>
          <a:lstStyle/>
          <a:p>
            <a:fld id="{EF5EEA8C-C7F9-46C7-AA86-240C5CD74951}" type="datetimeFigureOut">
              <a:rPr lang="en-IN" smtClean="0"/>
              <a:t>09-04-2022</a:t>
            </a:fld>
            <a:endParaRPr lang="en-IN"/>
          </a:p>
        </p:txBody>
      </p:sp>
      <p:sp>
        <p:nvSpPr>
          <p:cNvPr id="6" name="Footer Placeholder 5">
            <a:extLst>
              <a:ext uri="{FF2B5EF4-FFF2-40B4-BE49-F238E27FC236}">
                <a16:creationId xmlns:a16="http://schemas.microsoft.com/office/drawing/2014/main" id="{F30C15FC-A0FF-4042-A10B-54D35ED2D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1D7FD-A18A-4040-84E0-8E135CD1B633}"/>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179871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B0FF7-46E7-4D26-AE43-1139A881C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9F44C-4A33-40F8-9F24-649CF889F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A2A8F-1527-4E17-B6CE-5315A39954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EEA8C-C7F9-46C7-AA86-240C5CD74951}" type="datetimeFigureOut">
              <a:rPr lang="en-IN" smtClean="0"/>
              <a:t>09-04-2022</a:t>
            </a:fld>
            <a:endParaRPr lang="en-IN"/>
          </a:p>
        </p:txBody>
      </p:sp>
      <p:sp>
        <p:nvSpPr>
          <p:cNvPr id="5" name="Footer Placeholder 4">
            <a:extLst>
              <a:ext uri="{FF2B5EF4-FFF2-40B4-BE49-F238E27FC236}">
                <a16:creationId xmlns:a16="http://schemas.microsoft.com/office/drawing/2014/main" id="{6010A651-03FB-4935-ADBE-8B28964EB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AA0981-F378-49B8-A8AE-D9275C2C3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3B66E-432A-4B64-843E-88851EED3B72}" type="slidenum">
              <a:rPr lang="en-IN" smtClean="0"/>
              <a:t>‹#›</a:t>
            </a:fld>
            <a:endParaRPr lang="en-IN"/>
          </a:p>
        </p:txBody>
      </p:sp>
    </p:spTree>
    <p:extLst>
      <p:ext uri="{BB962C8B-B14F-4D97-AF65-F5344CB8AC3E}">
        <p14:creationId xmlns:p14="http://schemas.microsoft.com/office/powerpoint/2010/main" val="133914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4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www.santhionlineplants.com/"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idx="4294967295"/>
          </p:nvPr>
        </p:nvSpPr>
        <p:spPr>
          <a:xfrm>
            <a:off x="3392800" y="540328"/>
            <a:ext cx="5406400" cy="1038400"/>
          </a:xfrm>
          <a:prstGeom prst="rect">
            <a:avLst/>
          </a:prstGeom>
          <a:noFill/>
          <a:ln>
            <a:noFill/>
          </a:ln>
        </p:spPr>
        <p:txBody>
          <a:bodyPr spcFirstLastPara="1" vert="horz" wrap="square" lIns="121900" tIns="121900" rIns="121900" bIns="121900" rtlCol="0" anchor="t" anchorCtr="0">
            <a:normAutofit fontScale="90000"/>
          </a:bodyPr>
          <a:lstStyle/>
          <a:p>
            <a:pPr>
              <a:lnSpc>
                <a:spcPct val="100000"/>
              </a:lnSpc>
              <a:spcBef>
                <a:spcPts val="0"/>
              </a:spcBef>
              <a:buClr>
                <a:schemeClr val="dk2"/>
              </a:buClr>
              <a:buSzPct val="74074"/>
            </a:pPr>
            <a:endParaRPr sz="5600" b="1" dirty="0">
              <a:solidFill>
                <a:schemeClr val="dk2"/>
              </a:solidFill>
              <a:latin typeface="Dosis"/>
              <a:ea typeface="Dosis"/>
              <a:cs typeface="Dosis"/>
              <a:sym typeface="Dosis"/>
            </a:endParaRPr>
          </a:p>
          <a:p>
            <a:pPr>
              <a:lnSpc>
                <a:spcPct val="100000"/>
              </a:lnSpc>
              <a:spcBef>
                <a:spcPts val="0"/>
              </a:spcBef>
              <a:buClr>
                <a:schemeClr val="dk2"/>
              </a:buClr>
              <a:buSzPct val="79772"/>
            </a:pPr>
            <a:r>
              <a:rPr lang="en-GB" sz="5200" b="1" dirty="0">
                <a:solidFill>
                  <a:schemeClr val="dk2"/>
                </a:solidFill>
                <a:latin typeface="Dosis"/>
                <a:ea typeface="Dosis"/>
                <a:cs typeface="Dosis"/>
                <a:sym typeface="Dosis"/>
              </a:rPr>
              <a:t>NURSERY SYSTEM</a:t>
            </a:r>
            <a:endParaRPr sz="5600" b="1" dirty="0">
              <a:solidFill>
                <a:schemeClr val="dk2"/>
              </a:solidFill>
              <a:latin typeface="Dosis"/>
              <a:ea typeface="Dosis"/>
              <a:cs typeface="Dosis"/>
              <a:sym typeface="Dosis"/>
            </a:endParaRPr>
          </a:p>
          <a:p>
            <a:pPr>
              <a:lnSpc>
                <a:spcPct val="100000"/>
              </a:lnSpc>
              <a:spcBef>
                <a:spcPts val="0"/>
              </a:spcBef>
              <a:buClr>
                <a:schemeClr val="dk2"/>
              </a:buClr>
              <a:buSzPct val="79772"/>
            </a:pPr>
            <a:endParaRPr sz="5200" b="1" dirty="0">
              <a:solidFill>
                <a:schemeClr val="dk2"/>
              </a:solidFill>
              <a:latin typeface="Dosis"/>
              <a:ea typeface="Dosis"/>
              <a:cs typeface="Dosis"/>
              <a:sym typeface="Dosis"/>
            </a:endParaRPr>
          </a:p>
        </p:txBody>
      </p:sp>
      <p:sp>
        <p:nvSpPr>
          <p:cNvPr id="87" name="Google Shape;87;p1"/>
          <p:cNvSpPr txBox="1">
            <a:spLocks noGrp="1"/>
          </p:cNvSpPr>
          <p:nvPr>
            <p:ph type="body" idx="1"/>
          </p:nvPr>
        </p:nvSpPr>
        <p:spPr>
          <a:xfrm>
            <a:off x="1662545" y="3182872"/>
            <a:ext cx="9256400" cy="3134800"/>
          </a:xfrm>
          <a:prstGeom prst="rect">
            <a:avLst/>
          </a:prstGeom>
          <a:noFill/>
          <a:ln>
            <a:noFill/>
          </a:ln>
        </p:spPr>
        <p:txBody>
          <a:bodyPr spcFirstLastPara="1" vert="horz" wrap="square" lIns="121900" tIns="121900" rIns="121900" bIns="121900" rtlCol="0" anchor="ctr" anchorCtr="0">
            <a:normAutofit fontScale="77500" lnSpcReduction="20000"/>
          </a:bodyPr>
          <a:lstStyle/>
          <a:p>
            <a:pPr marL="0" indent="0">
              <a:lnSpc>
                <a:spcPct val="90000"/>
              </a:lnSpc>
              <a:buSzPct val="56216"/>
            </a:pPr>
            <a:r>
              <a:rPr lang="en-GB" sz="3333" dirty="0">
                <a:solidFill>
                  <a:srgbClr val="595959"/>
                </a:solidFill>
                <a:latin typeface="Lato"/>
                <a:ea typeface="Lato"/>
                <a:cs typeface="Lato"/>
                <a:sym typeface="Lato"/>
              </a:rPr>
              <a:t>1 : Panchal Dhrumil </a:t>
            </a:r>
            <a:r>
              <a:rPr lang="en-GB" sz="3333" dirty="0">
                <a:solidFill>
                  <a:srgbClr val="595959"/>
                </a:solidFill>
              </a:rPr>
              <a:t>Vinay Bhai</a:t>
            </a:r>
            <a:r>
              <a:rPr lang="en-GB" sz="3333" dirty="0">
                <a:solidFill>
                  <a:srgbClr val="595959"/>
                </a:solidFill>
                <a:latin typeface="Lato"/>
                <a:ea typeface="Lato"/>
                <a:cs typeface="Lato"/>
                <a:sym typeface="Lato"/>
              </a:rPr>
              <a:t>  </a:t>
            </a:r>
            <a:r>
              <a:rPr lang="en-GB" sz="3333" dirty="0">
                <a:latin typeface="Lato" panose="020F0502020204030203" pitchFamily="34" charset="0"/>
                <a:ea typeface="Lato" panose="020F0502020204030203" pitchFamily="34" charset="0"/>
                <a:cs typeface="Lato" panose="020F0502020204030203" pitchFamily="34" charset="0"/>
              </a:rPr>
              <a:t>[196330307056]</a:t>
            </a:r>
          </a:p>
          <a:p>
            <a:pPr marL="0" indent="0">
              <a:lnSpc>
                <a:spcPct val="90000"/>
              </a:lnSpc>
              <a:buSzPct val="56216"/>
            </a:pPr>
            <a:endParaRPr sz="3333" dirty="0">
              <a:solidFill>
                <a:srgbClr val="595959"/>
              </a:solidFill>
              <a:latin typeface="Lato"/>
              <a:ea typeface="Lato"/>
              <a:cs typeface="Lato"/>
              <a:sym typeface="Lato"/>
            </a:endParaRPr>
          </a:p>
          <a:p>
            <a:pPr marL="0" indent="0">
              <a:lnSpc>
                <a:spcPct val="90000"/>
              </a:lnSpc>
              <a:buSzPct val="56216"/>
            </a:pPr>
            <a:r>
              <a:rPr lang="en-GB" sz="3333" dirty="0">
                <a:solidFill>
                  <a:srgbClr val="595959"/>
                </a:solidFill>
                <a:latin typeface="Lato"/>
                <a:ea typeface="Lato"/>
                <a:cs typeface="Lato"/>
                <a:sym typeface="Lato"/>
              </a:rPr>
              <a:t>2 : Oza Dev Daxesh                   </a:t>
            </a:r>
            <a:r>
              <a:rPr lang="en-GB" sz="3333" dirty="0">
                <a:solidFill>
                  <a:srgbClr val="595959"/>
                </a:solidFill>
                <a:latin typeface="Lato" panose="020F0502020204030203" pitchFamily="34" charset="0"/>
                <a:ea typeface="Lato" panose="020F0502020204030203" pitchFamily="34" charset="0"/>
                <a:cs typeface="Lato" panose="020F0502020204030203" pitchFamily="34" charset="0"/>
                <a:sym typeface="Lato"/>
              </a:rPr>
              <a:t>[196330307052]</a:t>
            </a:r>
          </a:p>
          <a:p>
            <a:pPr marL="0" indent="0">
              <a:lnSpc>
                <a:spcPct val="90000"/>
              </a:lnSpc>
              <a:buSzPct val="56216"/>
            </a:pPr>
            <a:endParaRPr sz="3333" dirty="0">
              <a:solidFill>
                <a:srgbClr val="595959"/>
              </a:solidFill>
              <a:latin typeface="Lato"/>
              <a:ea typeface="Lato"/>
              <a:cs typeface="Lato"/>
              <a:sym typeface="Lato"/>
            </a:endParaRPr>
          </a:p>
          <a:p>
            <a:pPr marL="0" indent="0">
              <a:lnSpc>
                <a:spcPct val="90000"/>
              </a:lnSpc>
              <a:buSzPct val="56216"/>
            </a:pPr>
            <a:r>
              <a:rPr lang="en-GB" sz="3333" dirty="0">
                <a:solidFill>
                  <a:srgbClr val="595959"/>
                </a:solidFill>
                <a:latin typeface="Lato"/>
                <a:ea typeface="Lato"/>
                <a:cs typeface="Lato"/>
                <a:sym typeface="Lato"/>
              </a:rPr>
              <a:t>3: Raval Jeet Nitinkumar           [196330307100]</a:t>
            </a:r>
          </a:p>
          <a:p>
            <a:pPr marL="0" indent="0">
              <a:lnSpc>
                <a:spcPct val="90000"/>
              </a:lnSpc>
              <a:buSzPct val="56216"/>
            </a:pPr>
            <a:endParaRPr sz="3333" dirty="0">
              <a:solidFill>
                <a:srgbClr val="595959"/>
              </a:solidFill>
              <a:latin typeface="Lato"/>
              <a:ea typeface="Lato"/>
              <a:cs typeface="Lato"/>
              <a:sym typeface="Lato"/>
            </a:endParaRPr>
          </a:p>
          <a:p>
            <a:pPr marL="0" indent="0">
              <a:lnSpc>
                <a:spcPct val="90000"/>
              </a:lnSpc>
              <a:buSzPct val="56216"/>
            </a:pPr>
            <a:r>
              <a:rPr lang="en-GB" sz="3333" dirty="0">
                <a:solidFill>
                  <a:srgbClr val="595959"/>
                </a:solidFill>
                <a:latin typeface="Lato"/>
                <a:ea typeface="Lato"/>
                <a:cs typeface="Lato"/>
                <a:sym typeface="Lato"/>
              </a:rPr>
              <a:t>4 : Moolya Swastik Bhoja          </a:t>
            </a:r>
            <a:r>
              <a:rPr lang="en-GB" sz="3333" dirty="0">
                <a:latin typeface="Lato" panose="020F0502020204030203" pitchFamily="34" charset="0"/>
                <a:ea typeface="Lato" panose="020F0502020204030203" pitchFamily="34" charset="0"/>
                <a:cs typeface="Lato" panose="020F0502020204030203" pitchFamily="34" charset="0"/>
              </a:rPr>
              <a:t>[196330307524</a:t>
            </a:r>
            <a:r>
              <a:rPr lang="en-GB" sz="3333" dirty="0"/>
              <a:t>]</a:t>
            </a:r>
            <a:endParaRPr sz="3333" dirty="0"/>
          </a:p>
          <a:p>
            <a:pPr marL="0" indent="0">
              <a:lnSpc>
                <a:spcPct val="90000"/>
              </a:lnSpc>
              <a:buSzPct val="56216"/>
            </a:pPr>
            <a:endParaRPr sz="3333" dirty="0"/>
          </a:p>
          <a:p>
            <a:pPr marL="0" indent="0">
              <a:lnSpc>
                <a:spcPct val="90000"/>
              </a:lnSpc>
              <a:buSzPct val="56216"/>
            </a:pPr>
            <a:endParaRPr sz="3333" dirty="0">
              <a:solidFill>
                <a:srgbClr val="595959"/>
              </a:solidFill>
            </a:endParaRPr>
          </a:p>
          <a:p>
            <a:pPr marL="0" indent="0">
              <a:lnSpc>
                <a:spcPct val="90000"/>
              </a:lnSpc>
              <a:buSzPct val="56216"/>
            </a:pPr>
            <a:r>
              <a:rPr lang="en-GB" sz="3333" dirty="0">
                <a:solidFill>
                  <a:srgbClr val="595959"/>
                </a:solidFill>
                <a:latin typeface="Lato"/>
                <a:ea typeface="Lato"/>
                <a:cs typeface="Lato"/>
                <a:sym typeface="Lato"/>
              </a:rPr>
              <a:t>                                                                  </a:t>
            </a:r>
            <a:endParaRPr dirty="0"/>
          </a:p>
        </p:txBody>
      </p:sp>
      <p:sp>
        <p:nvSpPr>
          <p:cNvPr id="88" name="Google Shape;88;p1"/>
          <p:cNvSpPr txBox="1">
            <a:spLocks noGrp="1"/>
          </p:cNvSpPr>
          <p:nvPr>
            <p:ph type="sldNum" idx="12"/>
          </p:nvPr>
        </p:nvSpPr>
        <p:spPr>
          <a:xfrm>
            <a:off x="11381736" y="6333135"/>
            <a:ext cx="731600" cy="524800"/>
          </a:xfrm>
          <a:prstGeom prst="rect">
            <a:avLst/>
          </a:prstGeom>
          <a:noFill/>
          <a:ln>
            <a:noFill/>
          </a:ln>
        </p:spPr>
        <p:txBody>
          <a:bodyPr spcFirstLastPara="1" vert="horz" wrap="square" lIns="121900" tIns="121900" rIns="121900" bIns="121900" rtlCol="0" anchor="ctr" anchorCtr="0">
            <a:normAutofit/>
          </a:bodyPr>
          <a:lstStyle/>
          <a:p>
            <a:fld id="{00000000-1234-1234-1234-123412341234}" type="slidenum">
              <a:rPr lang="en-GB"/>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5551-D08D-4708-96C2-5950EDDB4634}"/>
              </a:ext>
            </a:extLst>
          </p:cNvPr>
          <p:cNvSpPr>
            <a:spLocks noGrp="1"/>
          </p:cNvSpPr>
          <p:nvPr>
            <p:ph type="title"/>
          </p:nvPr>
        </p:nvSpPr>
        <p:spPr/>
        <p:txBody>
          <a:bodyPr/>
          <a:lstStyle/>
          <a:p>
            <a:r>
              <a:rPr lang="en-US" b="1" i="0" u="none" strike="noStrike" baseline="0" dirty="0">
                <a:solidFill>
                  <a:srgbClr val="000000"/>
                </a:solidFill>
                <a:latin typeface="Times New Roman" panose="02020603050405020304" pitchFamily="18" charset="0"/>
              </a:rPr>
              <a:t> Requirement Analysis</a:t>
            </a:r>
            <a:r>
              <a:rPr lang="en-US" b="0" i="0" u="none" strike="noStrike" baseline="0" dirty="0">
                <a:solidFill>
                  <a:srgbClr val="000000"/>
                </a:solidFill>
                <a:latin typeface="Times New Roman" panose="02020603050405020304" pitchFamily="18" charset="0"/>
              </a:rPr>
              <a:t/>
            </a:r>
            <a:br>
              <a:rPr lang="en-US" b="0" i="0" u="none" strike="noStrike" baseline="0" dirty="0">
                <a:solidFill>
                  <a:srgbClr val="000000"/>
                </a:solidFill>
                <a:latin typeface="Times New Roman" panose="02020603050405020304" pitchFamily="18" charset="0"/>
              </a:rPr>
            </a:b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997E0017-3ED9-4DE3-8E0A-901610CBA593}"/>
              </a:ext>
            </a:extLst>
          </p:cNvPr>
          <p:cNvSpPr>
            <a:spLocks noGrp="1"/>
          </p:cNvSpPr>
          <p:nvPr>
            <p:ph type="body" idx="1"/>
          </p:nvPr>
        </p:nvSpPr>
        <p:spPr/>
        <p:txBody>
          <a:bodyPr/>
          <a:lstStyle/>
          <a:p>
            <a:pPr marR="0" lvl="0" rtl="0"/>
            <a:r>
              <a:rPr lang="en-US" b="0" i="0" u="none" strike="noStrike" baseline="0" dirty="0">
                <a:latin typeface="Times New Roman" panose="02020603050405020304" pitchFamily="18" charset="0"/>
              </a:rPr>
              <a:t>In present era, the importance of </a:t>
            </a:r>
            <a:r>
              <a:rPr lang="en-US" b="1" i="0" u="none" strike="noStrike" baseline="0" dirty="0">
                <a:latin typeface="Times New Roman" panose="02020603050405020304" pitchFamily="18" charset="0"/>
              </a:rPr>
              <a:t>Online Nursery Store</a:t>
            </a:r>
            <a:r>
              <a:rPr lang="en-US" b="0" i="0" u="none" strike="noStrike" baseline="0" dirty="0">
                <a:latin typeface="Times New Roman" panose="02020603050405020304" pitchFamily="18" charset="0"/>
              </a:rPr>
              <a:t> is growing up day by day, user needs a simple interface to order Plants online, this project </a:t>
            </a:r>
            <a:r>
              <a:rPr lang="en-US" b="1" i="0" u="none" strike="noStrike" baseline="0" dirty="0">
                <a:latin typeface="Times New Roman" panose="02020603050405020304" pitchFamily="18" charset="0"/>
              </a:rPr>
              <a:t>Online Nursery Store</a:t>
            </a:r>
            <a:r>
              <a:rPr lang="en-US" b="0" i="0" u="none" strike="noStrike" baseline="0" dirty="0">
                <a:latin typeface="Times New Roman" panose="02020603050405020304" pitchFamily="18" charset="0"/>
              </a:rPr>
              <a:t> fulfills all the requirements of user and it provides an easy interface to navigate. </a:t>
            </a:r>
          </a:p>
          <a:p>
            <a:pPr marR="0" lvl="0" rtl="0"/>
            <a:r>
              <a:rPr lang="en-US" b="0" i="0" u="none" strike="noStrike" baseline="0" dirty="0">
                <a:latin typeface="Times New Roman" panose="02020603050405020304" pitchFamily="18" charset="0"/>
              </a:rPr>
              <a:t>The customer can easily place orders for the Plants items of their choice. For ordering the Plants customer needs to register into the system with their details and after the registration, customer can filter out the Plants according to the Nursery, Type, Company, he will add the Plants into the cart and make payment.</a:t>
            </a:r>
            <a:endParaRPr lang="en-US" dirty="0">
              <a:latin typeface="Times New Roman" panose="02020603050405020304" pitchFamily="18" charset="0"/>
            </a:endParaRPr>
          </a:p>
          <a:p>
            <a:pPr marR="0" lvl="0" rtl="0"/>
            <a:endParaRPr lang="en-US" b="0" i="0" u="none" strike="noStrike" baseline="0" dirty="0">
              <a:latin typeface="Times New Roman" panose="02020603050405020304" pitchFamily="18" charset="0"/>
            </a:endParaRPr>
          </a:p>
          <a:p>
            <a:pPr marR="0" lvl="0" rtl="0"/>
            <a:endParaRPr lang="en-US"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09074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BE41-1324-4843-81F5-3A737DFB4D7E}"/>
              </a:ext>
            </a:extLst>
          </p:cNvPr>
          <p:cNvSpPr>
            <a:spLocks noGrp="1"/>
          </p:cNvSpPr>
          <p:nvPr>
            <p:ph type="title"/>
          </p:nvPr>
        </p:nvSpPr>
        <p:spPr/>
        <p:txBody>
          <a:bodyPr/>
          <a:lstStyle/>
          <a:p>
            <a:pPr marR="1150" rtl="0"/>
            <a:r>
              <a:rPr lang="en-US" b="1" i="0" u="none" strike="noStrike" baseline="0" dirty="0">
                <a:solidFill>
                  <a:srgbClr val="000000"/>
                </a:solidFill>
                <a:latin typeface="Times New Roman" panose="02020603050405020304" pitchFamily="18" charset="0"/>
              </a:rPr>
              <a:t>Project Model</a:t>
            </a:r>
            <a:endParaRPr lang="en-US"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3F05F4C6-9AD6-44D0-B437-5DA5166E4819}"/>
              </a:ext>
            </a:extLst>
          </p:cNvPr>
          <p:cNvSpPr>
            <a:spLocks noGrp="1"/>
          </p:cNvSpPr>
          <p:nvPr>
            <p:ph type="body" idx="1"/>
          </p:nvPr>
        </p:nvSpPr>
        <p:spPr/>
        <p:txBody>
          <a:bodyPr>
            <a:normAutofit lnSpcReduction="10000"/>
          </a:bodyPr>
          <a:lstStyle/>
          <a:p>
            <a:pPr marR="0" lvl="0" rtl="0"/>
            <a:r>
              <a:rPr lang="en-US" b="0" i="0" u="none" strike="noStrike" baseline="0" dirty="0">
                <a:latin typeface="Times New Roman" panose="02020603050405020304" pitchFamily="18" charset="0"/>
              </a:rPr>
              <a:t>When errors are detected at some later phase, these feedback paths allow correcting errors committed by programmers during some phase. The feedback paths allow the phase to be reworked in which errors are committed and these changes are reflected in the later phases. But, there is no feedback path to the stage – feasibility study, because once a project has been taken, does not give- up the project easily.</a:t>
            </a:r>
          </a:p>
          <a:p>
            <a:pPr marR="0" lvl="0" rtl="0"/>
            <a:r>
              <a:rPr lang="en-US" b="1" i="0" u="none" strike="noStrike" baseline="0" dirty="0">
                <a:solidFill>
                  <a:srgbClr val="000000"/>
                </a:solidFill>
                <a:latin typeface="Times New Roman" panose="02020603050405020304" pitchFamily="18" charset="0"/>
              </a:rPr>
              <a:t> </a:t>
            </a:r>
            <a:r>
              <a:rPr lang="en-US" b="0" i="0" u="none" strike="noStrike" baseline="0" dirty="0">
                <a:latin typeface="Times New Roman" panose="02020603050405020304" pitchFamily="18" charset="0"/>
              </a:rPr>
              <a:t>It is good to detect errors in the same phase in which they are committed. It reduces the effort and time required to correct the errors.</a:t>
            </a:r>
          </a:p>
          <a:p>
            <a:pPr marR="0" lvl="0" rtl="0"/>
            <a:r>
              <a:rPr lang="en-US" b="0" i="0" u="none" strike="noStrike" baseline="0" dirty="0">
                <a:latin typeface="Times New Roman" panose="02020603050405020304" pitchFamily="18" charset="0"/>
              </a:rPr>
              <a:t>User can also give feedback, rating and can upload product images and it provides easy return policy if there any problem.</a:t>
            </a:r>
            <a:endParaRPr lang="en-US"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80168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CE0019-E0A7-4371-ADFA-CFAFC217CE6F}"/>
              </a:ext>
            </a:extLst>
          </p:cNvPr>
          <p:cNvSpPr>
            <a:spLocks noGrp="1"/>
          </p:cNvSpPr>
          <p:nvPr>
            <p:ph type="body" idx="1"/>
          </p:nvPr>
        </p:nvSpPr>
        <p:spPr>
          <a:xfrm>
            <a:off x="838200" y="249382"/>
            <a:ext cx="10515600" cy="5927581"/>
          </a:xfrm>
        </p:spPr>
        <p:txBody>
          <a:bodyPr/>
          <a:lstStyle/>
          <a:p>
            <a:r>
              <a:rPr lang="en-US" b="1" i="0" u="none" strike="noStrike" baseline="0" dirty="0">
                <a:latin typeface="Times New Roman" panose="02020603050405020304" pitchFamily="18" charset="0"/>
              </a:rPr>
              <a:t>Phase Containment of Errors: </a:t>
            </a:r>
            <a:r>
              <a:rPr lang="en-US" b="0" i="0" u="none" strike="noStrike" baseline="0" dirty="0">
                <a:latin typeface="Times New Roman" panose="02020603050405020304" pitchFamily="18" charset="0"/>
              </a:rPr>
              <a:t>The principle of detecting errors as close to their points of commitment as possible is known as Phase containment of errors.</a:t>
            </a:r>
          </a:p>
          <a:p>
            <a:endParaRPr lang="en-IN" dirty="0"/>
          </a:p>
        </p:txBody>
      </p:sp>
    </p:spTree>
    <p:extLst>
      <p:ext uri="{BB962C8B-B14F-4D97-AF65-F5344CB8AC3E}">
        <p14:creationId xmlns:p14="http://schemas.microsoft.com/office/powerpoint/2010/main" val="1788500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D0C349-1CB3-4A86-8C87-E3D4661E9A47}"/>
              </a:ext>
            </a:extLst>
          </p:cNvPr>
          <p:cNvGrpSpPr>
            <a:grpSpLocks/>
          </p:cNvGrpSpPr>
          <p:nvPr/>
        </p:nvGrpSpPr>
        <p:grpSpPr bwMode="auto">
          <a:xfrm>
            <a:off x="2937885" y="1413163"/>
            <a:ext cx="6788006" cy="5264728"/>
            <a:chOff x="2760" y="302"/>
            <a:chExt cx="8330" cy="6604"/>
          </a:xfrm>
        </p:grpSpPr>
        <p:pic>
          <p:nvPicPr>
            <p:cNvPr id="5" name="Picture 4">
              <a:extLst>
                <a:ext uri="{FF2B5EF4-FFF2-40B4-BE49-F238E27FC236}">
                  <a16:creationId xmlns:a16="http://schemas.microsoft.com/office/drawing/2014/main" id="{44EB2341-7D77-4A45-B8B3-59B913C4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 y="302"/>
              <a:ext cx="8330" cy="637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5">
              <a:extLst>
                <a:ext uri="{FF2B5EF4-FFF2-40B4-BE49-F238E27FC236}">
                  <a16:creationId xmlns:a16="http://schemas.microsoft.com/office/drawing/2014/main" id="{4349E80A-4368-48AC-991E-E38AF60F018E}"/>
                </a:ext>
              </a:extLst>
            </p:cNvPr>
            <p:cNvSpPr>
              <a:spLocks/>
            </p:cNvSpPr>
            <p:nvPr/>
          </p:nvSpPr>
          <p:spPr bwMode="auto">
            <a:xfrm>
              <a:off x="2955" y="6786"/>
              <a:ext cx="6480" cy="120"/>
            </a:xfrm>
            <a:custGeom>
              <a:avLst/>
              <a:gdLst>
                <a:gd name="T0" fmla="+- 0 9315 2955"/>
                <a:gd name="T1" fmla="*/ T0 w 6480"/>
                <a:gd name="T2" fmla="+- 0 6787 6787"/>
                <a:gd name="T3" fmla="*/ 6787 h 120"/>
                <a:gd name="T4" fmla="+- 0 9315 2955"/>
                <a:gd name="T5" fmla="*/ T4 w 6480"/>
                <a:gd name="T6" fmla="+- 0 6907 6787"/>
                <a:gd name="T7" fmla="*/ 6907 h 120"/>
                <a:gd name="T8" fmla="+- 0 9415 2955"/>
                <a:gd name="T9" fmla="*/ T8 w 6480"/>
                <a:gd name="T10" fmla="+- 0 6857 6787"/>
                <a:gd name="T11" fmla="*/ 6857 h 120"/>
                <a:gd name="T12" fmla="+- 0 9335 2955"/>
                <a:gd name="T13" fmla="*/ T12 w 6480"/>
                <a:gd name="T14" fmla="+- 0 6857 6787"/>
                <a:gd name="T15" fmla="*/ 6857 h 120"/>
                <a:gd name="T16" fmla="+- 0 9335 2955"/>
                <a:gd name="T17" fmla="*/ T16 w 6480"/>
                <a:gd name="T18" fmla="+- 0 6837 6787"/>
                <a:gd name="T19" fmla="*/ 6837 h 120"/>
                <a:gd name="T20" fmla="+- 0 9415 2955"/>
                <a:gd name="T21" fmla="*/ T20 w 6480"/>
                <a:gd name="T22" fmla="+- 0 6837 6787"/>
                <a:gd name="T23" fmla="*/ 6837 h 120"/>
                <a:gd name="T24" fmla="+- 0 9315 2955"/>
                <a:gd name="T25" fmla="*/ T24 w 6480"/>
                <a:gd name="T26" fmla="+- 0 6787 6787"/>
                <a:gd name="T27" fmla="*/ 6787 h 120"/>
                <a:gd name="T28" fmla="+- 0 9315 2955"/>
                <a:gd name="T29" fmla="*/ T28 w 6480"/>
                <a:gd name="T30" fmla="+- 0 6837 6787"/>
                <a:gd name="T31" fmla="*/ 6837 h 120"/>
                <a:gd name="T32" fmla="+- 0 2955 2955"/>
                <a:gd name="T33" fmla="*/ T32 w 6480"/>
                <a:gd name="T34" fmla="+- 0 6837 6787"/>
                <a:gd name="T35" fmla="*/ 6837 h 120"/>
                <a:gd name="T36" fmla="+- 0 2955 2955"/>
                <a:gd name="T37" fmla="*/ T36 w 6480"/>
                <a:gd name="T38" fmla="+- 0 6857 6787"/>
                <a:gd name="T39" fmla="*/ 6857 h 120"/>
                <a:gd name="T40" fmla="+- 0 9315 2955"/>
                <a:gd name="T41" fmla="*/ T40 w 6480"/>
                <a:gd name="T42" fmla="+- 0 6857 6787"/>
                <a:gd name="T43" fmla="*/ 6857 h 120"/>
                <a:gd name="T44" fmla="+- 0 9315 2955"/>
                <a:gd name="T45" fmla="*/ T44 w 6480"/>
                <a:gd name="T46" fmla="+- 0 6837 6787"/>
                <a:gd name="T47" fmla="*/ 6837 h 120"/>
                <a:gd name="T48" fmla="+- 0 9415 2955"/>
                <a:gd name="T49" fmla="*/ T48 w 6480"/>
                <a:gd name="T50" fmla="+- 0 6837 6787"/>
                <a:gd name="T51" fmla="*/ 6837 h 120"/>
                <a:gd name="T52" fmla="+- 0 9335 2955"/>
                <a:gd name="T53" fmla="*/ T52 w 6480"/>
                <a:gd name="T54" fmla="+- 0 6837 6787"/>
                <a:gd name="T55" fmla="*/ 6837 h 120"/>
                <a:gd name="T56" fmla="+- 0 9335 2955"/>
                <a:gd name="T57" fmla="*/ T56 w 6480"/>
                <a:gd name="T58" fmla="+- 0 6857 6787"/>
                <a:gd name="T59" fmla="*/ 6857 h 120"/>
                <a:gd name="T60" fmla="+- 0 9415 2955"/>
                <a:gd name="T61" fmla="*/ T60 w 6480"/>
                <a:gd name="T62" fmla="+- 0 6857 6787"/>
                <a:gd name="T63" fmla="*/ 6857 h 120"/>
                <a:gd name="T64" fmla="+- 0 9435 2955"/>
                <a:gd name="T65" fmla="*/ T64 w 6480"/>
                <a:gd name="T66" fmla="+- 0 6847 6787"/>
                <a:gd name="T67" fmla="*/ 6847 h 120"/>
                <a:gd name="T68" fmla="+- 0 9415 2955"/>
                <a:gd name="T69" fmla="*/ T68 w 6480"/>
                <a:gd name="T70" fmla="+- 0 6837 6787"/>
                <a:gd name="T71" fmla="*/ 6837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6480" h="120">
                  <a:moveTo>
                    <a:pt x="6360" y="0"/>
                  </a:moveTo>
                  <a:lnTo>
                    <a:pt x="6360" y="120"/>
                  </a:lnTo>
                  <a:lnTo>
                    <a:pt x="6460" y="70"/>
                  </a:lnTo>
                  <a:lnTo>
                    <a:pt x="6380" y="70"/>
                  </a:lnTo>
                  <a:lnTo>
                    <a:pt x="6380" y="50"/>
                  </a:lnTo>
                  <a:lnTo>
                    <a:pt x="6460" y="50"/>
                  </a:lnTo>
                  <a:lnTo>
                    <a:pt x="6360" y="0"/>
                  </a:lnTo>
                  <a:close/>
                  <a:moveTo>
                    <a:pt x="6360" y="50"/>
                  </a:moveTo>
                  <a:lnTo>
                    <a:pt x="0" y="50"/>
                  </a:lnTo>
                  <a:lnTo>
                    <a:pt x="0" y="70"/>
                  </a:lnTo>
                  <a:lnTo>
                    <a:pt x="6360" y="70"/>
                  </a:lnTo>
                  <a:lnTo>
                    <a:pt x="6360" y="50"/>
                  </a:lnTo>
                  <a:close/>
                  <a:moveTo>
                    <a:pt x="6460" y="50"/>
                  </a:moveTo>
                  <a:lnTo>
                    <a:pt x="6380" y="50"/>
                  </a:lnTo>
                  <a:lnTo>
                    <a:pt x="6380" y="70"/>
                  </a:lnTo>
                  <a:lnTo>
                    <a:pt x="6460" y="70"/>
                  </a:lnTo>
                  <a:lnTo>
                    <a:pt x="6480" y="60"/>
                  </a:lnTo>
                  <a:lnTo>
                    <a:pt x="646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cxnSp>
          <p:nvCxnSpPr>
            <p:cNvPr id="7" name="Line 4">
              <a:extLst>
                <a:ext uri="{FF2B5EF4-FFF2-40B4-BE49-F238E27FC236}">
                  <a16:creationId xmlns:a16="http://schemas.microsoft.com/office/drawing/2014/main" id="{01A0F873-DCAF-4781-912B-8B3CFD2BC9EB}"/>
                </a:ext>
              </a:extLst>
            </p:cNvPr>
            <p:cNvCxnSpPr>
              <a:cxnSpLocks noChangeShapeType="1"/>
            </p:cNvCxnSpPr>
            <p:nvPr/>
          </p:nvCxnSpPr>
          <p:spPr bwMode="auto">
            <a:xfrm>
              <a:off x="2955" y="1027"/>
              <a:ext cx="0" cy="58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 name="AutoShape 3">
              <a:extLst>
                <a:ext uri="{FF2B5EF4-FFF2-40B4-BE49-F238E27FC236}">
                  <a16:creationId xmlns:a16="http://schemas.microsoft.com/office/drawing/2014/main" id="{34D66653-1254-4273-B4FC-F02E68A7EA20}"/>
                </a:ext>
              </a:extLst>
            </p:cNvPr>
            <p:cNvSpPr>
              <a:spLocks/>
            </p:cNvSpPr>
            <p:nvPr/>
          </p:nvSpPr>
          <p:spPr bwMode="auto">
            <a:xfrm>
              <a:off x="4050" y="2151"/>
              <a:ext cx="3885" cy="4695"/>
            </a:xfrm>
            <a:custGeom>
              <a:avLst/>
              <a:gdLst>
                <a:gd name="T0" fmla="+- 0 4170 4050"/>
                <a:gd name="T1" fmla="*/ T0 w 3885"/>
                <a:gd name="T2" fmla="+- 0 2272 2152"/>
                <a:gd name="T3" fmla="*/ 2272 h 4695"/>
                <a:gd name="T4" fmla="+- 0 4160 4050"/>
                <a:gd name="T5" fmla="*/ T4 w 3885"/>
                <a:gd name="T6" fmla="+- 0 2252 2152"/>
                <a:gd name="T7" fmla="*/ 2252 h 4695"/>
                <a:gd name="T8" fmla="+- 0 4110 4050"/>
                <a:gd name="T9" fmla="*/ T8 w 3885"/>
                <a:gd name="T10" fmla="+- 0 2152 2152"/>
                <a:gd name="T11" fmla="*/ 2152 h 4695"/>
                <a:gd name="T12" fmla="+- 0 4050 4050"/>
                <a:gd name="T13" fmla="*/ T12 w 3885"/>
                <a:gd name="T14" fmla="+- 0 2272 2152"/>
                <a:gd name="T15" fmla="*/ 2272 h 4695"/>
                <a:gd name="T16" fmla="+- 0 4100 4050"/>
                <a:gd name="T17" fmla="*/ T16 w 3885"/>
                <a:gd name="T18" fmla="+- 0 2272 2152"/>
                <a:gd name="T19" fmla="*/ 2272 h 4695"/>
                <a:gd name="T20" fmla="+- 0 4100 4050"/>
                <a:gd name="T21" fmla="*/ T20 w 3885"/>
                <a:gd name="T22" fmla="+- 0 6727 2152"/>
                <a:gd name="T23" fmla="*/ 6727 h 4695"/>
                <a:gd name="T24" fmla="+- 0 4050 4050"/>
                <a:gd name="T25" fmla="*/ T24 w 3885"/>
                <a:gd name="T26" fmla="+- 0 6727 2152"/>
                <a:gd name="T27" fmla="*/ 6727 h 4695"/>
                <a:gd name="T28" fmla="+- 0 4110 4050"/>
                <a:gd name="T29" fmla="*/ T28 w 3885"/>
                <a:gd name="T30" fmla="+- 0 6847 2152"/>
                <a:gd name="T31" fmla="*/ 6847 h 4695"/>
                <a:gd name="T32" fmla="+- 0 4160 4050"/>
                <a:gd name="T33" fmla="*/ T32 w 3885"/>
                <a:gd name="T34" fmla="+- 0 6747 2152"/>
                <a:gd name="T35" fmla="*/ 6747 h 4695"/>
                <a:gd name="T36" fmla="+- 0 4170 4050"/>
                <a:gd name="T37" fmla="*/ T36 w 3885"/>
                <a:gd name="T38" fmla="+- 0 6727 2152"/>
                <a:gd name="T39" fmla="*/ 6727 h 4695"/>
                <a:gd name="T40" fmla="+- 0 4120 4050"/>
                <a:gd name="T41" fmla="*/ T40 w 3885"/>
                <a:gd name="T42" fmla="+- 0 6727 2152"/>
                <a:gd name="T43" fmla="*/ 6727 h 4695"/>
                <a:gd name="T44" fmla="+- 0 4120 4050"/>
                <a:gd name="T45" fmla="*/ T44 w 3885"/>
                <a:gd name="T46" fmla="+- 0 2272 2152"/>
                <a:gd name="T47" fmla="*/ 2272 h 4695"/>
                <a:gd name="T48" fmla="+- 0 4170 4050"/>
                <a:gd name="T49" fmla="*/ T48 w 3885"/>
                <a:gd name="T50" fmla="+- 0 2272 2152"/>
                <a:gd name="T51" fmla="*/ 2272 h 4695"/>
                <a:gd name="T52" fmla="+- 0 5610 4050"/>
                <a:gd name="T53" fmla="*/ T52 w 3885"/>
                <a:gd name="T54" fmla="+- 0 3352 2152"/>
                <a:gd name="T55" fmla="*/ 3352 h 4695"/>
                <a:gd name="T56" fmla="+- 0 5600 4050"/>
                <a:gd name="T57" fmla="*/ T56 w 3885"/>
                <a:gd name="T58" fmla="+- 0 3332 2152"/>
                <a:gd name="T59" fmla="*/ 3332 h 4695"/>
                <a:gd name="T60" fmla="+- 0 5550 4050"/>
                <a:gd name="T61" fmla="*/ T60 w 3885"/>
                <a:gd name="T62" fmla="+- 0 3232 2152"/>
                <a:gd name="T63" fmla="*/ 3232 h 4695"/>
                <a:gd name="T64" fmla="+- 0 5490 4050"/>
                <a:gd name="T65" fmla="*/ T64 w 3885"/>
                <a:gd name="T66" fmla="+- 0 3352 2152"/>
                <a:gd name="T67" fmla="*/ 3352 h 4695"/>
                <a:gd name="T68" fmla="+- 0 5540 4050"/>
                <a:gd name="T69" fmla="*/ T68 w 3885"/>
                <a:gd name="T70" fmla="+- 0 3352 2152"/>
                <a:gd name="T71" fmla="*/ 3352 h 4695"/>
                <a:gd name="T72" fmla="+- 0 5540 4050"/>
                <a:gd name="T73" fmla="*/ T72 w 3885"/>
                <a:gd name="T74" fmla="+- 0 3352 2152"/>
                <a:gd name="T75" fmla="*/ 3352 h 4695"/>
                <a:gd name="T76" fmla="+- 0 5525 4050"/>
                <a:gd name="T77" fmla="*/ T76 w 3885"/>
                <a:gd name="T78" fmla="+- 0 6727 2152"/>
                <a:gd name="T79" fmla="*/ 6727 h 4695"/>
                <a:gd name="T80" fmla="+- 0 5475 4050"/>
                <a:gd name="T81" fmla="*/ T80 w 3885"/>
                <a:gd name="T82" fmla="+- 0 6727 2152"/>
                <a:gd name="T83" fmla="*/ 6727 h 4695"/>
                <a:gd name="T84" fmla="+- 0 5535 4050"/>
                <a:gd name="T85" fmla="*/ T84 w 3885"/>
                <a:gd name="T86" fmla="+- 0 6847 2152"/>
                <a:gd name="T87" fmla="*/ 6847 h 4695"/>
                <a:gd name="T88" fmla="+- 0 5585 4050"/>
                <a:gd name="T89" fmla="*/ T88 w 3885"/>
                <a:gd name="T90" fmla="+- 0 6747 2152"/>
                <a:gd name="T91" fmla="*/ 6747 h 4695"/>
                <a:gd name="T92" fmla="+- 0 5595 4050"/>
                <a:gd name="T93" fmla="*/ T92 w 3885"/>
                <a:gd name="T94" fmla="+- 0 6727 2152"/>
                <a:gd name="T95" fmla="*/ 6727 h 4695"/>
                <a:gd name="T96" fmla="+- 0 5545 4050"/>
                <a:gd name="T97" fmla="*/ T96 w 3885"/>
                <a:gd name="T98" fmla="+- 0 6727 2152"/>
                <a:gd name="T99" fmla="*/ 6727 h 4695"/>
                <a:gd name="T100" fmla="+- 0 5560 4050"/>
                <a:gd name="T101" fmla="*/ T100 w 3885"/>
                <a:gd name="T102" fmla="+- 0 3352 2152"/>
                <a:gd name="T103" fmla="*/ 3352 h 4695"/>
                <a:gd name="T104" fmla="+- 0 5610 4050"/>
                <a:gd name="T105" fmla="*/ T104 w 3885"/>
                <a:gd name="T106" fmla="+- 0 3352 2152"/>
                <a:gd name="T107" fmla="*/ 3352 h 4695"/>
                <a:gd name="T108" fmla="+- 0 6945 4050"/>
                <a:gd name="T109" fmla="*/ T108 w 3885"/>
                <a:gd name="T110" fmla="+- 0 4492 2152"/>
                <a:gd name="T111" fmla="*/ 4492 h 4695"/>
                <a:gd name="T112" fmla="+- 0 6935 4050"/>
                <a:gd name="T113" fmla="*/ T112 w 3885"/>
                <a:gd name="T114" fmla="+- 0 4472 2152"/>
                <a:gd name="T115" fmla="*/ 4472 h 4695"/>
                <a:gd name="T116" fmla="+- 0 6885 4050"/>
                <a:gd name="T117" fmla="*/ T116 w 3885"/>
                <a:gd name="T118" fmla="+- 0 4372 2152"/>
                <a:gd name="T119" fmla="*/ 4372 h 4695"/>
                <a:gd name="T120" fmla="+- 0 6825 4050"/>
                <a:gd name="T121" fmla="*/ T120 w 3885"/>
                <a:gd name="T122" fmla="+- 0 4492 2152"/>
                <a:gd name="T123" fmla="*/ 4492 h 4695"/>
                <a:gd name="T124" fmla="+- 0 6875 4050"/>
                <a:gd name="T125" fmla="*/ T124 w 3885"/>
                <a:gd name="T126" fmla="+- 0 4492 2152"/>
                <a:gd name="T127" fmla="*/ 4492 h 4695"/>
                <a:gd name="T128" fmla="+- 0 6875 4050"/>
                <a:gd name="T129" fmla="*/ T128 w 3885"/>
                <a:gd name="T130" fmla="+- 0 6727 2152"/>
                <a:gd name="T131" fmla="*/ 6727 h 4695"/>
                <a:gd name="T132" fmla="+- 0 6825 4050"/>
                <a:gd name="T133" fmla="*/ T132 w 3885"/>
                <a:gd name="T134" fmla="+- 0 6727 2152"/>
                <a:gd name="T135" fmla="*/ 6727 h 4695"/>
                <a:gd name="T136" fmla="+- 0 6885 4050"/>
                <a:gd name="T137" fmla="*/ T136 w 3885"/>
                <a:gd name="T138" fmla="+- 0 6847 2152"/>
                <a:gd name="T139" fmla="*/ 6847 h 4695"/>
                <a:gd name="T140" fmla="+- 0 6935 4050"/>
                <a:gd name="T141" fmla="*/ T140 w 3885"/>
                <a:gd name="T142" fmla="+- 0 6747 2152"/>
                <a:gd name="T143" fmla="*/ 6747 h 4695"/>
                <a:gd name="T144" fmla="+- 0 6945 4050"/>
                <a:gd name="T145" fmla="*/ T144 w 3885"/>
                <a:gd name="T146" fmla="+- 0 6727 2152"/>
                <a:gd name="T147" fmla="*/ 6727 h 4695"/>
                <a:gd name="T148" fmla="+- 0 6895 4050"/>
                <a:gd name="T149" fmla="*/ T148 w 3885"/>
                <a:gd name="T150" fmla="+- 0 6727 2152"/>
                <a:gd name="T151" fmla="*/ 6727 h 4695"/>
                <a:gd name="T152" fmla="+- 0 6895 4050"/>
                <a:gd name="T153" fmla="*/ T152 w 3885"/>
                <a:gd name="T154" fmla="+- 0 4492 2152"/>
                <a:gd name="T155" fmla="*/ 4492 h 4695"/>
                <a:gd name="T156" fmla="+- 0 6945 4050"/>
                <a:gd name="T157" fmla="*/ T156 w 3885"/>
                <a:gd name="T158" fmla="+- 0 4492 2152"/>
                <a:gd name="T159" fmla="*/ 4492 h 4695"/>
                <a:gd name="T160" fmla="+- 0 7935 4050"/>
                <a:gd name="T161" fmla="*/ T160 w 3885"/>
                <a:gd name="T162" fmla="+- 0 5602 2152"/>
                <a:gd name="T163" fmla="*/ 5602 h 4695"/>
                <a:gd name="T164" fmla="+- 0 7925 4050"/>
                <a:gd name="T165" fmla="*/ T164 w 3885"/>
                <a:gd name="T166" fmla="+- 0 5582 2152"/>
                <a:gd name="T167" fmla="*/ 5582 h 4695"/>
                <a:gd name="T168" fmla="+- 0 7875 4050"/>
                <a:gd name="T169" fmla="*/ T168 w 3885"/>
                <a:gd name="T170" fmla="+- 0 5482 2152"/>
                <a:gd name="T171" fmla="*/ 5482 h 4695"/>
                <a:gd name="T172" fmla="+- 0 7815 4050"/>
                <a:gd name="T173" fmla="*/ T172 w 3885"/>
                <a:gd name="T174" fmla="+- 0 5602 2152"/>
                <a:gd name="T175" fmla="*/ 5602 h 4695"/>
                <a:gd name="T176" fmla="+- 0 7865 4050"/>
                <a:gd name="T177" fmla="*/ T176 w 3885"/>
                <a:gd name="T178" fmla="+- 0 5602 2152"/>
                <a:gd name="T179" fmla="*/ 5602 h 4695"/>
                <a:gd name="T180" fmla="+- 0 7865 4050"/>
                <a:gd name="T181" fmla="*/ T180 w 3885"/>
                <a:gd name="T182" fmla="+- 0 6727 2152"/>
                <a:gd name="T183" fmla="*/ 6727 h 4695"/>
                <a:gd name="T184" fmla="+- 0 7815 4050"/>
                <a:gd name="T185" fmla="*/ T184 w 3885"/>
                <a:gd name="T186" fmla="+- 0 6727 2152"/>
                <a:gd name="T187" fmla="*/ 6727 h 4695"/>
                <a:gd name="T188" fmla="+- 0 7875 4050"/>
                <a:gd name="T189" fmla="*/ T188 w 3885"/>
                <a:gd name="T190" fmla="+- 0 6847 2152"/>
                <a:gd name="T191" fmla="*/ 6847 h 4695"/>
                <a:gd name="T192" fmla="+- 0 7925 4050"/>
                <a:gd name="T193" fmla="*/ T192 w 3885"/>
                <a:gd name="T194" fmla="+- 0 6747 2152"/>
                <a:gd name="T195" fmla="*/ 6747 h 4695"/>
                <a:gd name="T196" fmla="+- 0 7935 4050"/>
                <a:gd name="T197" fmla="*/ T196 w 3885"/>
                <a:gd name="T198" fmla="+- 0 6727 2152"/>
                <a:gd name="T199" fmla="*/ 6727 h 4695"/>
                <a:gd name="T200" fmla="+- 0 7885 4050"/>
                <a:gd name="T201" fmla="*/ T200 w 3885"/>
                <a:gd name="T202" fmla="+- 0 6727 2152"/>
                <a:gd name="T203" fmla="*/ 6727 h 4695"/>
                <a:gd name="T204" fmla="+- 0 7885 4050"/>
                <a:gd name="T205" fmla="*/ T204 w 3885"/>
                <a:gd name="T206" fmla="+- 0 5602 2152"/>
                <a:gd name="T207" fmla="*/ 5602 h 4695"/>
                <a:gd name="T208" fmla="+- 0 7935 4050"/>
                <a:gd name="T209" fmla="*/ T208 w 3885"/>
                <a:gd name="T210" fmla="+- 0 5602 2152"/>
                <a:gd name="T211" fmla="*/ 5602 h 46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3885" h="4695">
                  <a:moveTo>
                    <a:pt x="120" y="120"/>
                  </a:moveTo>
                  <a:lnTo>
                    <a:pt x="110" y="100"/>
                  </a:lnTo>
                  <a:lnTo>
                    <a:pt x="60" y="0"/>
                  </a:lnTo>
                  <a:lnTo>
                    <a:pt x="0" y="120"/>
                  </a:lnTo>
                  <a:lnTo>
                    <a:pt x="50" y="120"/>
                  </a:lnTo>
                  <a:lnTo>
                    <a:pt x="50" y="4575"/>
                  </a:lnTo>
                  <a:lnTo>
                    <a:pt x="0" y="4575"/>
                  </a:lnTo>
                  <a:lnTo>
                    <a:pt x="60" y="4695"/>
                  </a:lnTo>
                  <a:lnTo>
                    <a:pt x="110" y="4595"/>
                  </a:lnTo>
                  <a:lnTo>
                    <a:pt x="120" y="4575"/>
                  </a:lnTo>
                  <a:lnTo>
                    <a:pt x="70" y="4575"/>
                  </a:lnTo>
                  <a:lnTo>
                    <a:pt x="70" y="120"/>
                  </a:lnTo>
                  <a:lnTo>
                    <a:pt x="120" y="120"/>
                  </a:lnTo>
                  <a:close/>
                  <a:moveTo>
                    <a:pt x="1560" y="1200"/>
                  </a:moveTo>
                  <a:lnTo>
                    <a:pt x="1550" y="1180"/>
                  </a:lnTo>
                  <a:lnTo>
                    <a:pt x="1500" y="1080"/>
                  </a:lnTo>
                  <a:lnTo>
                    <a:pt x="1440" y="1200"/>
                  </a:lnTo>
                  <a:lnTo>
                    <a:pt x="1490" y="1200"/>
                  </a:lnTo>
                  <a:lnTo>
                    <a:pt x="1475" y="4575"/>
                  </a:lnTo>
                  <a:lnTo>
                    <a:pt x="1425" y="4575"/>
                  </a:lnTo>
                  <a:lnTo>
                    <a:pt x="1485" y="4695"/>
                  </a:lnTo>
                  <a:lnTo>
                    <a:pt x="1535" y="4595"/>
                  </a:lnTo>
                  <a:lnTo>
                    <a:pt x="1545" y="4575"/>
                  </a:lnTo>
                  <a:lnTo>
                    <a:pt x="1495" y="4575"/>
                  </a:lnTo>
                  <a:lnTo>
                    <a:pt x="1510" y="1200"/>
                  </a:lnTo>
                  <a:lnTo>
                    <a:pt x="1560" y="1200"/>
                  </a:lnTo>
                  <a:close/>
                  <a:moveTo>
                    <a:pt x="2895" y="2340"/>
                  </a:moveTo>
                  <a:lnTo>
                    <a:pt x="2885" y="2320"/>
                  </a:lnTo>
                  <a:lnTo>
                    <a:pt x="2835" y="2220"/>
                  </a:lnTo>
                  <a:lnTo>
                    <a:pt x="2775" y="2340"/>
                  </a:lnTo>
                  <a:lnTo>
                    <a:pt x="2825" y="2340"/>
                  </a:lnTo>
                  <a:lnTo>
                    <a:pt x="2825" y="4575"/>
                  </a:lnTo>
                  <a:lnTo>
                    <a:pt x="2775" y="4575"/>
                  </a:lnTo>
                  <a:lnTo>
                    <a:pt x="2835" y="4695"/>
                  </a:lnTo>
                  <a:lnTo>
                    <a:pt x="2885" y="4595"/>
                  </a:lnTo>
                  <a:lnTo>
                    <a:pt x="2895" y="4575"/>
                  </a:lnTo>
                  <a:lnTo>
                    <a:pt x="2845" y="4575"/>
                  </a:lnTo>
                  <a:lnTo>
                    <a:pt x="2845" y="2340"/>
                  </a:lnTo>
                  <a:lnTo>
                    <a:pt x="2895" y="2340"/>
                  </a:lnTo>
                  <a:close/>
                  <a:moveTo>
                    <a:pt x="3885" y="3450"/>
                  </a:moveTo>
                  <a:lnTo>
                    <a:pt x="3875" y="3430"/>
                  </a:lnTo>
                  <a:lnTo>
                    <a:pt x="3825" y="3330"/>
                  </a:lnTo>
                  <a:lnTo>
                    <a:pt x="3765" y="3450"/>
                  </a:lnTo>
                  <a:lnTo>
                    <a:pt x="3815" y="3450"/>
                  </a:lnTo>
                  <a:lnTo>
                    <a:pt x="3815" y="4575"/>
                  </a:lnTo>
                  <a:lnTo>
                    <a:pt x="3765" y="4575"/>
                  </a:lnTo>
                  <a:lnTo>
                    <a:pt x="3825" y="4695"/>
                  </a:lnTo>
                  <a:lnTo>
                    <a:pt x="3875" y="4595"/>
                  </a:lnTo>
                  <a:lnTo>
                    <a:pt x="3885" y="4575"/>
                  </a:lnTo>
                  <a:lnTo>
                    <a:pt x="3835" y="4575"/>
                  </a:lnTo>
                  <a:lnTo>
                    <a:pt x="3835" y="3450"/>
                  </a:lnTo>
                  <a:lnTo>
                    <a:pt x="3885" y="3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3007251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D6C4-36ED-40A1-A502-BC313CD3D2CC}"/>
              </a:ext>
            </a:extLst>
          </p:cNvPr>
          <p:cNvSpPr>
            <a:spLocks noGrp="1"/>
          </p:cNvSpPr>
          <p:nvPr>
            <p:ph type="title"/>
          </p:nvPr>
        </p:nvSpPr>
        <p:spPr/>
        <p:txBody>
          <a:bodyPr>
            <a:normAutofit/>
          </a:bodyPr>
          <a:lstStyle/>
          <a:p>
            <a:pPr marL="273050"/>
            <a:r>
              <a:rPr lang="en-US" sz="3600" b="1" dirty="0">
                <a:effectLst/>
                <a:latin typeface="Times New Roman" panose="02020603050405020304" pitchFamily="18" charset="0"/>
                <a:ea typeface="Times New Roman" panose="02020603050405020304" pitchFamily="18" charset="0"/>
              </a:rPr>
              <a:t>Advantages of iterative waterfall model</a:t>
            </a:r>
            <a:endParaRPr lang="en-IN" sz="3600"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DA1D064A-E0B6-4D91-89D7-5C9C369E0970}"/>
              </a:ext>
            </a:extLst>
          </p:cNvPr>
          <p:cNvSpPr>
            <a:spLocks noGrp="1"/>
          </p:cNvSpPr>
          <p:nvPr>
            <p:ph type="body" idx="1"/>
          </p:nvPr>
        </p:nvSpPr>
        <p:spPr>
          <a:xfrm>
            <a:off x="838200" y="1825625"/>
            <a:ext cx="10515600" cy="4667250"/>
          </a:xfrm>
        </p:spPr>
        <p:txBody>
          <a:bodyPr>
            <a:normAutofit/>
          </a:bodyPr>
          <a:lstStyle/>
          <a:p>
            <a:r>
              <a:rPr lang="en-US" b="1" i="0" u="none" strike="noStrike" baseline="0" dirty="0">
                <a:latin typeface="Times New Roman" panose="02020603050405020304" pitchFamily="18" charset="0"/>
              </a:rPr>
              <a:t>Feedback Path: </a:t>
            </a:r>
            <a:r>
              <a:rPr lang="en-US" b="0" i="0" u="none" strike="noStrike" baseline="0" dirty="0">
                <a:latin typeface="Times New Roman" panose="02020603050405020304" pitchFamily="18" charset="0"/>
              </a:rPr>
              <a:t>In the classical waterfall model, there are no feedback paths, so there is no mechanism for error correction. But in iterative</a:t>
            </a:r>
          </a:p>
          <a:p>
            <a:r>
              <a:rPr lang="en-US" b="1" i="0" u="none" strike="noStrike" baseline="0" dirty="0">
                <a:latin typeface="Times New Roman" panose="02020603050405020304" pitchFamily="18" charset="0"/>
              </a:rPr>
              <a:t>Simple: </a:t>
            </a:r>
            <a:r>
              <a:rPr lang="en-US" b="0" i="0" u="none" strike="noStrike" baseline="0" dirty="0">
                <a:latin typeface="Times New Roman" panose="02020603050405020304" pitchFamily="18" charset="0"/>
              </a:rPr>
              <a:t>Iterative waterfall model is very simple to understand and use. That’s why it is one of the most widely used software development models.</a:t>
            </a:r>
          </a:p>
          <a:p>
            <a:r>
              <a:rPr lang="en-US" b="0" i="0" u="none" strike="noStrike" baseline="0" dirty="0">
                <a:latin typeface="Times New Roman" panose="02020603050405020304" pitchFamily="18" charset="0"/>
              </a:rPr>
              <a:t>User gets a chance to experiment with partially developed software.</a:t>
            </a:r>
          </a:p>
          <a:p>
            <a:r>
              <a:rPr lang="en-US" b="0" i="0" u="none" strike="noStrike" baseline="0" dirty="0">
                <a:latin typeface="Times New Roman" panose="02020603050405020304" pitchFamily="18" charset="0"/>
              </a:rPr>
              <a:t>This model helps finding exact user requirements.</a:t>
            </a:r>
          </a:p>
          <a:p>
            <a:r>
              <a:rPr lang="en-US" b="0" i="0" u="none" strike="noStrike" baseline="0" dirty="0">
                <a:latin typeface="Times New Roman" panose="02020603050405020304" pitchFamily="18" charset="0"/>
              </a:rPr>
              <a:t>Feedback providing at each increment is useful for determining the better final product.</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US"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653823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B14B-DA13-43BB-8937-A92ED24285CF}"/>
              </a:ext>
            </a:extLst>
          </p:cNvPr>
          <p:cNvSpPr>
            <a:spLocks noGrp="1"/>
          </p:cNvSpPr>
          <p:nvPr>
            <p:ph type="title"/>
          </p:nvPr>
        </p:nvSpPr>
        <p:spPr/>
        <p:txBody>
          <a:bodyPr>
            <a:normAutofit/>
          </a:bodyPr>
          <a:lstStyle/>
          <a:p>
            <a:r>
              <a:rPr lang="en-US" b="1" i="0" u="none" strike="noStrike" baseline="0" dirty="0">
                <a:solidFill>
                  <a:srgbClr val="000000"/>
                </a:solidFill>
                <a:latin typeface="Times New Roman" panose="02020603050405020304" pitchFamily="18" charset="0"/>
              </a:rPr>
              <a:t> Schedule Representation</a:t>
            </a:r>
            <a:br>
              <a:rPr lang="en-US" b="1" i="0" u="none" strike="noStrike" baseline="0" dirty="0">
                <a:solidFill>
                  <a:srgbClr val="000000"/>
                </a:solidFill>
                <a:latin typeface="Times New Roman" panose="02020603050405020304" pitchFamily="18" charset="0"/>
              </a:rPr>
            </a:br>
            <a:endParaRPr lang="en-US"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D76DC31B-B3EC-4295-9033-67B0D155CABB}"/>
              </a:ext>
            </a:extLst>
          </p:cNvPr>
          <p:cNvSpPr>
            <a:spLocks noGrp="1"/>
          </p:cNvSpPr>
          <p:nvPr>
            <p:ph type="body" idx="1"/>
          </p:nvPr>
        </p:nvSpPr>
        <p:spPr>
          <a:xfrm>
            <a:off x="838200" y="1302327"/>
            <a:ext cx="10515600" cy="4874636"/>
          </a:xfrm>
        </p:spPr>
        <p:txBody>
          <a:bodyPr/>
          <a:lstStyle/>
          <a:p>
            <a:pPr marR="0" lvl="0" rtl="0"/>
            <a:r>
              <a:rPr lang="en-US" b="0" i="0" u="none" strike="noStrike" baseline="0" dirty="0">
                <a:latin typeface="Times New Roman" panose="02020603050405020304" pitchFamily="18" charset="0"/>
              </a:rPr>
              <a:t>Generalized project scheduling tools and technique can be applied with little modification to software projects.</a:t>
            </a:r>
          </a:p>
          <a:p>
            <a:pPr marR="0" lvl="0" rtl="0"/>
            <a:r>
              <a:rPr lang="en-US" b="0" i="0" u="none" strike="noStrike" baseline="0" dirty="0">
                <a:latin typeface="Times New Roman" panose="02020603050405020304" pitchFamily="18" charset="0"/>
              </a:rPr>
              <a:t>Program evolution and review techniques (PERT) and critical path method (CPM) are two project scheduling method that can be applied to software development. Both techniques are driven by information already developed in earlier project planning activities:</a:t>
            </a:r>
          </a:p>
          <a:p>
            <a:pPr marR="0" lvl="0" rtl="0"/>
            <a:r>
              <a:rPr lang="en-US" b="0" i="0" u="none" strike="noStrike" baseline="0" dirty="0">
                <a:latin typeface="Times New Roman" panose="02020603050405020304" pitchFamily="18" charset="0"/>
              </a:rPr>
              <a:t>Estimate of effort.</a:t>
            </a:r>
          </a:p>
          <a:p>
            <a:pPr marR="0" lvl="0" rtl="0"/>
            <a:r>
              <a:rPr lang="en-US" b="0" i="0" u="none" strike="noStrike" baseline="0" dirty="0">
                <a:latin typeface="Times New Roman" panose="02020603050405020304" pitchFamily="18" charset="0"/>
              </a:rPr>
              <a:t>A decomposition of the product function.</a:t>
            </a:r>
          </a:p>
          <a:p>
            <a:pPr marR="0" lvl="0" rtl="0"/>
            <a:r>
              <a:rPr lang="en-US" b="0" i="0" u="none" strike="noStrike" baseline="0" dirty="0">
                <a:latin typeface="Times New Roman" panose="02020603050405020304" pitchFamily="18" charset="0"/>
              </a:rPr>
              <a:t>The selection of appropriate process model and task set.</a:t>
            </a:r>
          </a:p>
          <a:p>
            <a:pPr marR="0" lvl="0" rtl="0"/>
            <a:r>
              <a:rPr lang="en-US" b="0" i="0" u="none" strike="noStrike" baseline="0" dirty="0">
                <a:latin typeface="Times New Roman" panose="02020603050405020304" pitchFamily="18" charset="0"/>
              </a:rPr>
              <a:t>Decomposition of tasks.</a:t>
            </a:r>
            <a:endParaRPr lang="en-US" dirty="0">
              <a:latin typeface="Times New Roman" panose="02020603050405020304" pitchFamily="18" charset="0"/>
            </a:endParaRPr>
          </a:p>
          <a:p>
            <a:pPr marR="0" lvl="0" rtl="0"/>
            <a:endParaRPr lang="en-US" dirty="0">
              <a:latin typeface="Times New Roman" panose="02020603050405020304" pitchFamily="18" charset="0"/>
            </a:endParaRPr>
          </a:p>
          <a:p>
            <a:pPr marR="0" lvl="0" rtl="0"/>
            <a:endParaRPr lang="en-US" dirty="0">
              <a:latin typeface="Times New Roman" panose="02020603050405020304" pitchFamily="18" charset="0"/>
            </a:endParaRPr>
          </a:p>
          <a:p>
            <a:pPr marR="0" lvl="0" rtl="0"/>
            <a:endParaRPr lang="en-US" dirty="0">
              <a:latin typeface="Times New Roman" panose="02020603050405020304" pitchFamily="18" charset="0"/>
            </a:endParaRPr>
          </a:p>
          <a:p>
            <a:pPr marR="0" lvl="0" rtl="0"/>
            <a:endParaRPr lang="en-US" b="0" i="0" u="none" strike="noStrike" baseline="0" dirty="0">
              <a:latin typeface="Times New Roman" panose="02020603050405020304" pitchFamily="18" charset="0"/>
            </a:endParaRPr>
          </a:p>
          <a:p>
            <a:pPr marR="0" lvl="0" rtl="0"/>
            <a:endParaRPr lang="en-US"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27951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C0668-7403-4352-A778-3FE52954155C}"/>
              </a:ext>
            </a:extLst>
          </p:cNvPr>
          <p:cNvSpPr>
            <a:spLocks noGrp="1"/>
          </p:cNvSpPr>
          <p:nvPr>
            <p:ph type="title"/>
          </p:nvPr>
        </p:nvSpPr>
        <p:spPr>
          <a:xfrm>
            <a:off x="3525982" y="3080615"/>
            <a:ext cx="10515600" cy="1325563"/>
          </a:xfrm>
        </p:spPr>
        <p:txBody>
          <a:bodyPr/>
          <a:lstStyle/>
          <a:p>
            <a:r>
              <a:rPr lang="en-US" b="1" i="0" u="none" strike="noStrike" baseline="0" dirty="0">
                <a:solidFill>
                  <a:srgbClr val="000000"/>
                </a:solidFill>
                <a:latin typeface="Times New Roman" panose="02020603050405020304" pitchFamily="18" charset="0"/>
              </a:rPr>
              <a:t> Feasibility Study</a:t>
            </a:r>
            <a:br>
              <a:rPr lang="en-US" b="1" i="0" u="none" strike="noStrike" baseline="0" dirty="0">
                <a:solidFill>
                  <a:srgbClr val="000000"/>
                </a:solidFill>
                <a:latin typeface="Times New Roman" panose="02020603050405020304" pitchFamily="18" charset="0"/>
              </a:rPr>
            </a:br>
            <a:endParaRPr lang="en-IN" dirty="0"/>
          </a:p>
        </p:txBody>
      </p:sp>
    </p:spTree>
    <p:extLst>
      <p:ext uri="{BB962C8B-B14F-4D97-AF65-F5344CB8AC3E}">
        <p14:creationId xmlns:p14="http://schemas.microsoft.com/office/powerpoint/2010/main" val="740453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A952-F90B-4C67-8C1C-6CB48CAB0E9B}"/>
              </a:ext>
            </a:extLst>
          </p:cNvPr>
          <p:cNvSpPr>
            <a:spLocks noGrp="1"/>
          </p:cNvSpPr>
          <p:nvPr>
            <p:ph type="title"/>
          </p:nvPr>
        </p:nvSpPr>
        <p:spPr/>
        <p:txBody>
          <a:bodyPr/>
          <a:lstStyle/>
          <a:p>
            <a:pPr marR="0" rtl="0"/>
            <a:r>
              <a:rPr lang="en-US" b="1" i="0" u="none" strike="noStrike" baseline="0" dirty="0">
                <a:latin typeface="Times New Roman" panose="02020603050405020304" pitchFamily="18" charset="0"/>
              </a:rPr>
              <a:t>Technical Feasibility</a:t>
            </a:r>
          </a:p>
        </p:txBody>
      </p:sp>
      <p:sp>
        <p:nvSpPr>
          <p:cNvPr id="3" name="Text Placeholder 2">
            <a:extLst>
              <a:ext uri="{FF2B5EF4-FFF2-40B4-BE49-F238E27FC236}">
                <a16:creationId xmlns:a16="http://schemas.microsoft.com/office/drawing/2014/main" id="{628D9E9E-CA71-4E69-B98C-21AA33026558}"/>
              </a:ext>
            </a:extLst>
          </p:cNvPr>
          <p:cNvSpPr>
            <a:spLocks noGrp="1"/>
          </p:cNvSpPr>
          <p:nvPr>
            <p:ph type="body" idx="1"/>
          </p:nvPr>
        </p:nvSpPr>
        <p:spPr/>
        <p:txBody>
          <a:bodyPr/>
          <a:lstStyle/>
          <a:p>
            <a:r>
              <a:rPr lang="en-US" b="0" i="0" u="none" strike="noStrike" baseline="0" dirty="0">
                <a:latin typeface="Times New Roman" panose="02020603050405020304" pitchFamily="18" charset="0"/>
              </a:rPr>
              <a:t>The system is self-explanting and does not need any entire sophisticated training. A system has been built by concentrating on the graphical user interface concepts, the website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a:t>
            </a:r>
            <a:endParaRPr lang="en-IN" dirty="0"/>
          </a:p>
        </p:txBody>
      </p:sp>
    </p:spTree>
    <p:extLst>
      <p:ext uri="{BB962C8B-B14F-4D97-AF65-F5344CB8AC3E}">
        <p14:creationId xmlns:p14="http://schemas.microsoft.com/office/powerpoint/2010/main" val="6623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DAD3-7202-46BF-A4C6-9565454659A4}"/>
              </a:ext>
            </a:extLst>
          </p:cNvPr>
          <p:cNvSpPr>
            <a:spLocks noGrp="1"/>
          </p:cNvSpPr>
          <p:nvPr>
            <p:ph type="title"/>
          </p:nvPr>
        </p:nvSpPr>
        <p:spPr>
          <a:xfrm>
            <a:off x="838200" y="1"/>
            <a:ext cx="10515600" cy="1343890"/>
          </a:xfrm>
        </p:spPr>
        <p:txBody>
          <a:bodyPr/>
          <a:lstStyle/>
          <a:p>
            <a:pPr marR="0" rtl="0"/>
            <a:r>
              <a:rPr lang="en-US" b="1" i="0" u="none" strike="noStrike" baseline="0" dirty="0">
                <a:latin typeface="Times New Roman" panose="02020603050405020304" pitchFamily="18" charset="0"/>
              </a:rPr>
              <a:t>Economical Feasibility </a:t>
            </a:r>
            <a:endParaRPr lang="en-US" b="1"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5BD7A721-735A-4E54-A326-6C369FB7C4C1}"/>
              </a:ext>
            </a:extLst>
          </p:cNvPr>
          <p:cNvSpPr>
            <a:spLocks noGrp="1"/>
          </p:cNvSpPr>
          <p:nvPr>
            <p:ph type="body" idx="1"/>
          </p:nvPr>
        </p:nvSpPr>
        <p:spPr>
          <a:xfrm>
            <a:off x="838200" y="1343891"/>
            <a:ext cx="10515600" cy="4833072"/>
          </a:xfrm>
        </p:spPr>
        <p:txBody>
          <a:bodyPr>
            <a:normAutofit fontScale="92500" lnSpcReduction="10000"/>
          </a:bodyPr>
          <a:lstStyle/>
          <a:p>
            <a:r>
              <a:rPr lang="en-US" b="0" i="0" u="none" strike="noStrike" baseline="0" dirty="0">
                <a:solidFill>
                  <a:srgbClr val="222222"/>
                </a:solidFill>
                <a:latin typeface="Times New Roman" panose="02020603050405020304" pitchFamily="18" charset="0"/>
              </a:rPr>
              <a:t>To produce an ecommerce website requires a high-speed connection to the Internet, a web server, and software.  Other costs that are relevant is the cost of the payment system, whether it is taking online payment directly from the society’s web site or an alternative third-party like Pay pal or more expensively using an online bank.</a:t>
            </a:r>
          </a:p>
          <a:p>
            <a:r>
              <a:rPr lang="en-US" b="0" i="0" u="none" strike="noStrike" baseline="0" dirty="0">
                <a:latin typeface="Times New Roman" panose="02020603050405020304" pitchFamily="18" charset="0"/>
              </a:rPr>
              <a:t>It refers to the benefits or outcomes we are deriving from the product as compared to the total cost we are spending for developing the benefits are more or less the same as the older system then it is not feasible to develop the product. The product is economical feasible. It will provide following benefits: </a:t>
            </a:r>
          </a:p>
          <a:p>
            <a:r>
              <a:rPr lang="en-US" b="0" i="0" u="none" strike="noStrike" baseline="0" dirty="0">
                <a:latin typeface="Times New Roman" panose="02020603050405020304" pitchFamily="18" charset="0"/>
                <a:sym typeface="Symbol" panose="05050102010706020507" pitchFamily="18" charset="2"/>
              </a:rPr>
              <a:t>Reduces the processing time</a:t>
            </a:r>
          </a:p>
          <a:p>
            <a:r>
              <a:rPr lang="en-US" b="0" i="0" u="none" strike="noStrike" baseline="0" dirty="0">
                <a:latin typeface="Times New Roman" panose="02020603050405020304" pitchFamily="18" charset="0"/>
                <a:sym typeface="Symbol" panose="05050102010706020507" pitchFamily="18" charset="2"/>
              </a:rPr>
              <a:t> Reduces the work load</a:t>
            </a:r>
          </a:p>
          <a:p>
            <a:r>
              <a:rPr lang="en-US" b="0" i="0" u="none" strike="noStrike" baseline="0" dirty="0">
                <a:latin typeface="Times New Roman" panose="02020603050405020304" pitchFamily="18" charset="0"/>
                <a:sym typeface="Symbol" panose="05050102010706020507" pitchFamily="18" charset="2"/>
              </a:rPr>
              <a:t>Administrative will be effective</a:t>
            </a:r>
            <a:endParaRPr lang="en-US" dirty="0">
              <a:latin typeface="Times New Roman" panose="02020603050405020304" pitchFamily="18" charset="0"/>
              <a:sym typeface="Symbol" panose="05050102010706020507" pitchFamily="18" charset="2"/>
            </a:endParaRPr>
          </a:p>
          <a:p>
            <a:endParaRPr lang="en-US" dirty="0">
              <a:solidFill>
                <a:srgbClr val="222222"/>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535195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D564-B59B-4616-83B6-C2806B8B00CA}"/>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Operational Feasibility  </a:t>
            </a:r>
          </a:p>
        </p:txBody>
      </p:sp>
      <p:sp>
        <p:nvSpPr>
          <p:cNvPr id="3" name="Text Placeholder 2">
            <a:extLst>
              <a:ext uri="{FF2B5EF4-FFF2-40B4-BE49-F238E27FC236}">
                <a16:creationId xmlns:a16="http://schemas.microsoft.com/office/drawing/2014/main" id="{2411D2E3-11AB-4AA4-9A87-B3D8D8F6B987}"/>
              </a:ext>
            </a:extLst>
          </p:cNvPr>
          <p:cNvSpPr>
            <a:spLocks noGrp="1"/>
          </p:cNvSpPr>
          <p:nvPr>
            <p:ph type="body" idx="1"/>
          </p:nvPr>
        </p:nvSpPr>
        <p:spPr/>
        <p:txBody>
          <a:bodyPr/>
          <a:lstStyle/>
          <a:p>
            <a:r>
              <a:rPr lang="en-US" b="0" i="0" u="none" strike="noStrike" baseline="0" dirty="0">
                <a:latin typeface="Times New Roman" panose="02020603050405020304" pitchFamily="18" charset="0"/>
              </a:rPr>
              <a:t>It refers to the feasibility of the product to be operational. Some products may work very well at the design and implementation but many fail in the real time environment. It introduces the study of human resources required and their technical expertise. This product is operationally feasible as it is designed specifically for E-Nursery. This provides consistent and integrated data management. It also provides information at all levels of people. </a:t>
            </a:r>
          </a:p>
          <a:p>
            <a:endParaRPr lang="en-IN" dirty="0"/>
          </a:p>
        </p:txBody>
      </p:sp>
    </p:spTree>
    <p:extLst>
      <p:ext uri="{BB962C8B-B14F-4D97-AF65-F5344CB8AC3E}">
        <p14:creationId xmlns:p14="http://schemas.microsoft.com/office/powerpoint/2010/main" val="272527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EF61-BB54-4D28-AFA2-468C60B27987}"/>
              </a:ext>
            </a:extLst>
          </p:cNvPr>
          <p:cNvSpPr>
            <a:spLocks noGrp="1"/>
          </p:cNvSpPr>
          <p:nvPr>
            <p:ph type="title"/>
          </p:nvPr>
        </p:nvSpPr>
        <p:spPr>
          <a:xfrm>
            <a:off x="2043545" y="2937163"/>
            <a:ext cx="10515600" cy="1325563"/>
          </a:xfrm>
        </p:spPr>
        <p:txBody>
          <a:bodyPr/>
          <a:lstStyle/>
          <a:p>
            <a:pPr marR="0" rtl="0"/>
            <a:r>
              <a:rPr lang="en-US" b="1" i="0" u="none" strike="noStrike" baseline="0" dirty="0">
                <a:latin typeface="Times New Roman" panose="02020603050405020304" pitchFamily="18" charset="0"/>
              </a:rPr>
              <a:t>CHAPTER-1 INTRODUCTION</a:t>
            </a:r>
          </a:p>
        </p:txBody>
      </p:sp>
    </p:spTree>
    <p:extLst>
      <p:ext uri="{BB962C8B-B14F-4D97-AF65-F5344CB8AC3E}">
        <p14:creationId xmlns:p14="http://schemas.microsoft.com/office/powerpoint/2010/main" val="653128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DA4A-5EAE-4367-992A-A3911C017C24}"/>
              </a:ext>
            </a:extLst>
          </p:cNvPr>
          <p:cNvSpPr>
            <a:spLocks noGrp="1"/>
          </p:cNvSpPr>
          <p:nvPr>
            <p:ph type="title"/>
          </p:nvPr>
        </p:nvSpPr>
        <p:spPr>
          <a:xfrm>
            <a:off x="3165764" y="3193472"/>
            <a:ext cx="10515600" cy="1325563"/>
          </a:xfrm>
        </p:spPr>
        <p:txBody>
          <a:bodyPr/>
          <a:lstStyle/>
          <a:p>
            <a:pPr marR="8000"/>
            <a:r>
              <a:rPr lang="en-US" b="1" i="0" u="none" strike="noStrike" baseline="0" dirty="0">
                <a:latin typeface="Times New Roman" panose="02020603050405020304" pitchFamily="18" charset="0"/>
              </a:rPr>
              <a:t>CHAPTER 3 </a:t>
            </a:r>
            <a:r>
              <a:rPr lang="en-US" b="1" spc="-5" dirty="0">
                <a:effectLst/>
                <a:latin typeface="Times New Roman" panose="02020603050405020304" pitchFamily="18" charset="0"/>
                <a:ea typeface="Times New Roman" panose="02020603050405020304" pitchFamily="18" charset="0"/>
              </a:rPr>
              <a:t>DESIGN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744262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C8C1-41ED-4F4B-AC92-6BCEC740B297}"/>
              </a:ext>
            </a:extLst>
          </p:cNvPr>
          <p:cNvSpPr>
            <a:spLocks noGrp="1"/>
          </p:cNvSpPr>
          <p:nvPr>
            <p:ph type="title"/>
          </p:nvPr>
        </p:nvSpPr>
        <p:spPr/>
        <p:txBody>
          <a:bodyPr/>
          <a:lstStyle/>
          <a:p>
            <a:r>
              <a:rPr lang="en-US" b="1" i="0" u="none" strike="noStrike" baseline="0" dirty="0">
                <a:latin typeface="Times New Roman" panose="02020603050405020304" pitchFamily="18" charset="0"/>
              </a:rPr>
              <a:t>Data flow diagram</a:t>
            </a:r>
            <a:br>
              <a:rPr lang="en-US" b="1" i="0" u="none" strike="noStrike" baseline="0" dirty="0">
                <a:latin typeface="Times New Roman" panose="02020603050405020304" pitchFamily="18" charset="0"/>
              </a:rPr>
            </a:b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007BF018-C6A8-4EC2-895F-5FCA5729F8A4}"/>
              </a:ext>
            </a:extLst>
          </p:cNvPr>
          <p:cNvSpPr>
            <a:spLocks noGrp="1"/>
          </p:cNvSpPr>
          <p:nvPr>
            <p:ph type="body" idx="1"/>
          </p:nvPr>
        </p:nvSpPr>
        <p:spPr>
          <a:xfrm>
            <a:off x="838200" y="1260764"/>
            <a:ext cx="10515600" cy="4916199"/>
          </a:xfrm>
        </p:spPr>
        <p:txBody>
          <a:bodyPr/>
          <a:lstStyle/>
          <a:p>
            <a:pPr marR="0" lvl="0" rtl="0"/>
            <a:r>
              <a:rPr lang="en-US" b="0" i="0" u="none" strike="noStrike" baseline="0" dirty="0">
                <a:latin typeface="Times New Roman" panose="02020603050405020304" pitchFamily="18" charset="0"/>
              </a:rPr>
              <a:t>DFD (data flow diagram) is also known as bubble chart or data flow graph. DFD’s are very useful in understanding the system and can be effectively used during analysis. It shows flow of data through a system visually. The DFD is a hierarchical graphical model of a system the different processing activities or functions that the system performs and the data interchange among these functions. It views a system as a function that transforms the inputs into desired output. Each function is considered as a process that consumes some input data and produces some output data. Function model can be represented using DFD.</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000147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EA6A2CA-7AC1-4DBA-A387-CD64BF396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147762"/>
            <a:ext cx="8096250" cy="4562475"/>
          </a:xfrm>
          <a:prstGeom prst="rect">
            <a:avLst/>
          </a:prstGeom>
        </p:spPr>
      </p:pic>
    </p:spTree>
    <p:extLst>
      <p:ext uri="{BB962C8B-B14F-4D97-AF65-F5344CB8AC3E}">
        <p14:creationId xmlns:p14="http://schemas.microsoft.com/office/powerpoint/2010/main" val="446446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FA39-7E38-424D-A73B-3484F6CC667F}"/>
              </a:ext>
            </a:extLst>
          </p:cNvPr>
          <p:cNvSpPr>
            <a:spLocks noGrp="1"/>
          </p:cNvSpPr>
          <p:nvPr>
            <p:ph type="title"/>
          </p:nvPr>
        </p:nvSpPr>
        <p:spPr/>
        <p:txBody>
          <a:bodyPr/>
          <a:lstStyle/>
          <a:p>
            <a:pPr marR="0" algn="ctr" rtl="0"/>
            <a:r>
              <a:rPr lang="en-US" b="0" i="0" u="none" strike="noStrike" baseline="0" dirty="0">
                <a:latin typeface="Times New Roman" panose="02020603050405020304" pitchFamily="18" charset="0"/>
              </a:rPr>
              <a:t>DFD Context level-0</a:t>
            </a:r>
          </a:p>
        </p:txBody>
      </p:sp>
      <p:pic>
        <p:nvPicPr>
          <p:cNvPr id="5" name="Picture 4">
            <a:extLst>
              <a:ext uri="{FF2B5EF4-FFF2-40B4-BE49-F238E27FC236}">
                <a16:creationId xmlns:a16="http://schemas.microsoft.com/office/drawing/2014/main" id="{43331B8E-F898-4445-899D-EEB953C21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66" y="2479107"/>
            <a:ext cx="10400868" cy="2751417"/>
          </a:xfrm>
          <a:prstGeom prst="rect">
            <a:avLst/>
          </a:prstGeom>
        </p:spPr>
      </p:pic>
    </p:spTree>
    <p:extLst>
      <p:ext uri="{BB962C8B-B14F-4D97-AF65-F5344CB8AC3E}">
        <p14:creationId xmlns:p14="http://schemas.microsoft.com/office/powerpoint/2010/main" val="2168809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FA39-7E38-424D-A73B-3484F6CC667F}"/>
              </a:ext>
            </a:extLst>
          </p:cNvPr>
          <p:cNvSpPr>
            <a:spLocks noGrp="1"/>
          </p:cNvSpPr>
          <p:nvPr>
            <p:ph type="title"/>
          </p:nvPr>
        </p:nvSpPr>
        <p:spPr>
          <a:xfrm>
            <a:off x="1683326" y="0"/>
            <a:ext cx="9358746" cy="1122248"/>
          </a:xfrm>
        </p:spPr>
        <p:txBody>
          <a:bodyPr>
            <a:normAutofit/>
          </a:bodyPr>
          <a:lstStyle/>
          <a:p>
            <a:pPr marR="0" algn="ctr" rtl="0"/>
            <a:r>
              <a:rPr lang="en-US" sz="3600" b="0" i="0" u="none" strike="noStrike" baseline="0" dirty="0">
                <a:latin typeface="Times New Roman" panose="02020603050405020304" pitchFamily="18" charset="0"/>
              </a:rPr>
              <a:t>DFD 2: Level-Admin</a:t>
            </a:r>
          </a:p>
        </p:txBody>
      </p:sp>
      <p:pic>
        <p:nvPicPr>
          <p:cNvPr id="5" name="Picture 4">
            <a:extLst>
              <a:ext uri="{FF2B5EF4-FFF2-40B4-BE49-F238E27FC236}">
                <a16:creationId xmlns:a16="http://schemas.microsoft.com/office/drawing/2014/main" id="{43331B8E-F898-4445-899D-EEB953C216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6574" y="997526"/>
            <a:ext cx="9178852" cy="5555673"/>
          </a:xfrm>
          <a:prstGeom prst="rect">
            <a:avLst/>
          </a:prstGeom>
        </p:spPr>
      </p:pic>
    </p:spTree>
    <p:extLst>
      <p:ext uri="{BB962C8B-B14F-4D97-AF65-F5344CB8AC3E}">
        <p14:creationId xmlns:p14="http://schemas.microsoft.com/office/powerpoint/2010/main" val="2822246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FA39-7E38-424D-A73B-3484F6CC667F}"/>
              </a:ext>
            </a:extLst>
          </p:cNvPr>
          <p:cNvSpPr>
            <a:spLocks noGrp="1"/>
          </p:cNvSpPr>
          <p:nvPr>
            <p:ph type="title"/>
          </p:nvPr>
        </p:nvSpPr>
        <p:spPr>
          <a:xfrm>
            <a:off x="1683326" y="0"/>
            <a:ext cx="9358746" cy="1122248"/>
          </a:xfrm>
        </p:spPr>
        <p:txBody>
          <a:bodyPr>
            <a:normAutofit/>
          </a:bodyPr>
          <a:lstStyle/>
          <a:p>
            <a:pPr marR="0" algn="ctr" rtl="0"/>
            <a:r>
              <a:rPr lang="en-US" sz="3600" b="0" i="0" u="none" strike="noStrike" baseline="0" dirty="0">
                <a:latin typeface="Times New Roman" panose="02020603050405020304" pitchFamily="18" charset="0"/>
              </a:rPr>
              <a:t>DFD 3: Level-Customer</a:t>
            </a:r>
          </a:p>
        </p:txBody>
      </p:sp>
      <p:pic>
        <p:nvPicPr>
          <p:cNvPr id="5" name="Picture 4">
            <a:extLst>
              <a:ext uri="{FF2B5EF4-FFF2-40B4-BE49-F238E27FC236}">
                <a16:creationId xmlns:a16="http://schemas.microsoft.com/office/drawing/2014/main" id="{43331B8E-F898-4445-899D-EEB953C216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83326" y="942110"/>
            <a:ext cx="8220737" cy="5611090"/>
          </a:xfrm>
          <a:prstGeom prst="rect">
            <a:avLst/>
          </a:prstGeom>
        </p:spPr>
      </p:pic>
    </p:spTree>
    <p:extLst>
      <p:ext uri="{BB962C8B-B14F-4D97-AF65-F5344CB8AC3E}">
        <p14:creationId xmlns:p14="http://schemas.microsoft.com/office/powerpoint/2010/main" val="385944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C365-CD00-4462-8063-A81D7EB1BC48}"/>
              </a:ext>
            </a:extLst>
          </p:cNvPr>
          <p:cNvSpPr>
            <a:spLocks noGrp="1"/>
          </p:cNvSpPr>
          <p:nvPr>
            <p:ph type="title"/>
          </p:nvPr>
        </p:nvSpPr>
        <p:spPr/>
        <p:txBody>
          <a:bodyPr/>
          <a:lstStyle/>
          <a:p>
            <a:r>
              <a:rPr lang="en-US" b="1" i="0" u="none" strike="noStrike" baseline="0" dirty="0">
                <a:latin typeface="Times New Roman" panose="02020603050405020304" pitchFamily="18" charset="0"/>
              </a:rPr>
              <a:t>ER-Diagram</a:t>
            </a:r>
            <a:br>
              <a:rPr lang="en-US" b="1" i="0" u="none" strike="noStrike" baseline="0" dirty="0">
                <a:latin typeface="Times New Roman" panose="02020603050405020304" pitchFamily="18" charset="0"/>
              </a:rPr>
            </a:b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C3464E86-1EDC-4628-A5AA-680F246D9E84}"/>
              </a:ext>
            </a:extLst>
          </p:cNvPr>
          <p:cNvSpPr>
            <a:spLocks noGrp="1"/>
          </p:cNvSpPr>
          <p:nvPr>
            <p:ph type="body" idx="1"/>
          </p:nvPr>
        </p:nvSpPr>
        <p:spPr/>
        <p:txBody>
          <a:bodyPr/>
          <a:lstStyle/>
          <a:p>
            <a:pPr marR="0" lvl="0" rtl="0"/>
            <a:r>
              <a:rPr lang="en-US" b="0" i="0" u="none" strike="noStrike" baseline="0" dirty="0">
                <a:latin typeface="Times New Roman" panose="02020603050405020304" pitchFamily="18" charset="0"/>
              </a:rPr>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393664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2913CA96-1021-4A89-B89B-5537B9469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127" y="101872"/>
            <a:ext cx="4895346" cy="4154722"/>
          </a:xfrm>
          <a:prstGeom prst="rect">
            <a:avLst/>
          </a:prstGeom>
        </p:spPr>
      </p:pic>
      <p:pic>
        <p:nvPicPr>
          <p:cNvPr id="56" name="Picture 55">
            <a:extLst>
              <a:ext uri="{FF2B5EF4-FFF2-40B4-BE49-F238E27FC236}">
                <a16:creationId xmlns:a16="http://schemas.microsoft.com/office/drawing/2014/main" id="{3799390B-436A-4C82-BAD9-EB250C276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127" y="4256594"/>
            <a:ext cx="4895346" cy="2667372"/>
          </a:xfrm>
          <a:prstGeom prst="rect">
            <a:avLst/>
          </a:prstGeom>
        </p:spPr>
      </p:pic>
    </p:spTree>
    <p:extLst>
      <p:ext uri="{BB962C8B-B14F-4D97-AF65-F5344CB8AC3E}">
        <p14:creationId xmlns:p14="http://schemas.microsoft.com/office/powerpoint/2010/main" val="626112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743886-F5C1-4218-877D-BD76D32B2A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5691" y="0"/>
            <a:ext cx="9545782" cy="6694805"/>
          </a:xfrm>
          <a:prstGeom prst="rect">
            <a:avLst/>
          </a:prstGeom>
        </p:spPr>
      </p:pic>
    </p:spTree>
    <p:extLst>
      <p:ext uri="{BB962C8B-B14F-4D97-AF65-F5344CB8AC3E}">
        <p14:creationId xmlns:p14="http://schemas.microsoft.com/office/powerpoint/2010/main" val="312108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EDC2-F26E-4EA1-9C1F-A2D036C76931}"/>
              </a:ext>
            </a:extLst>
          </p:cNvPr>
          <p:cNvSpPr>
            <a:spLocks noGrp="1"/>
          </p:cNvSpPr>
          <p:nvPr>
            <p:ph type="title"/>
          </p:nvPr>
        </p:nvSpPr>
        <p:spPr>
          <a:xfrm>
            <a:off x="1073726" y="2987890"/>
            <a:ext cx="10515600" cy="1325563"/>
          </a:xfrm>
        </p:spPr>
        <p:txBody>
          <a:bodyPr/>
          <a:lstStyle/>
          <a:p>
            <a:pPr marR="0" algn="ctr" rtl="0"/>
            <a:r>
              <a:rPr lang="en-US" b="1" i="0" u="none" strike="noStrike" baseline="0" dirty="0">
                <a:latin typeface="Times New Roman" panose="02020603050405020304" pitchFamily="18" charset="0"/>
              </a:rPr>
              <a:t>CHAPTER-4 SYSTEM MODELING</a:t>
            </a:r>
          </a:p>
        </p:txBody>
      </p:sp>
    </p:spTree>
    <p:extLst>
      <p:ext uri="{BB962C8B-B14F-4D97-AF65-F5344CB8AC3E}">
        <p14:creationId xmlns:p14="http://schemas.microsoft.com/office/powerpoint/2010/main" val="3589256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6D06-20BD-477F-8FA1-85B1B47935F3}"/>
              </a:ext>
            </a:extLst>
          </p:cNvPr>
          <p:cNvSpPr>
            <a:spLocks noGrp="1"/>
          </p:cNvSpPr>
          <p:nvPr>
            <p:ph type="title"/>
          </p:nvPr>
        </p:nvSpPr>
        <p:spPr/>
        <p:txBody>
          <a:bodyPr/>
          <a:lstStyle/>
          <a:p>
            <a:pPr marR="0" rtl="0"/>
            <a:r>
              <a:rPr lang="en-US" b="1" i="0" u="none" strike="noStrike" baseline="0" dirty="0">
                <a:latin typeface="Times New Roman" panose="02020603050405020304" pitchFamily="18" charset="0"/>
              </a:rPr>
              <a:t>Need of the new system</a:t>
            </a:r>
          </a:p>
        </p:txBody>
      </p:sp>
      <p:sp>
        <p:nvSpPr>
          <p:cNvPr id="4" name="Text Placeholder 3">
            <a:extLst>
              <a:ext uri="{FF2B5EF4-FFF2-40B4-BE49-F238E27FC236}">
                <a16:creationId xmlns:a16="http://schemas.microsoft.com/office/drawing/2014/main" id="{8031021A-4692-4B61-8D3A-B98680E97A75}"/>
              </a:ext>
            </a:extLst>
          </p:cNvPr>
          <p:cNvSpPr>
            <a:spLocks noGrp="1"/>
          </p:cNvSpPr>
          <p:nvPr>
            <p:ph type="body" idx="1"/>
          </p:nvPr>
        </p:nvSpPr>
        <p:spPr>
          <a:xfrm>
            <a:off x="838200" y="1825624"/>
            <a:ext cx="10938164" cy="4824557"/>
          </a:xfrm>
        </p:spPr>
        <p:txBody>
          <a:bodyPr/>
          <a:lstStyle/>
          <a:p>
            <a:r>
              <a:rPr lang="en-US" b="0" i="0" u="none" strike="noStrike" baseline="0" dirty="0">
                <a:latin typeface="Times New Roman" panose="02020603050405020304" pitchFamily="18" charset="0"/>
              </a:rPr>
              <a:t>In present era, the importance of </a:t>
            </a:r>
            <a:r>
              <a:rPr lang="en-US" b="1" i="0" u="none" strike="noStrike" baseline="0" dirty="0">
                <a:latin typeface="Times New Roman" panose="02020603050405020304" pitchFamily="18" charset="0"/>
              </a:rPr>
              <a:t>Nursery Store </a:t>
            </a:r>
            <a:r>
              <a:rPr lang="en-US" b="0" i="0" u="none" strike="noStrike" baseline="0" dirty="0">
                <a:latin typeface="Times New Roman" panose="02020603050405020304" pitchFamily="18" charset="0"/>
              </a:rPr>
              <a:t>is growing up day by day, user needs a simple interface to order Plants online, this project </a:t>
            </a:r>
            <a:r>
              <a:rPr lang="en-US" b="1" i="0" u="none" strike="noStrike" baseline="0" dirty="0">
                <a:latin typeface="Times New Roman" panose="02020603050405020304" pitchFamily="18" charset="0"/>
              </a:rPr>
              <a:t>Online Nursery Store </a:t>
            </a:r>
            <a:r>
              <a:rPr lang="en-US" b="0" i="0" u="none" strike="noStrike" baseline="0" dirty="0">
                <a:latin typeface="Times New Roman" panose="02020603050405020304" pitchFamily="18" charset="0"/>
              </a:rPr>
              <a:t>fulfills all the requirements of user and it provides an easy interface to navigate.</a:t>
            </a:r>
          </a:p>
          <a:p>
            <a:r>
              <a:rPr lang="en-US" b="0" i="0" u="none" strike="noStrike" baseline="0" dirty="0">
                <a:latin typeface="Times New Roman" panose="02020603050405020304" pitchFamily="18" charset="0"/>
              </a:rPr>
              <a:t>This Online Nursery Store allows the user to select the desired Plants from a list of available menu items.</a:t>
            </a:r>
          </a:p>
          <a:p>
            <a:r>
              <a:rPr lang="en-US" b="0" i="0" u="none" strike="noStrike" baseline="0" dirty="0">
                <a:latin typeface="Times New Roman" panose="02020603050405020304" pitchFamily="18" charset="0"/>
              </a:rPr>
              <a:t>We have simplified the flow of Plants ordering in this project, so if a person wants to buy Plants then he can easily order online on some clicks only. Also, we have implemented filters so customer can choose category from Nursery, Type etc.</a:t>
            </a: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0379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6DDF-415E-420B-85B4-07E78FCF15D4}"/>
              </a:ext>
            </a:extLst>
          </p:cNvPr>
          <p:cNvSpPr>
            <a:spLocks noGrp="1"/>
          </p:cNvSpPr>
          <p:nvPr>
            <p:ph type="title"/>
          </p:nvPr>
        </p:nvSpPr>
        <p:spPr>
          <a:xfrm>
            <a:off x="3318165" y="2930237"/>
            <a:ext cx="10515600" cy="1325563"/>
          </a:xfrm>
        </p:spPr>
        <p:txBody>
          <a:bodyPr/>
          <a:lstStyle/>
          <a:p>
            <a:pPr marR="0" rtl="0"/>
            <a:r>
              <a:rPr lang="en-US" b="1" i="0" u="none" strike="noStrike" baseline="0" dirty="0">
                <a:latin typeface="Times New Roman" panose="02020603050405020304" pitchFamily="18" charset="0"/>
              </a:rPr>
              <a:t>Database dictionary</a:t>
            </a:r>
            <a:endParaRPr lang="en-IN" b="0" i="0" u="none" strike="noStrike" baseline="0" dirty="0">
              <a:latin typeface="Shruti" panose="020B0502040204020203" pitchFamily="34" charset="0"/>
            </a:endParaRPr>
          </a:p>
        </p:txBody>
      </p:sp>
    </p:spTree>
    <p:extLst>
      <p:ext uri="{BB962C8B-B14F-4D97-AF65-F5344CB8AC3E}">
        <p14:creationId xmlns:p14="http://schemas.microsoft.com/office/powerpoint/2010/main" val="22189624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1</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spc="-10" dirty="0" err="1">
                <a:latin typeface="Times New Roman"/>
                <a:cs typeface="Times New Roman"/>
              </a:rPr>
              <a:t>U</a:t>
            </a:r>
            <a:r>
              <a:rPr lang="en-US" sz="2400" spc="0" dirty="0" err="1">
                <a:latin typeface="Times New Roman"/>
                <a:cs typeface="Times New Roman"/>
              </a:rPr>
              <a:t>se</a:t>
            </a:r>
            <a:r>
              <a:rPr lang="en-US" sz="2400" spc="-10" dirty="0" err="1">
                <a:latin typeface="Times New Roman"/>
                <a:cs typeface="Times New Roman"/>
              </a:rPr>
              <a:t>r</a:t>
            </a:r>
            <a:r>
              <a:rPr lang="en-US" sz="2400" spc="0" dirty="0" err="1">
                <a:latin typeface="Times New Roman"/>
                <a:cs typeface="Times New Roman"/>
              </a:rPr>
              <a:t>_</a:t>
            </a:r>
            <a:r>
              <a:rPr lang="en-US" sz="2400" spc="-15" dirty="0" err="1">
                <a:latin typeface="Times New Roman"/>
                <a:cs typeface="Times New Roman"/>
              </a:rPr>
              <a:t>r</a:t>
            </a:r>
            <a:r>
              <a:rPr lang="en-US" sz="2400" spc="0" dirty="0" err="1">
                <a:latin typeface="Times New Roman"/>
                <a:cs typeface="Times New Roman"/>
              </a:rPr>
              <a:t>e</a:t>
            </a:r>
            <a:r>
              <a:rPr lang="en-US" sz="2400" spc="5" dirty="0" err="1">
                <a:latin typeface="Times New Roman"/>
                <a:cs typeface="Times New Roman"/>
              </a:rPr>
              <a:t>g</a:t>
            </a:r>
            <a:r>
              <a:rPr lang="en-US" sz="2400" spc="-10" dirty="0" err="1">
                <a:latin typeface="Times New Roman"/>
                <a:cs typeface="Times New Roman"/>
              </a:rPr>
              <a:t>is</a:t>
            </a:r>
            <a:r>
              <a:rPr lang="en-US" sz="2400" spc="0" dirty="0" err="1">
                <a:latin typeface="Times New Roman"/>
                <a:cs typeface="Times New Roman"/>
              </a:rPr>
              <a:t>tr</a:t>
            </a:r>
            <a:r>
              <a:rPr lang="en-US" sz="2400" spc="-15" dirty="0" err="1">
                <a:latin typeface="Times New Roman"/>
                <a:cs typeface="Times New Roman"/>
              </a:rPr>
              <a:t>a</a:t>
            </a:r>
            <a:r>
              <a:rPr lang="en-US" sz="2400" spc="0" dirty="0" err="1">
                <a:latin typeface="Times New Roman"/>
                <a:cs typeface="Times New Roman"/>
              </a:rPr>
              <a:t>t</a:t>
            </a:r>
            <a:r>
              <a:rPr lang="en-US" sz="2400" spc="-10" dirty="0" err="1">
                <a:latin typeface="Times New Roman"/>
                <a:cs typeface="Times New Roman"/>
              </a:rPr>
              <a:t>i</a:t>
            </a:r>
            <a:r>
              <a:rPr lang="en-US" sz="2400" spc="0" dirty="0" err="1">
                <a:latin typeface="Times New Roman"/>
                <a:cs typeface="Times New Roman"/>
              </a:rPr>
              <a:t>on</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u</a:t>
            </a:r>
            <a:r>
              <a:rPr lang="en-US" sz="2400" spc="0" dirty="0" err="1">
                <a:latin typeface="Times New Roman"/>
                <a:cs typeface="Times New Roman"/>
              </a:rPr>
              <a:t>se</a:t>
            </a:r>
            <a:r>
              <a:rPr lang="en-US" sz="2400" spc="-15" dirty="0" err="1">
                <a:latin typeface="Times New Roman"/>
                <a:cs typeface="Times New Roman"/>
              </a:rPr>
              <a:t>r</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3">
            <a:extLst>
              <a:ext uri="{FF2B5EF4-FFF2-40B4-BE49-F238E27FC236}">
                <a16:creationId xmlns:a16="http://schemas.microsoft.com/office/drawing/2014/main" id="{49A507B9-F525-4260-BDB9-CC129EBF3D88}"/>
              </a:ext>
            </a:extLst>
          </p:cNvPr>
          <p:cNvGraphicFramePr>
            <a:graphicFrameLocks noGrp="1"/>
          </p:cNvGraphicFramePr>
          <p:nvPr>
            <p:extLst>
              <p:ext uri="{D42A27DB-BD31-4B8C-83A1-F6EECF244321}">
                <p14:modId xmlns:p14="http://schemas.microsoft.com/office/powerpoint/2010/main" val="2496063564"/>
              </p:ext>
            </p:extLst>
          </p:nvPr>
        </p:nvGraphicFramePr>
        <p:xfrm>
          <a:off x="2320544" y="1905000"/>
          <a:ext cx="7115556" cy="4838700"/>
        </p:xfrm>
        <a:graphic>
          <a:graphicData uri="http://schemas.openxmlformats.org/drawingml/2006/table">
            <a:tbl>
              <a:tblPr firstRow="1" bandRow="1">
                <a:tableStyleId>{2D5ABB26-0587-4C30-8999-92F81FD0307C}</a:tableStyleId>
              </a:tblPr>
              <a:tblGrid>
                <a:gridCol w="809579">
                  <a:extLst>
                    <a:ext uri="{9D8B030D-6E8A-4147-A177-3AD203B41FA5}">
                      <a16:colId xmlns:a16="http://schemas.microsoft.com/office/drawing/2014/main" val="20000"/>
                    </a:ext>
                  </a:extLst>
                </a:gridCol>
                <a:gridCol w="1574538">
                  <a:extLst>
                    <a:ext uri="{9D8B030D-6E8A-4147-A177-3AD203B41FA5}">
                      <a16:colId xmlns:a16="http://schemas.microsoft.com/office/drawing/2014/main" val="20001"/>
                    </a:ext>
                  </a:extLst>
                </a:gridCol>
                <a:gridCol w="1843659">
                  <a:extLst>
                    <a:ext uri="{9D8B030D-6E8A-4147-A177-3AD203B41FA5}">
                      <a16:colId xmlns:a16="http://schemas.microsoft.com/office/drawing/2014/main" val="20002"/>
                    </a:ext>
                  </a:extLst>
                </a:gridCol>
                <a:gridCol w="1418242">
                  <a:extLst>
                    <a:ext uri="{9D8B030D-6E8A-4147-A177-3AD203B41FA5}">
                      <a16:colId xmlns:a16="http://schemas.microsoft.com/office/drawing/2014/main" val="20003"/>
                    </a:ext>
                  </a:extLst>
                </a:gridCol>
                <a:gridCol w="1469538">
                  <a:extLst>
                    <a:ext uri="{9D8B030D-6E8A-4147-A177-3AD203B41FA5}">
                      <a16:colId xmlns:a16="http://schemas.microsoft.com/office/drawing/2014/main" val="20004"/>
                    </a:ext>
                  </a:extLst>
                </a:gridCol>
              </a:tblGrid>
              <a:tr h="403632">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412257">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1"/>
                  </a:ext>
                </a:extLst>
              </a:tr>
              <a:tr h="469180">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a:t>
                      </a:r>
                      <a:r>
                        <a:rPr sz="1400" spc="0" dirty="0">
                          <a:latin typeface="Times New Roman"/>
                          <a:cs typeface="Times New Roman"/>
                        </a:rPr>
                        <a:t>na</a:t>
                      </a:r>
                      <a:r>
                        <a:rPr sz="1400" spc="-15" dirty="0">
                          <a:latin typeface="Times New Roman"/>
                          <a:cs typeface="Times New Roman"/>
                        </a:rPr>
                        <a:t>m</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5"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marR="457834">
                        <a:lnSpc>
                          <a:spcPts val="161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20" dirty="0">
                          <a:latin typeface="Times New Roman"/>
                          <a:cs typeface="Times New Roman"/>
                        </a:rPr>
                        <a:t>F</a:t>
                      </a:r>
                      <a:r>
                        <a:rPr sz="1400" spc="0" dirty="0">
                          <a:latin typeface="Times New Roman"/>
                          <a:cs typeface="Times New Roman"/>
                        </a:rPr>
                        <a:t>i</a:t>
                      </a:r>
                      <a:r>
                        <a:rPr sz="1400" spc="-15" dirty="0">
                          <a:latin typeface="Times New Roman"/>
                          <a:cs typeface="Times New Roman"/>
                        </a:rPr>
                        <a:t>r</a:t>
                      </a:r>
                      <a:r>
                        <a:rPr sz="1400" spc="0" dirty="0">
                          <a:latin typeface="Times New Roman"/>
                          <a:cs typeface="Times New Roman"/>
                        </a:rPr>
                        <a:t>st name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331185">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ema</a:t>
                      </a:r>
                      <a:r>
                        <a:rPr sz="1400" spc="-10" dirty="0">
                          <a:latin typeface="Times New Roman"/>
                          <a:cs typeface="Times New Roman"/>
                        </a:rPr>
                        <a:t>il</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(3</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15" dirty="0">
                          <a:latin typeface="Times New Roman"/>
                          <a:cs typeface="Times New Roman"/>
                        </a:rPr>
                        <a:t>e</a:t>
                      </a:r>
                      <a:r>
                        <a:rPr sz="1400" spc="0" dirty="0">
                          <a:latin typeface="Times New Roman"/>
                          <a:cs typeface="Times New Roman"/>
                        </a:rPr>
                        <a:t>m</a:t>
                      </a:r>
                      <a:r>
                        <a:rPr sz="1400" spc="-15" dirty="0">
                          <a:latin typeface="Times New Roman"/>
                          <a:cs typeface="Times New Roman"/>
                        </a:rPr>
                        <a:t>a</a:t>
                      </a:r>
                      <a:r>
                        <a:rPr sz="1400" spc="0" dirty="0">
                          <a:latin typeface="Times New Roman"/>
                          <a:cs typeface="Times New Roman"/>
                        </a:rPr>
                        <a:t>il</a:t>
                      </a:r>
                      <a:r>
                        <a:rPr sz="1400" spc="-15"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82980">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pa</a:t>
                      </a:r>
                      <a:r>
                        <a:rPr sz="1400" spc="-10" dirty="0">
                          <a:latin typeface="Times New Roman"/>
                          <a:cs typeface="Times New Roman"/>
                        </a:rPr>
                        <a:t>ss</a:t>
                      </a:r>
                      <a:r>
                        <a:rPr sz="1400" spc="0" dirty="0">
                          <a:latin typeface="Times New Roman"/>
                          <a:cs typeface="Times New Roman"/>
                        </a:rPr>
                        <a:t>w</a:t>
                      </a:r>
                      <a:r>
                        <a:rPr sz="1400" spc="-10" dirty="0">
                          <a:latin typeface="Times New Roman"/>
                          <a:cs typeface="Times New Roman"/>
                        </a:rPr>
                        <a:t>o</a:t>
                      </a:r>
                      <a:r>
                        <a:rPr sz="1400" spc="0" dirty="0">
                          <a:latin typeface="Times New Roman"/>
                          <a:cs typeface="Times New Roman"/>
                        </a:rPr>
                        <a:t>rd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dirty="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a:t>
                      </a:r>
                      <a:r>
                        <a:rPr sz="1400" spc="0" dirty="0">
                          <a:latin typeface="Times New Roman"/>
                          <a:cs typeface="Times New Roman"/>
                        </a:rPr>
                        <a:t>p</a:t>
                      </a:r>
                      <a:r>
                        <a:rPr sz="1400" spc="-15" dirty="0">
                          <a:latin typeface="Times New Roman"/>
                          <a:cs typeface="Times New Roman"/>
                        </a:rPr>
                        <a:t>a</a:t>
                      </a:r>
                      <a:r>
                        <a:rPr sz="1400" spc="0" dirty="0">
                          <a:latin typeface="Times New Roman"/>
                          <a:cs typeface="Times New Roman"/>
                        </a:rPr>
                        <a:t>s</a:t>
                      </a:r>
                      <a:r>
                        <a:rPr sz="1400" spc="-10" dirty="0">
                          <a:latin typeface="Times New Roman"/>
                          <a:cs typeface="Times New Roman"/>
                        </a:rPr>
                        <a:t>sw</a:t>
                      </a:r>
                      <a:r>
                        <a:rPr sz="1400" spc="0" dirty="0">
                          <a:latin typeface="Times New Roman"/>
                          <a:cs typeface="Times New Roman"/>
                        </a:rPr>
                        <a:t>o</a:t>
                      </a:r>
                      <a:r>
                        <a:rPr sz="1400" spc="-15" dirty="0">
                          <a:latin typeface="Times New Roman"/>
                          <a:cs typeface="Times New Roman"/>
                        </a:rPr>
                        <a:t>r</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r h="405644">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c</a:t>
                      </a:r>
                      <a:r>
                        <a:rPr sz="1400" spc="-10" dirty="0">
                          <a:latin typeface="Times New Roman"/>
                          <a:cs typeface="Times New Roman"/>
                        </a:rPr>
                        <a:t>o</a:t>
                      </a:r>
                      <a:r>
                        <a:rPr sz="1400" spc="0" dirty="0">
                          <a:latin typeface="Times New Roman"/>
                          <a:cs typeface="Times New Roman"/>
                        </a:rPr>
                        <a:t>nfi</a:t>
                      </a:r>
                      <a:r>
                        <a:rPr sz="1400" spc="-15" dirty="0">
                          <a:latin typeface="Times New Roman"/>
                          <a:cs typeface="Times New Roman"/>
                        </a:rPr>
                        <a:t>r</a:t>
                      </a:r>
                      <a:r>
                        <a:rPr sz="1400" spc="0" dirty="0">
                          <a:latin typeface="Times New Roman"/>
                          <a:cs typeface="Times New Roman"/>
                        </a:rPr>
                        <a:t>m</a:t>
                      </a:r>
                      <a:r>
                        <a:rPr sz="1400" spc="-10" dirty="0">
                          <a:latin typeface="Times New Roman"/>
                          <a:cs typeface="Times New Roman"/>
                        </a:rPr>
                        <a:t>_</a:t>
                      </a:r>
                      <a:r>
                        <a:rPr sz="1400" spc="0" dirty="0">
                          <a:latin typeface="Times New Roman"/>
                          <a:cs typeface="Times New Roman"/>
                        </a:rPr>
                        <a:t>p</a:t>
                      </a:r>
                      <a:r>
                        <a:rPr sz="1400" spc="-15" dirty="0">
                          <a:latin typeface="Times New Roman"/>
                          <a:cs typeface="Times New Roman"/>
                        </a:rPr>
                        <a:t>a</a:t>
                      </a:r>
                      <a:r>
                        <a:rPr sz="1400" spc="0" dirty="0">
                          <a:latin typeface="Times New Roman"/>
                          <a:cs typeface="Times New Roman"/>
                        </a:rPr>
                        <a:t>s</a:t>
                      </a:r>
                      <a:r>
                        <a:rPr sz="1400" spc="-10" dirty="0">
                          <a:latin typeface="Times New Roman"/>
                          <a:cs typeface="Times New Roman"/>
                        </a:rPr>
                        <a:t>sw</a:t>
                      </a:r>
                      <a:r>
                        <a:rPr sz="1400" spc="0" dirty="0">
                          <a:latin typeface="Times New Roman"/>
                          <a:cs typeface="Times New Roman"/>
                        </a:rPr>
                        <a:t>o</a:t>
                      </a:r>
                      <a:r>
                        <a:rPr sz="1400" spc="-15" dirty="0">
                          <a:latin typeface="Times New Roman"/>
                          <a:cs typeface="Times New Roman"/>
                        </a:rPr>
                        <a:t>r</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a:t>
                      </a:r>
                      <a:r>
                        <a:rPr sz="1400" spc="0" dirty="0">
                          <a:latin typeface="Times New Roman"/>
                          <a:cs typeface="Times New Roman"/>
                        </a:rPr>
                        <a:t>p</a:t>
                      </a:r>
                      <a:r>
                        <a:rPr sz="1400" spc="-15" dirty="0">
                          <a:latin typeface="Times New Roman"/>
                          <a:cs typeface="Times New Roman"/>
                        </a:rPr>
                        <a:t>a</a:t>
                      </a:r>
                      <a:r>
                        <a:rPr sz="1400" spc="0" dirty="0">
                          <a:latin typeface="Times New Roman"/>
                          <a:cs typeface="Times New Roman"/>
                        </a:rPr>
                        <a:t>s</a:t>
                      </a:r>
                      <a:r>
                        <a:rPr sz="1400" spc="-10" dirty="0">
                          <a:latin typeface="Times New Roman"/>
                          <a:cs typeface="Times New Roman"/>
                        </a:rPr>
                        <a:t>sw</a:t>
                      </a:r>
                      <a:r>
                        <a:rPr sz="1400" spc="0" dirty="0">
                          <a:latin typeface="Times New Roman"/>
                          <a:cs typeface="Times New Roman"/>
                        </a:rPr>
                        <a:t>o</a:t>
                      </a:r>
                      <a:r>
                        <a:rPr sz="1400" spc="-15" dirty="0">
                          <a:latin typeface="Times New Roman"/>
                          <a:cs typeface="Times New Roman"/>
                        </a:rPr>
                        <a:t>r</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5"/>
                  </a:ext>
                </a:extLst>
              </a:tr>
              <a:tr h="467455">
                <a:tc>
                  <a:txBody>
                    <a:bodyPr/>
                    <a:lstStyle/>
                    <a:p>
                      <a:pPr marL="64769">
                        <a:lnSpc>
                          <a:spcPct val="100000"/>
                        </a:lnSpc>
                      </a:pPr>
                      <a:r>
                        <a:rPr sz="1400" dirty="0">
                          <a:latin typeface="Times New Roman"/>
                          <a:cs typeface="Times New Roman"/>
                        </a:rPr>
                        <a:t>6</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a:t>
                      </a:r>
                      <a:r>
                        <a:rPr sz="1400" spc="-10" dirty="0">
                          <a:latin typeface="Times New Roman"/>
                          <a:cs typeface="Times New Roman"/>
                        </a:rPr>
                        <a:t>ho</a:t>
                      </a:r>
                      <a:r>
                        <a:rPr sz="1400" spc="0" dirty="0">
                          <a:latin typeface="Times New Roman"/>
                          <a:cs typeface="Times New Roman"/>
                        </a:rPr>
                        <a:t>n</a:t>
                      </a:r>
                      <a:r>
                        <a:rPr sz="1400" spc="-15" dirty="0">
                          <a:latin typeface="Times New Roman"/>
                          <a:cs typeface="Times New Roman"/>
                        </a:rPr>
                        <a:t>e</a:t>
                      </a:r>
                      <a:r>
                        <a:rPr sz="1400" spc="0" dirty="0">
                          <a:latin typeface="Times New Roman"/>
                          <a:cs typeface="Times New Roman"/>
                        </a:rPr>
                        <a:t>_</a:t>
                      </a:r>
                      <a:r>
                        <a:rPr sz="1400" spc="-10" dirty="0">
                          <a:latin typeface="Times New Roman"/>
                          <a:cs typeface="Times New Roman"/>
                        </a:rPr>
                        <a:t>n</a:t>
                      </a:r>
                      <a:r>
                        <a:rPr sz="1400" spc="0" dirty="0">
                          <a:latin typeface="Times New Roman"/>
                          <a:cs typeface="Times New Roman"/>
                        </a:rPr>
                        <a:t>u</a:t>
                      </a:r>
                      <a:r>
                        <a:rPr sz="1400" spc="-15" dirty="0">
                          <a:latin typeface="Times New Roman"/>
                          <a:cs typeface="Times New Roman"/>
                        </a:rPr>
                        <a:t>m</a:t>
                      </a:r>
                      <a:r>
                        <a:rPr sz="1400" spc="0" dirty="0">
                          <a:latin typeface="Times New Roman"/>
                          <a:cs typeface="Times New Roman"/>
                        </a:rPr>
                        <a:t>ber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Bi</a:t>
                      </a:r>
                      <a:r>
                        <a:rPr sz="1400" spc="-10" dirty="0">
                          <a:latin typeface="Times New Roman"/>
                          <a:cs typeface="Times New Roman"/>
                        </a:rPr>
                        <a:t>g</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12)</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n</a:t>
                      </a:r>
                      <a:r>
                        <a:rPr sz="1400" spc="0" dirty="0">
                          <a:latin typeface="Times New Roman"/>
                          <a:cs typeface="Times New Roman"/>
                        </a:rPr>
                        <a:t>um</a:t>
                      </a:r>
                      <a:r>
                        <a:rPr sz="1400" spc="-10" dirty="0">
                          <a:latin typeface="Times New Roman"/>
                          <a:cs typeface="Times New Roman"/>
                        </a:rPr>
                        <a:t>b</a:t>
                      </a:r>
                      <a:r>
                        <a:rPr sz="1400" spc="0" dirty="0">
                          <a:latin typeface="Times New Roman"/>
                          <a:cs typeface="Times New Roman"/>
                        </a:rPr>
                        <a:t>er</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6"/>
                  </a:ext>
                </a:extLst>
              </a:tr>
              <a:tr h="465729">
                <a:tc>
                  <a:txBody>
                    <a:bodyPr/>
                    <a:lstStyle/>
                    <a:p>
                      <a:pPr marL="64769">
                        <a:lnSpc>
                          <a:spcPct val="100000"/>
                        </a:lnSpc>
                      </a:pPr>
                      <a:r>
                        <a:rPr sz="1400" dirty="0">
                          <a:latin typeface="Times New Roman"/>
                          <a:cs typeface="Times New Roman"/>
                        </a:rPr>
                        <a:t>7</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area</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15" dirty="0">
                          <a:latin typeface="Times New Roman"/>
                          <a:cs typeface="Times New Roman"/>
                        </a:rPr>
                        <a:t>a</a:t>
                      </a:r>
                      <a:r>
                        <a:rPr sz="1400" spc="0" dirty="0">
                          <a:latin typeface="Times New Roman"/>
                          <a:cs typeface="Times New Roman"/>
                        </a:rPr>
                        <a:t>rea</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7"/>
                  </a:ext>
                </a:extLst>
              </a:tr>
              <a:tr h="467455">
                <a:tc>
                  <a:txBody>
                    <a:bodyPr/>
                    <a:lstStyle/>
                    <a:p>
                      <a:pPr marL="64769">
                        <a:lnSpc>
                          <a:spcPct val="100000"/>
                        </a:lnSpc>
                      </a:pPr>
                      <a:r>
                        <a:rPr sz="1400" dirty="0">
                          <a:latin typeface="Times New Roman"/>
                          <a:cs typeface="Times New Roman"/>
                        </a:rPr>
                        <a:t>8</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a</a:t>
                      </a:r>
                      <a:r>
                        <a:rPr sz="1400" spc="-10" dirty="0">
                          <a:latin typeface="Times New Roman"/>
                          <a:cs typeface="Times New Roman"/>
                        </a:rPr>
                        <a:t>d</a:t>
                      </a:r>
                      <a:r>
                        <a:rPr sz="1400" spc="0" dirty="0">
                          <a:latin typeface="Times New Roman"/>
                          <a:cs typeface="Times New Roman"/>
                        </a:rPr>
                        <a:t>dre</a:t>
                      </a:r>
                      <a:r>
                        <a:rPr sz="1400" spc="-10" dirty="0">
                          <a:latin typeface="Times New Roman"/>
                          <a:cs typeface="Times New Roman"/>
                        </a:rPr>
                        <a:t>s</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0" dirty="0">
                          <a:latin typeface="Times New Roman"/>
                          <a:cs typeface="Times New Roman"/>
                        </a:rPr>
                        <a:t>5</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15" dirty="0">
                          <a:latin typeface="Times New Roman"/>
                          <a:cs typeface="Times New Roman"/>
                        </a:rPr>
                        <a:t>a</a:t>
                      </a:r>
                      <a:r>
                        <a:rPr sz="1400" spc="-10" dirty="0">
                          <a:latin typeface="Times New Roman"/>
                          <a:cs typeface="Times New Roman"/>
                        </a:rPr>
                        <a:t>d</a:t>
                      </a:r>
                      <a:r>
                        <a:rPr sz="1400" spc="0" dirty="0">
                          <a:latin typeface="Times New Roman"/>
                          <a:cs typeface="Times New Roman"/>
                        </a:rPr>
                        <a:t>dr</a:t>
                      </a:r>
                      <a:r>
                        <a:rPr sz="1400" spc="-15" dirty="0">
                          <a:latin typeface="Times New Roman"/>
                          <a:cs typeface="Times New Roman"/>
                        </a:rPr>
                        <a:t>e</a:t>
                      </a:r>
                      <a:r>
                        <a:rPr sz="1400" spc="0" dirty="0">
                          <a:latin typeface="Times New Roman"/>
                          <a:cs typeface="Times New Roman"/>
                        </a:rPr>
                        <a:t>ss</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8"/>
                  </a:ext>
                </a:extLst>
              </a:tr>
              <a:tr h="465729">
                <a:tc>
                  <a:txBody>
                    <a:bodyPr/>
                    <a:lstStyle/>
                    <a:p>
                      <a:pPr marL="64769">
                        <a:lnSpc>
                          <a:spcPct val="100000"/>
                        </a:lnSpc>
                      </a:pPr>
                      <a:r>
                        <a:rPr sz="1400" dirty="0">
                          <a:latin typeface="Times New Roman"/>
                          <a:cs typeface="Times New Roman"/>
                        </a:rPr>
                        <a:t>9</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a:t>
                      </a:r>
                      <a:r>
                        <a:rPr sz="1400" spc="-10" dirty="0">
                          <a:latin typeface="Times New Roman"/>
                          <a:cs typeface="Times New Roman"/>
                        </a:rPr>
                        <a:t>i</a:t>
                      </a:r>
                      <a:r>
                        <a:rPr sz="1400" spc="0" dirty="0">
                          <a:latin typeface="Times New Roman"/>
                          <a:cs typeface="Times New Roman"/>
                        </a:rPr>
                        <a:t>n</a:t>
                      </a:r>
                      <a:r>
                        <a:rPr sz="1400" spc="-15" dirty="0">
                          <a:latin typeface="Times New Roman"/>
                          <a:cs typeface="Times New Roman"/>
                        </a:rPr>
                        <a:t>c</a:t>
                      </a:r>
                      <a:r>
                        <a:rPr sz="1400" spc="0" dirty="0">
                          <a:latin typeface="Times New Roman"/>
                          <a:cs typeface="Times New Roman"/>
                        </a:rPr>
                        <a:t>o</a:t>
                      </a:r>
                      <a:r>
                        <a:rPr sz="1400" spc="-10" dirty="0">
                          <a:latin typeface="Times New Roman"/>
                          <a:cs typeface="Times New Roman"/>
                        </a:rPr>
                        <a:t>d</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p</a:t>
                      </a:r>
                      <a:r>
                        <a:rPr sz="1400" spc="0" dirty="0">
                          <a:latin typeface="Times New Roman"/>
                          <a:cs typeface="Times New Roman"/>
                        </a:rPr>
                        <a:t>in</a:t>
                      </a:r>
                      <a:r>
                        <a:rPr sz="1400" spc="-15" dirty="0">
                          <a:latin typeface="Times New Roman"/>
                          <a:cs typeface="Times New Roman"/>
                        </a:rPr>
                        <a:t>c</a:t>
                      </a:r>
                      <a:r>
                        <a:rPr sz="1400" spc="-10" dirty="0">
                          <a:latin typeface="Times New Roman"/>
                          <a:cs typeface="Times New Roman"/>
                        </a:rPr>
                        <a:t>o</a:t>
                      </a:r>
                      <a:r>
                        <a:rPr sz="1400" spc="0" dirty="0">
                          <a:latin typeface="Times New Roman"/>
                          <a:cs typeface="Times New Roman"/>
                        </a:rPr>
                        <a:t>de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467454">
                <a:tc>
                  <a:txBody>
                    <a:bodyPr/>
                    <a:lstStyle/>
                    <a:p>
                      <a:pPr marL="64769">
                        <a:lnSpc>
                          <a:spcPct val="100000"/>
                        </a:lnSpc>
                      </a:pPr>
                      <a:r>
                        <a:rPr sz="1400" spc="5" dirty="0">
                          <a:latin typeface="Times New Roman"/>
                          <a:cs typeface="Times New Roman"/>
                        </a:rPr>
                        <a:t>10</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a:t>
                      </a:r>
                      <a:r>
                        <a:rPr sz="1400" spc="0" dirty="0">
                          <a:latin typeface="Times New Roman"/>
                          <a:cs typeface="Times New Roman"/>
                        </a:rPr>
                        <a:t>g</a:t>
                      </a:r>
                      <a:r>
                        <a:rPr sz="1400" spc="-15" dirty="0">
                          <a:latin typeface="Times New Roman"/>
                          <a:cs typeface="Times New Roman"/>
                        </a:rPr>
                        <a:t>e</a:t>
                      </a:r>
                      <a:r>
                        <a:rPr sz="1400" spc="0" dirty="0">
                          <a:latin typeface="Times New Roman"/>
                          <a:cs typeface="Times New Roman"/>
                        </a:rPr>
                        <a:t>n</a:t>
                      </a:r>
                      <a:r>
                        <a:rPr sz="1400" spc="-10" dirty="0">
                          <a:latin typeface="Times New Roman"/>
                          <a:cs typeface="Times New Roman"/>
                        </a:rPr>
                        <a:t>d</a:t>
                      </a:r>
                      <a:r>
                        <a:rPr sz="1400" spc="0" dirty="0">
                          <a:latin typeface="Times New Roman"/>
                          <a:cs typeface="Times New Roman"/>
                        </a:rPr>
                        <a:t>er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a:t>
                      </a:r>
                      <a:r>
                        <a:rPr sz="1400" spc="0" dirty="0">
                          <a:latin typeface="Times New Roman"/>
                          <a:cs typeface="Times New Roman"/>
                        </a:rPr>
                        <a:t>g</a:t>
                      </a:r>
                      <a:r>
                        <a:rPr sz="1400" spc="-15" dirty="0">
                          <a:latin typeface="Times New Roman"/>
                          <a:cs typeface="Times New Roman"/>
                        </a:rPr>
                        <a:t>e</a:t>
                      </a:r>
                      <a:r>
                        <a:rPr sz="1400" spc="0" dirty="0">
                          <a:latin typeface="Times New Roman"/>
                          <a:cs typeface="Times New Roman"/>
                        </a:rPr>
                        <a:t>n</a:t>
                      </a:r>
                      <a:r>
                        <a:rPr sz="1400" spc="-10" dirty="0">
                          <a:latin typeface="Times New Roman"/>
                          <a:cs typeface="Times New Roman"/>
                        </a:rPr>
                        <a:t>d</a:t>
                      </a:r>
                      <a:r>
                        <a:rPr sz="1400" spc="0" dirty="0">
                          <a:latin typeface="Times New Roman"/>
                          <a:cs typeface="Times New Roman"/>
                        </a:rPr>
                        <a:t>er</a:t>
                      </a:r>
                      <a:endParaRPr sz="1400" dirty="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67159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2</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Product</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a:latin typeface="Times New Roman"/>
                <a:cs typeface="Times New Roman"/>
              </a:rPr>
              <a:t>product</a:t>
            </a:r>
            <a:r>
              <a:rPr lang="en-US" sz="2400" spc="-10" dirty="0">
                <a:latin typeface="Times New Roman"/>
                <a:cs typeface="Times New Roman"/>
              </a:rPr>
              <a:t>_i</a:t>
            </a:r>
            <a:r>
              <a:rPr lang="en-US" sz="2400" spc="0" dirty="0">
                <a:latin typeface="Times New Roman"/>
                <a:cs typeface="Times New Roman"/>
              </a:rPr>
              <a:t>d</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6" name="object 3">
            <a:extLst>
              <a:ext uri="{FF2B5EF4-FFF2-40B4-BE49-F238E27FC236}">
                <a16:creationId xmlns:a16="http://schemas.microsoft.com/office/drawing/2014/main" id="{E8B09540-010D-4631-AB7C-034F6B9FC50A}"/>
              </a:ext>
            </a:extLst>
          </p:cNvPr>
          <p:cNvGraphicFramePr>
            <a:graphicFrameLocks noGrp="1"/>
          </p:cNvGraphicFramePr>
          <p:nvPr>
            <p:extLst>
              <p:ext uri="{D42A27DB-BD31-4B8C-83A1-F6EECF244321}">
                <p14:modId xmlns:p14="http://schemas.microsoft.com/office/powerpoint/2010/main" val="1974778736"/>
              </p:ext>
            </p:extLst>
          </p:nvPr>
        </p:nvGraphicFramePr>
        <p:xfrm>
          <a:off x="1990026" y="1883790"/>
          <a:ext cx="8211948" cy="4758310"/>
        </p:xfrm>
        <a:graphic>
          <a:graphicData uri="http://schemas.openxmlformats.org/drawingml/2006/table">
            <a:tbl>
              <a:tblPr firstRow="1" bandRow="1">
                <a:tableStyleId>{2D5ABB26-0587-4C30-8999-92F81FD0307C}</a:tableStyleId>
              </a:tblPr>
              <a:tblGrid>
                <a:gridCol w="1023297">
                  <a:extLst>
                    <a:ext uri="{9D8B030D-6E8A-4147-A177-3AD203B41FA5}">
                      <a16:colId xmlns:a16="http://schemas.microsoft.com/office/drawing/2014/main" val="20000"/>
                    </a:ext>
                  </a:extLst>
                </a:gridCol>
                <a:gridCol w="1633455">
                  <a:extLst>
                    <a:ext uri="{9D8B030D-6E8A-4147-A177-3AD203B41FA5}">
                      <a16:colId xmlns:a16="http://schemas.microsoft.com/office/drawing/2014/main" val="20001"/>
                    </a:ext>
                  </a:extLst>
                </a:gridCol>
                <a:gridCol w="2222458">
                  <a:extLst>
                    <a:ext uri="{9D8B030D-6E8A-4147-A177-3AD203B41FA5}">
                      <a16:colId xmlns:a16="http://schemas.microsoft.com/office/drawing/2014/main" val="20002"/>
                    </a:ext>
                  </a:extLst>
                </a:gridCol>
                <a:gridCol w="1636769">
                  <a:extLst>
                    <a:ext uri="{9D8B030D-6E8A-4147-A177-3AD203B41FA5}">
                      <a16:colId xmlns:a16="http://schemas.microsoft.com/office/drawing/2014/main" val="20003"/>
                    </a:ext>
                  </a:extLst>
                </a:gridCol>
                <a:gridCol w="1695969">
                  <a:extLst>
                    <a:ext uri="{9D8B030D-6E8A-4147-A177-3AD203B41FA5}">
                      <a16:colId xmlns:a16="http://schemas.microsoft.com/office/drawing/2014/main" val="20004"/>
                    </a:ext>
                  </a:extLst>
                </a:gridCol>
              </a:tblGrid>
              <a:tr h="396183">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408085">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1"/>
                  </a:ext>
                </a:extLst>
              </a:tr>
              <a:tr h="311166">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na</a:t>
                      </a:r>
                      <a:r>
                        <a:rPr sz="1400" spc="-15" dirty="0">
                          <a:latin typeface="Times New Roman"/>
                          <a:cs typeface="Times New Roman"/>
                        </a:rPr>
                        <a:t>m</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(5</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 </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462923">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d</a:t>
                      </a:r>
                      <a:r>
                        <a:rPr sz="1400" spc="-15" dirty="0">
                          <a:latin typeface="Times New Roman"/>
                          <a:cs typeface="Times New Roman"/>
                        </a:rPr>
                        <a:t>e</a:t>
                      </a:r>
                      <a:r>
                        <a:rPr sz="1400" spc="0" dirty="0">
                          <a:latin typeface="Times New Roman"/>
                          <a:cs typeface="Times New Roman"/>
                        </a:rPr>
                        <a:t>sc</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5</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marR="502920">
                        <a:lnSpc>
                          <a:spcPts val="161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 de</a:t>
                      </a:r>
                      <a:r>
                        <a:rPr sz="1400" spc="-10" dirty="0">
                          <a:latin typeface="Times New Roman"/>
                          <a:cs typeface="Times New Roman"/>
                        </a:rPr>
                        <a:t>s</a:t>
                      </a:r>
                      <a:r>
                        <a:rPr sz="1400" spc="0" dirty="0">
                          <a:latin typeface="Times New Roman"/>
                          <a:cs typeface="Times New Roman"/>
                        </a:rPr>
                        <a:t>cr</a:t>
                      </a:r>
                      <a:r>
                        <a:rPr sz="1400" spc="-10" dirty="0">
                          <a:latin typeface="Times New Roman"/>
                          <a:cs typeface="Times New Roman"/>
                        </a:rPr>
                        <a:t>ip</a:t>
                      </a:r>
                      <a:r>
                        <a:rPr sz="1400" spc="0" dirty="0">
                          <a:latin typeface="Times New Roman"/>
                          <a:cs typeface="Times New Roman"/>
                        </a:rPr>
                        <a:t>t</a:t>
                      </a:r>
                      <a:r>
                        <a:rPr sz="1400" spc="-10" dirty="0">
                          <a:latin typeface="Times New Roman"/>
                          <a:cs typeface="Times New Roman"/>
                        </a:rPr>
                        <a:t>io</a:t>
                      </a:r>
                      <a:r>
                        <a:rPr sz="1400"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76101">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a:t>
                      </a:r>
                      <a:r>
                        <a:rPr sz="1400" spc="-15" dirty="0">
                          <a:latin typeface="Times New Roman"/>
                          <a:cs typeface="Times New Roman"/>
                        </a:rPr>
                        <a:t>m</a:t>
                      </a:r>
                      <a:r>
                        <a:rPr sz="1400" spc="0" dirty="0">
                          <a:latin typeface="Times New Roman"/>
                          <a:cs typeface="Times New Roman"/>
                        </a:rPr>
                        <a:t>g1</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(4</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m</a:t>
                      </a:r>
                      <a:r>
                        <a:rPr sz="1400" spc="-15" dirty="0">
                          <a:latin typeface="Times New Roman"/>
                          <a:cs typeface="Times New Roman"/>
                        </a:rPr>
                        <a:t>a</a:t>
                      </a:r>
                      <a:r>
                        <a:rPr sz="1400" spc="0" dirty="0">
                          <a:latin typeface="Times New Roman"/>
                          <a:cs typeface="Times New Roman"/>
                        </a:rPr>
                        <a:t>ge 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399583">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a:t>
                      </a:r>
                      <a:r>
                        <a:rPr sz="1400" spc="-15" dirty="0">
                          <a:latin typeface="Times New Roman"/>
                          <a:cs typeface="Times New Roman"/>
                        </a:rPr>
                        <a:t>m</a:t>
                      </a:r>
                      <a:r>
                        <a:rPr sz="1400" spc="0" dirty="0">
                          <a:latin typeface="Times New Roman"/>
                          <a:cs typeface="Times New Roman"/>
                        </a:rPr>
                        <a:t>g2</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(4</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m</a:t>
                      </a:r>
                      <a:r>
                        <a:rPr sz="1400" spc="-15" dirty="0">
                          <a:latin typeface="Times New Roman"/>
                          <a:cs typeface="Times New Roman"/>
                        </a:rPr>
                        <a:t>a</a:t>
                      </a:r>
                      <a:r>
                        <a:rPr sz="1400" spc="0" dirty="0">
                          <a:latin typeface="Times New Roman"/>
                          <a:cs typeface="Times New Roman"/>
                        </a:rPr>
                        <a:t>ge 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5"/>
                  </a:ext>
                </a:extLst>
              </a:tr>
              <a:tr h="460798">
                <a:tc>
                  <a:txBody>
                    <a:bodyPr/>
                    <a:lstStyle/>
                    <a:p>
                      <a:pPr marL="64769">
                        <a:lnSpc>
                          <a:spcPct val="100000"/>
                        </a:lnSpc>
                      </a:pPr>
                      <a:r>
                        <a:rPr sz="1400" dirty="0">
                          <a:latin typeface="Times New Roman"/>
                          <a:cs typeface="Times New Roman"/>
                        </a:rPr>
                        <a:t>6</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p</a:t>
                      </a:r>
                      <a:r>
                        <a:rPr sz="1400" spc="-15" dirty="0">
                          <a:latin typeface="Times New Roman"/>
                          <a:cs typeface="Times New Roman"/>
                        </a:rPr>
                        <a:t>r</a:t>
                      </a:r>
                      <a:r>
                        <a:rPr sz="1400" spc="0" dirty="0">
                          <a:latin typeface="Times New Roman"/>
                          <a:cs typeface="Times New Roman"/>
                        </a:rPr>
                        <a:t>ice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 </a:t>
                      </a:r>
                      <a:r>
                        <a:rPr sz="1400" spc="0" dirty="0">
                          <a:latin typeface="Times New Roman"/>
                          <a:cs typeface="Times New Roman"/>
                        </a:rPr>
                        <a:t>pri</a:t>
                      </a:r>
                      <a:r>
                        <a:rPr sz="1400" spc="-15" dirty="0">
                          <a:latin typeface="Times New Roman"/>
                          <a:cs typeface="Times New Roman"/>
                        </a:rPr>
                        <a:t>c</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59096">
                <a:tc>
                  <a:txBody>
                    <a:bodyPr/>
                    <a:lstStyle/>
                    <a:p>
                      <a:pPr marL="64769">
                        <a:lnSpc>
                          <a:spcPct val="100000"/>
                        </a:lnSpc>
                      </a:pPr>
                      <a:r>
                        <a:rPr sz="1400" dirty="0">
                          <a:latin typeface="Times New Roman"/>
                          <a:cs typeface="Times New Roman"/>
                        </a:rPr>
                        <a:t>7</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s</a:t>
                      </a:r>
                      <a:r>
                        <a:rPr sz="1400" spc="-10" dirty="0">
                          <a:latin typeface="Times New Roman"/>
                          <a:cs typeface="Times New Roman"/>
                        </a:rPr>
                        <a:t>t</a:t>
                      </a:r>
                      <a:r>
                        <a:rPr sz="1400" spc="0" dirty="0">
                          <a:latin typeface="Times New Roman"/>
                          <a:cs typeface="Times New Roman"/>
                        </a:rPr>
                        <a:t>o</a:t>
                      </a:r>
                      <a:r>
                        <a:rPr sz="1400" spc="-15" dirty="0">
                          <a:latin typeface="Times New Roman"/>
                          <a:cs typeface="Times New Roman"/>
                        </a:rPr>
                        <a:t>c</a:t>
                      </a:r>
                      <a:r>
                        <a:rPr sz="1400" spc="0" dirty="0">
                          <a:latin typeface="Times New Roman"/>
                          <a:cs typeface="Times New Roman"/>
                        </a:rPr>
                        <a:t>k</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4</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s</a:t>
                      </a:r>
                      <a:r>
                        <a:rPr sz="1400" spc="0" dirty="0">
                          <a:latin typeface="Times New Roman"/>
                          <a:cs typeface="Times New Roman"/>
                        </a:rPr>
                        <a:t>t</a:t>
                      </a:r>
                      <a:r>
                        <a:rPr sz="1400" spc="-10" dirty="0">
                          <a:latin typeface="Times New Roman"/>
                          <a:cs typeface="Times New Roman"/>
                        </a:rPr>
                        <a:t>o</a:t>
                      </a:r>
                      <a:r>
                        <a:rPr sz="1400" spc="0" dirty="0">
                          <a:latin typeface="Times New Roman"/>
                          <a:cs typeface="Times New Roman"/>
                        </a:rPr>
                        <a:t>ck</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7"/>
                  </a:ext>
                </a:extLst>
              </a:tr>
              <a:tr h="460796">
                <a:tc>
                  <a:txBody>
                    <a:bodyPr/>
                    <a:lstStyle/>
                    <a:p>
                      <a:pPr marL="64769">
                        <a:lnSpc>
                          <a:spcPct val="100000"/>
                        </a:lnSpc>
                      </a:pPr>
                      <a:r>
                        <a:rPr sz="1400" dirty="0">
                          <a:latin typeface="Times New Roman"/>
                          <a:cs typeface="Times New Roman"/>
                        </a:rPr>
                        <a:t>8</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ca</a:t>
                      </a:r>
                      <a:r>
                        <a:rPr sz="1400" spc="5" dirty="0">
                          <a:latin typeface="Times New Roman"/>
                          <a:cs typeface="Times New Roman"/>
                        </a:rPr>
                        <a:t>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a:t>
                      </a:r>
                      <a:r>
                        <a:rPr sz="1400" spc="-10" dirty="0">
                          <a:latin typeface="Times New Roman"/>
                          <a:cs typeface="Times New Roman"/>
                        </a:rPr>
                        <a:t>y_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a:t>
                      </a:r>
                      <a:r>
                        <a:rPr sz="1400" spc="-10"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8"/>
                  </a:ext>
                </a:extLst>
              </a:tr>
              <a:tr h="462781">
                <a:tc>
                  <a:txBody>
                    <a:bodyPr/>
                    <a:lstStyle/>
                    <a:p>
                      <a:pPr marL="64769">
                        <a:lnSpc>
                          <a:spcPct val="100000"/>
                        </a:lnSpc>
                      </a:pPr>
                      <a:r>
                        <a:rPr sz="1400" dirty="0">
                          <a:latin typeface="Times New Roman"/>
                          <a:cs typeface="Times New Roman"/>
                        </a:rPr>
                        <a:t>9</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s</a:t>
                      </a:r>
                      <a:r>
                        <a:rPr sz="1400" spc="-10" dirty="0">
                          <a:latin typeface="Times New Roman"/>
                          <a:cs typeface="Times New Roman"/>
                        </a:rPr>
                        <a:t>ub</a:t>
                      </a:r>
                      <a:r>
                        <a:rPr sz="1400" spc="0" dirty="0">
                          <a:latin typeface="Times New Roman"/>
                          <a:cs typeface="Times New Roman"/>
                        </a:rPr>
                        <a:t>_c</a:t>
                      </a:r>
                      <a:r>
                        <a:rPr sz="1400" spc="-15" dirty="0">
                          <a:latin typeface="Times New Roman"/>
                          <a:cs typeface="Times New Roman"/>
                        </a:rPr>
                        <a:t>a</a:t>
                      </a:r>
                      <a:r>
                        <a:rPr sz="1400" spc="0" dirty="0">
                          <a:latin typeface="Times New Roman"/>
                          <a:cs typeface="Times New Roman"/>
                        </a:rPr>
                        <a:t>te</a:t>
                      </a:r>
                      <a:r>
                        <a:rPr sz="1400" spc="-10" dirty="0">
                          <a:latin typeface="Times New Roman"/>
                          <a:cs typeface="Times New Roman"/>
                        </a:rPr>
                        <a:t>g</a:t>
                      </a:r>
                      <a:r>
                        <a:rPr sz="1400" spc="0" dirty="0">
                          <a:latin typeface="Times New Roman"/>
                          <a:cs typeface="Times New Roman"/>
                        </a:rPr>
                        <a:t>o</a:t>
                      </a:r>
                      <a:r>
                        <a:rPr sz="1400" spc="-15" dirty="0">
                          <a:latin typeface="Times New Roman"/>
                          <a:cs typeface="Times New Roman"/>
                        </a:rPr>
                        <a:t>r</a:t>
                      </a:r>
                      <a:r>
                        <a:rPr sz="1400" spc="-10" dirty="0">
                          <a:latin typeface="Times New Roman"/>
                          <a:cs typeface="Times New Roman"/>
                        </a:rPr>
                        <a:t>y</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marR="433705">
                        <a:lnSpc>
                          <a:spcPts val="161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 s</a:t>
                      </a:r>
                      <a:r>
                        <a:rPr sz="1400" spc="-10" dirty="0">
                          <a:latin typeface="Times New Roman"/>
                          <a:cs typeface="Times New Roman"/>
                        </a:rPr>
                        <a:t>u</a:t>
                      </a:r>
                      <a:r>
                        <a:rPr sz="1400" spc="0" dirty="0">
                          <a:latin typeface="Times New Roman"/>
                          <a:cs typeface="Times New Roman"/>
                        </a:rPr>
                        <a:t>bc</a:t>
                      </a:r>
                      <a:r>
                        <a:rPr sz="1400" spc="-15" dirty="0">
                          <a:latin typeface="Times New Roman"/>
                          <a:cs typeface="Times New Roman"/>
                        </a:rPr>
                        <a:t>a</a:t>
                      </a:r>
                      <a:r>
                        <a:rPr sz="1400" spc="0" dirty="0">
                          <a:latin typeface="Times New Roman"/>
                          <a:cs typeface="Times New Roman"/>
                        </a:rPr>
                        <a:t>t</a:t>
                      </a:r>
                      <a:r>
                        <a:rPr sz="1400" spc="-15" dirty="0">
                          <a:latin typeface="Times New Roman"/>
                          <a:cs typeface="Times New Roman"/>
                        </a:rPr>
                        <a:t>e</a:t>
                      </a:r>
                      <a:r>
                        <a:rPr sz="1400" spc="0" dirty="0">
                          <a:latin typeface="Times New Roman"/>
                          <a:cs typeface="Times New Roman"/>
                        </a:rPr>
                        <a:t>g</a:t>
                      </a:r>
                      <a:r>
                        <a:rPr sz="1400" spc="-10" dirty="0">
                          <a:latin typeface="Times New Roman"/>
                          <a:cs typeface="Times New Roman"/>
                        </a:rPr>
                        <a:t>o</a:t>
                      </a:r>
                      <a:r>
                        <a:rPr sz="1400" spc="0" dirty="0">
                          <a:latin typeface="Times New Roman"/>
                          <a:cs typeface="Times New Roman"/>
                        </a:rPr>
                        <a:t>ry</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9"/>
                  </a:ext>
                </a:extLst>
              </a:tr>
              <a:tr h="460798">
                <a:tc>
                  <a:txBody>
                    <a:bodyPr/>
                    <a:lstStyle/>
                    <a:p>
                      <a:pPr marL="64769">
                        <a:lnSpc>
                          <a:spcPct val="100000"/>
                        </a:lnSpc>
                      </a:pPr>
                      <a:r>
                        <a:rPr sz="1400" spc="5" dirty="0">
                          <a:latin typeface="Times New Roman"/>
                          <a:cs typeface="Times New Roman"/>
                        </a:rPr>
                        <a:t>10</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fea</a:t>
                      </a:r>
                      <a:r>
                        <a:rPr sz="1400" spc="-5" dirty="0">
                          <a:latin typeface="Times New Roman"/>
                          <a:cs typeface="Times New Roman"/>
                        </a:rPr>
                        <a:t>t</a:t>
                      </a:r>
                      <a:r>
                        <a:rPr sz="1400" spc="0" dirty="0">
                          <a:latin typeface="Times New Roman"/>
                          <a:cs typeface="Times New Roman"/>
                        </a:rPr>
                        <a:t>ur</a:t>
                      </a:r>
                      <a:r>
                        <a:rPr sz="1400" spc="-15" dirty="0">
                          <a:latin typeface="Times New Roman"/>
                          <a:cs typeface="Times New Roman"/>
                        </a:rPr>
                        <a:t>e</a:t>
                      </a:r>
                      <a:r>
                        <a:rPr sz="1400" spc="-10" dirty="0">
                          <a:latin typeface="Times New Roman"/>
                          <a:cs typeface="Times New Roman"/>
                        </a:rPr>
                        <a:t>d</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T</a:t>
                      </a:r>
                      <a:r>
                        <a:rPr sz="1400" spc="-10" dirty="0">
                          <a:latin typeface="Times New Roman"/>
                          <a:cs typeface="Times New Roman"/>
                        </a:rPr>
                        <a:t>in</a:t>
                      </a:r>
                      <a:r>
                        <a:rPr sz="1400" spc="0" dirty="0">
                          <a:latin typeface="Times New Roman"/>
                          <a:cs typeface="Times New Roman"/>
                        </a:rPr>
                        <a:t>yI</a:t>
                      </a:r>
                      <a:r>
                        <a:rPr sz="1400" spc="-10" dirty="0">
                          <a:latin typeface="Times New Roman"/>
                          <a:cs typeface="Times New Roman"/>
                        </a:rPr>
                        <a:t>n</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2)</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Def</a:t>
                      </a:r>
                      <a:r>
                        <a:rPr sz="1400" spc="-10" dirty="0">
                          <a:latin typeface="Times New Roman"/>
                          <a:cs typeface="Times New Roman"/>
                        </a:rPr>
                        <a:t>au</a:t>
                      </a:r>
                      <a:r>
                        <a:rPr sz="1400" spc="0" dirty="0">
                          <a:latin typeface="Times New Roman"/>
                          <a:cs typeface="Times New Roman"/>
                        </a:rPr>
                        <a:t>lt</a:t>
                      </a:r>
                      <a:r>
                        <a:rPr sz="1400" spc="-15" dirty="0">
                          <a:latin typeface="Times New Roman"/>
                          <a:cs typeface="Times New Roman"/>
                        </a:rPr>
                        <a:t> </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0" dirty="0">
                          <a:latin typeface="Times New Roman"/>
                          <a:cs typeface="Times New Roman"/>
                        </a:rPr>
                        <a:t>fe</a:t>
                      </a:r>
                      <a:r>
                        <a:rPr sz="1400" spc="-15" dirty="0">
                          <a:latin typeface="Times New Roman"/>
                          <a:cs typeface="Times New Roman"/>
                        </a:rPr>
                        <a:t>a</a:t>
                      </a:r>
                      <a:r>
                        <a:rPr sz="1400" spc="-10" dirty="0">
                          <a:latin typeface="Times New Roman"/>
                          <a:cs typeface="Times New Roman"/>
                        </a:rPr>
                        <a:t>t</a:t>
                      </a:r>
                      <a:r>
                        <a:rPr sz="1400" spc="0" dirty="0">
                          <a:latin typeface="Times New Roman"/>
                          <a:cs typeface="Times New Roman"/>
                        </a:rPr>
                        <a:t>ur</a:t>
                      </a:r>
                      <a:r>
                        <a:rPr sz="1400" spc="-15" dirty="0">
                          <a:latin typeface="Times New Roman"/>
                          <a:cs typeface="Times New Roman"/>
                        </a:rPr>
                        <a:t>e</a:t>
                      </a:r>
                      <a:r>
                        <a:rPr sz="1400" spc="0" dirty="0">
                          <a:latin typeface="Times New Roman"/>
                          <a:cs typeface="Times New Roman"/>
                        </a:rPr>
                        <a:t>d</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01112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3</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dirty="0">
                <a:effectLst/>
                <a:latin typeface="Times New Roman" panose="02020603050405020304" pitchFamily="18" charset="0"/>
                <a:ea typeface="Calibri" panose="020F0502020204030204" pitchFamily="34" charset="0"/>
              </a:rPr>
              <a:t>Category</a:t>
            </a:r>
            <a:r>
              <a:rPr lang="en-US" sz="3200" b="1" spc="0" dirty="0">
                <a:latin typeface="Times New Roman"/>
                <a:cs typeface="Times New Roman"/>
              </a:rPr>
              <a:t/>
            </a:r>
            <a:br>
              <a:rPr lang="en-US" sz="3200" b="1"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category</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5">
            <a:extLst>
              <a:ext uri="{FF2B5EF4-FFF2-40B4-BE49-F238E27FC236}">
                <a16:creationId xmlns:a16="http://schemas.microsoft.com/office/drawing/2014/main" id="{1DCEF2EA-40EB-4BA5-97B5-138238AB984E}"/>
              </a:ext>
            </a:extLst>
          </p:cNvPr>
          <p:cNvGraphicFramePr>
            <a:graphicFrameLocks noGrp="1"/>
          </p:cNvGraphicFramePr>
          <p:nvPr>
            <p:extLst>
              <p:ext uri="{D42A27DB-BD31-4B8C-83A1-F6EECF244321}">
                <p14:modId xmlns:p14="http://schemas.microsoft.com/office/powerpoint/2010/main" val="1778585157"/>
              </p:ext>
            </p:extLst>
          </p:nvPr>
        </p:nvGraphicFramePr>
        <p:xfrm>
          <a:off x="1567052" y="3429000"/>
          <a:ext cx="8275448" cy="2657850"/>
        </p:xfrm>
        <a:graphic>
          <a:graphicData uri="http://schemas.openxmlformats.org/drawingml/2006/table">
            <a:tbl>
              <a:tblPr firstRow="1" bandRow="1">
                <a:tableStyleId>{2D5ABB26-0587-4C30-8999-92F81FD0307C}</a:tableStyleId>
              </a:tblPr>
              <a:tblGrid>
                <a:gridCol w="1031210">
                  <a:extLst>
                    <a:ext uri="{9D8B030D-6E8A-4147-A177-3AD203B41FA5}">
                      <a16:colId xmlns:a16="http://schemas.microsoft.com/office/drawing/2014/main" val="20000"/>
                    </a:ext>
                  </a:extLst>
                </a:gridCol>
                <a:gridCol w="1646086">
                  <a:extLst>
                    <a:ext uri="{9D8B030D-6E8A-4147-A177-3AD203B41FA5}">
                      <a16:colId xmlns:a16="http://schemas.microsoft.com/office/drawing/2014/main" val="20001"/>
                    </a:ext>
                  </a:extLst>
                </a:gridCol>
                <a:gridCol w="2239644">
                  <a:extLst>
                    <a:ext uri="{9D8B030D-6E8A-4147-A177-3AD203B41FA5}">
                      <a16:colId xmlns:a16="http://schemas.microsoft.com/office/drawing/2014/main" val="20002"/>
                    </a:ext>
                  </a:extLst>
                </a:gridCol>
                <a:gridCol w="1649425">
                  <a:extLst>
                    <a:ext uri="{9D8B030D-6E8A-4147-A177-3AD203B41FA5}">
                      <a16:colId xmlns:a16="http://schemas.microsoft.com/office/drawing/2014/main" val="20003"/>
                    </a:ext>
                  </a:extLst>
                </a:gridCol>
                <a:gridCol w="1709083">
                  <a:extLst>
                    <a:ext uri="{9D8B030D-6E8A-4147-A177-3AD203B41FA5}">
                      <a16:colId xmlns:a16="http://schemas.microsoft.com/office/drawing/2014/main" val="20004"/>
                    </a:ext>
                  </a:extLst>
                </a:gridCol>
              </a:tblGrid>
              <a:tr h="552804">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567041">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a:t>
                      </a:r>
                      <a:r>
                        <a:rPr sz="1400" spc="-10"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436549">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ca</a:t>
                      </a:r>
                      <a:r>
                        <a:rPr sz="1400" spc="5" dirty="0">
                          <a:latin typeface="Times New Roman"/>
                          <a:cs typeface="Times New Roman"/>
                        </a:rPr>
                        <a:t>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a:t>
                      </a:r>
                      <a:r>
                        <a:rPr sz="1400" spc="-10" dirty="0">
                          <a:latin typeface="Times New Roman"/>
                          <a:cs typeface="Times New Roman"/>
                        </a:rPr>
                        <a:t>y_</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(5</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a:t>
                      </a:r>
                      <a:r>
                        <a:rPr sz="1400" spc="-10" dirty="0">
                          <a:latin typeface="Times New Roman"/>
                          <a:cs typeface="Times New Roman"/>
                        </a:rPr>
                        <a:t> </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645927">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ca</a:t>
                      </a:r>
                      <a:r>
                        <a:rPr sz="1400" spc="5" dirty="0">
                          <a:latin typeface="Times New Roman"/>
                          <a:cs typeface="Times New Roman"/>
                        </a:rPr>
                        <a:t>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a:t>
                      </a:r>
                      <a:r>
                        <a:rPr sz="1400" spc="-10" dirty="0">
                          <a:latin typeface="Times New Roman"/>
                          <a:cs typeface="Times New Roman"/>
                        </a:rPr>
                        <a:t>y_</a:t>
                      </a:r>
                      <a:r>
                        <a:rPr sz="1400" spc="0" dirty="0">
                          <a:latin typeface="Times New Roman"/>
                          <a:cs typeface="Times New Roman"/>
                        </a:rPr>
                        <a:t>de</a:t>
                      </a:r>
                      <a:r>
                        <a:rPr sz="1400" spc="-10" dirty="0">
                          <a:latin typeface="Times New Roman"/>
                          <a:cs typeface="Times New Roman"/>
                        </a:rPr>
                        <a:t>s</a:t>
                      </a:r>
                      <a:r>
                        <a:rPr sz="1400" spc="0" dirty="0">
                          <a:latin typeface="Times New Roman"/>
                          <a:cs typeface="Times New Roman"/>
                        </a:rPr>
                        <a:t>c</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5" dirty="0">
                          <a:latin typeface="Times New Roman"/>
                          <a:cs typeface="Times New Roman"/>
                        </a:rPr>
                        <a:t>0</a:t>
                      </a:r>
                      <a:r>
                        <a:rPr sz="1400" spc="-1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marR="502920">
                        <a:lnSpc>
                          <a:spcPts val="161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 de</a:t>
                      </a:r>
                      <a:r>
                        <a:rPr sz="1400" spc="-10" dirty="0">
                          <a:latin typeface="Times New Roman"/>
                          <a:cs typeface="Times New Roman"/>
                        </a:rPr>
                        <a:t>s</a:t>
                      </a:r>
                      <a:r>
                        <a:rPr sz="1400" spc="0" dirty="0">
                          <a:latin typeface="Times New Roman"/>
                          <a:cs typeface="Times New Roman"/>
                        </a:rPr>
                        <a:t>cr</a:t>
                      </a:r>
                      <a:r>
                        <a:rPr sz="1400" spc="-10" dirty="0">
                          <a:latin typeface="Times New Roman"/>
                          <a:cs typeface="Times New Roman"/>
                        </a:rPr>
                        <a:t>ip</a:t>
                      </a:r>
                      <a:r>
                        <a:rPr sz="1400" spc="0" dirty="0">
                          <a:latin typeface="Times New Roman"/>
                          <a:cs typeface="Times New Roman"/>
                        </a:rPr>
                        <a:t>t</a:t>
                      </a:r>
                      <a:r>
                        <a:rPr sz="1400" spc="-10" dirty="0">
                          <a:latin typeface="Times New Roman"/>
                          <a:cs typeface="Times New Roman"/>
                        </a:rPr>
                        <a:t>io</a:t>
                      </a:r>
                      <a:r>
                        <a:rPr sz="1400"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55529">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spc="5" dirty="0">
                          <a:latin typeface="Times New Roman"/>
                          <a:cs typeface="Times New Roman"/>
                        </a:rPr>
                        <a:t>p</a:t>
                      </a:r>
                      <a:r>
                        <a:rPr sz="1400" spc="0" dirty="0">
                          <a:latin typeface="Times New Roman"/>
                          <a:cs typeface="Times New Roman"/>
                        </a:rPr>
                        <a:t>ar</a:t>
                      </a:r>
                      <a:r>
                        <a:rPr sz="1400" spc="-10" dirty="0">
                          <a:latin typeface="Times New Roman"/>
                          <a:cs typeface="Times New Roman"/>
                        </a:rPr>
                        <a:t>e</a:t>
                      </a:r>
                      <a:r>
                        <a:rPr sz="1400" spc="0" dirty="0">
                          <a:latin typeface="Times New Roman"/>
                          <a:cs typeface="Times New Roman"/>
                        </a:rPr>
                        <a:t>n</a:t>
                      </a:r>
                      <a:r>
                        <a:rPr sz="1400" spc="-10" dirty="0">
                          <a:latin typeface="Times New Roman"/>
                          <a:cs typeface="Times New Roman"/>
                        </a:rPr>
                        <a:t>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Def</a:t>
                      </a:r>
                      <a:r>
                        <a:rPr sz="1400" spc="-10" dirty="0">
                          <a:latin typeface="Times New Roman"/>
                          <a:cs typeface="Times New Roman"/>
                        </a:rPr>
                        <a:t>au</a:t>
                      </a:r>
                      <a:r>
                        <a:rPr sz="1400" spc="0" dirty="0">
                          <a:latin typeface="Times New Roman"/>
                          <a:cs typeface="Times New Roman"/>
                        </a:rPr>
                        <a:t>lt</a:t>
                      </a:r>
                      <a:r>
                        <a:rPr sz="1400" spc="-15" dirty="0">
                          <a:latin typeface="Times New Roman"/>
                          <a:cs typeface="Times New Roman"/>
                        </a:rPr>
                        <a:t> </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Pare</a:t>
                      </a:r>
                      <a:r>
                        <a:rPr sz="1400" spc="-5" dirty="0">
                          <a:latin typeface="Times New Roman"/>
                          <a:cs typeface="Times New Roman"/>
                        </a:rPr>
                        <a:t>n</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6288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4</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Area</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area</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6">
            <a:extLst>
              <a:ext uri="{FF2B5EF4-FFF2-40B4-BE49-F238E27FC236}">
                <a16:creationId xmlns:a16="http://schemas.microsoft.com/office/drawing/2014/main" id="{2EDA5BDD-979E-4882-A9B2-5D966AE1D4CE}"/>
              </a:ext>
            </a:extLst>
          </p:cNvPr>
          <p:cNvGraphicFramePr>
            <a:graphicFrameLocks noGrp="1"/>
          </p:cNvGraphicFramePr>
          <p:nvPr>
            <p:extLst>
              <p:ext uri="{D42A27DB-BD31-4B8C-83A1-F6EECF244321}">
                <p14:modId xmlns:p14="http://schemas.microsoft.com/office/powerpoint/2010/main" val="2296720052"/>
              </p:ext>
            </p:extLst>
          </p:nvPr>
        </p:nvGraphicFramePr>
        <p:xfrm>
          <a:off x="1828800" y="2938270"/>
          <a:ext cx="7823200" cy="2725929"/>
        </p:xfrm>
        <a:graphic>
          <a:graphicData uri="http://schemas.openxmlformats.org/drawingml/2006/table">
            <a:tbl>
              <a:tblPr firstRow="1" bandRow="1">
                <a:tableStyleId>{2D5ABB26-0587-4C30-8999-92F81FD0307C}</a:tableStyleId>
              </a:tblPr>
              <a:tblGrid>
                <a:gridCol w="974855">
                  <a:extLst>
                    <a:ext uri="{9D8B030D-6E8A-4147-A177-3AD203B41FA5}">
                      <a16:colId xmlns:a16="http://schemas.microsoft.com/office/drawing/2014/main" val="20000"/>
                    </a:ext>
                  </a:extLst>
                </a:gridCol>
                <a:gridCol w="1556128">
                  <a:extLst>
                    <a:ext uri="{9D8B030D-6E8A-4147-A177-3AD203B41FA5}">
                      <a16:colId xmlns:a16="http://schemas.microsoft.com/office/drawing/2014/main" val="20001"/>
                    </a:ext>
                  </a:extLst>
                </a:gridCol>
                <a:gridCol w="2117249">
                  <a:extLst>
                    <a:ext uri="{9D8B030D-6E8A-4147-A177-3AD203B41FA5}">
                      <a16:colId xmlns:a16="http://schemas.microsoft.com/office/drawing/2014/main" val="20002"/>
                    </a:ext>
                  </a:extLst>
                </a:gridCol>
                <a:gridCol w="1559285">
                  <a:extLst>
                    <a:ext uri="{9D8B030D-6E8A-4147-A177-3AD203B41FA5}">
                      <a16:colId xmlns:a16="http://schemas.microsoft.com/office/drawing/2014/main" val="20003"/>
                    </a:ext>
                  </a:extLst>
                </a:gridCol>
                <a:gridCol w="1615683">
                  <a:extLst>
                    <a:ext uri="{9D8B030D-6E8A-4147-A177-3AD203B41FA5}">
                      <a16:colId xmlns:a16="http://schemas.microsoft.com/office/drawing/2014/main" val="20004"/>
                    </a:ext>
                  </a:extLst>
                </a:gridCol>
              </a:tblGrid>
              <a:tr h="751703">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767220">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Area</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587451">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area_n</a:t>
                      </a:r>
                      <a:r>
                        <a:rPr sz="1400" spc="-10" dirty="0">
                          <a:latin typeface="Times New Roman"/>
                          <a:cs typeface="Times New Roman"/>
                        </a:rPr>
                        <a:t>a</a:t>
                      </a:r>
                      <a:r>
                        <a:rPr sz="1400" spc="0" dirty="0">
                          <a:latin typeface="Times New Roman"/>
                          <a:cs typeface="Times New Roman"/>
                        </a:rPr>
                        <a:t>me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(3</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Area</a:t>
                      </a:r>
                      <a:r>
                        <a:rPr sz="1400" spc="-15" dirty="0">
                          <a:latin typeface="Times New Roman"/>
                          <a:cs typeface="Times New Roman"/>
                        </a:rPr>
                        <a:t> </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619555">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a:t>
                      </a:r>
                      <a:r>
                        <a:rPr sz="1400" spc="-10" dirty="0">
                          <a:latin typeface="Times New Roman"/>
                          <a:cs typeface="Times New Roman"/>
                        </a:rPr>
                        <a:t>i</a:t>
                      </a:r>
                      <a:r>
                        <a:rPr sz="1400" spc="0" dirty="0">
                          <a:latin typeface="Times New Roman"/>
                          <a:cs typeface="Times New Roman"/>
                        </a:rPr>
                        <a:t>n</a:t>
                      </a:r>
                      <a:r>
                        <a:rPr sz="1400" spc="-15" dirty="0">
                          <a:latin typeface="Times New Roman"/>
                          <a:cs typeface="Times New Roman"/>
                        </a:rPr>
                        <a:t>c</a:t>
                      </a:r>
                      <a:r>
                        <a:rPr sz="1400" spc="0" dirty="0">
                          <a:latin typeface="Times New Roman"/>
                          <a:cs typeface="Times New Roman"/>
                        </a:rPr>
                        <a:t>o</a:t>
                      </a:r>
                      <a:r>
                        <a:rPr sz="1400" spc="-10" dirty="0">
                          <a:latin typeface="Times New Roman"/>
                          <a:cs typeface="Times New Roman"/>
                        </a:rPr>
                        <a:t>d</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Area</a:t>
                      </a:r>
                      <a:r>
                        <a:rPr sz="1400" spc="-15" dirty="0">
                          <a:latin typeface="Times New Roman"/>
                          <a:cs typeface="Times New Roman"/>
                        </a:rPr>
                        <a:t> </a:t>
                      </a:r>
                      <a:r>
                        <a:rPr sz="1400" spc="0" dirty="0">
                          <a:latin typeface="Times New Roman"/>
                          <a:cs typeface="Times New Roman"/>
                        </a:rPr>
                        <a:t>p</a:t>
                      </a:r>
                      <a:r>
                        <a:rPr sz="1400" spc="-10" dirty="0">
                          <a:latin typeface="Times New Roman"/>
                          <a:cs typeface="Times New Roman"/>
                        </a:rPr>
                        <a:t>i</a:t>
                      </a:r>
                      <a:r>
                        <a:rPr sz="1400" spc="0" dirty="0">
                          <a:latin typeface="Times New Roman"/>
                          <a:cs typeface="Times New Roman"/>
                        </a:rPr>
                        <a:t>n</a:t>
                      </a:r>
                      <a:r>
                        <a:rPr sz="1400" spc="-15" dirty="0">
                          <a:latin typeface="Times New Roman"/>
                          <a:cs typeface="Times New Roman"/>
                        </a:rPr>
                        <a:t>c</a:t>
                      </a:r>
                      <a:r>
                        <a:rPr sz="1400" spc="-10" dirty="0">
                          <a:latin typeface="Times New Roman"/>
                          <a:cs typeface="Times New Roman"/>
                        </a:rPr>
                        <a:t>o</a:t>
                      </a:r>
                      <a:r>
                        <a:rPr sz="1400" spc="0" dirty="0">
                          <a:latin typeface="Times New Roman"/>
                          <a:cs typeface="Times New Roman"/>
                        </a:rPr>
                        <a:t>de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2625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5</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err="1">
                <a:latin typeface="Times New Roman"/>
                <a:cs typeface="Times New Roman"/>
              </a:rPr>
              <a:t>Verification_master</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10" dirty="0">
                <a:latin typeface="Times New Roman"/>
                <a:cs typeface="Times New Roman"/>
              </a:rPr>
              <a:t>i</a:t>
            </a:r>
            <a:r>
              <a:rPr lang="en-US" sz="2400" spc="0" dirty="0">
                <a:latin typeface="Times New Roman"/>
                <a:cs typeface="Times New Roman"/>
              </a:rPr>
              <a:t>d</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7">
            <a:extLst>
              <a:ext uri="{FF2B5EF4-FFF2-40B4-BE49-F238E27FC236}">
                <a16:creationId xmlns:a16="http://schemas.microsoft.com/office/drawing/2014/main" id="{C2DC2FF1-E7F4-4999-9930-5B58387FFF83}"/>
              </a:ext>
            </a:extLst>
          </p:cNvPr>
          <p:cNvGraphicFramePr>
            <a:graphicFrameLocks noGrp="1"/>
          </p:cNvGraphicFramePr>
          <p:nvPr>
            <p:extLst>
              <p:ext uri="{D42A27DB-BD31-4B8C-83A1-F6EECF244321}">
                <p14:modId xmlns:p14="http://schemas.microsoft.com/office/powerpoint/2010/main" val="2735060353"/>
              </p:ext>
            </p:extLst>
          </p:nvPr>
        </p:nvGraphicFramePr>
        <p:xfrm>
          <a:off x="1828800" y="2375027"/>
          <a:ext cx="8267700" cy="2616073"/>
        </p:xfrm>
        <a:graphic>
          <a:graphicData uri="http://schemas.openxmlformats.org/drawingml/2006/table">
            <a:tbl>
              <a:tblPr firstRow="1" bandRow="1">
                <a:tableStyleId>{2D5ABB26-0587-4C30-8999-92F81FD0307C}</a:tableStyleId>
              </a:tblPr>
              <a:tblGrid>
                <a:gridCol w="1012439">
                  <a:extLst>
                    <a:ext uri="{9D8B030D-6E8A-4147-A177-3AD203B41FA5}">
                      <a16:colId xmlns:a16="http://schemas.microsoft.com/office/drawing/2014/main" val="20000"/>
                    </a:ext>
                  </a:extLst>
                </a:gridCol>
                <a:gridCol w="1590263">
                  <a:extLst>
                    <a:ext uri="{9D8B030D-6E8A-4147-A177-3AD203B41FA5}">
                      <a16:colId xmlns:a16="http://schemas.microsoft.com/office/drawing/2014/main" val="20001"/>
                    </a:ext>
                  </a:extLst>
                </a:gridCol>
                <a:gridCol w="2242515">
                  <a:extLst>
                    <a:ext uri="{9D8B030D-6E8A-4147-A177-3AD203B41FA5}">
                      <a16:colId xmlns:a16="http://schemas.microsoft.com/office/drawing/2014/main" val="20002"/>
                    </a:ext>
                  </a:extLst>
                </a:gridCol>
                <a:gridCol w="1709611">
                  <a:extLst>
                    <a:ext uri="{9D8B030D-6E8A-4147-A177-3AD203B41FA5}">
                      <a16:colId xmlns:a16="http://schemas.microsoft.com/office/drawing/2014/main" val="20003"/>
                    </a:ext>
                  </a:extLst>
                </a:gridCol>
                <a:gridCol w="1712872">
                  <a:extLst>
                    <a:ext uri="{9D8B030D-6E8A-4147-A177-3AD203B41FA5}">
                      <a16:colId xmlns:a16="http://schemas.microsoft.com/office/drawing/2014/main" val="20004"/>
                    </a:ext>
                  </a:extLst>
                </a:gridCol>
              </a:tblGrid>
              <a:tr h="608885">
                <a:tc>
                  <a:txBody>
                    <a:bodyPr/>
                    <a:lstStyle/>
                    <a:p>
                      <a:pPr marL="64769">
                        <a:lnSpc>
                          <a:spcPct val="100000"/>
                        </a:lnSpc>
                      </a:pPr>
                      <a:r>
                        <a:rPr sz="1400" b="1" dirty="0">
                          <a:latin typeface="Times New Roman"/>
                          <a:cs typeface="Times New Roman"/>
                        </a:rPr>
                        <a:t>SR</a:t>
                      </a:r>
                      <a:r>
                        <a:rPr sz="1400" b="1" spc="-5" dirty="0">
                          <a:latin typeface="Times New Roman"/>
                          <a:cs typeface="Times New Roman"/>
                        </a:rPr>
                        <a:t>.</a:t>
                      </a:r>
                      <a:r>
                        <a:rPr sz="1400" b="1" spc="-20" dirty="0">
                          <a:latin typeface="Times New Roman"/>
                          <a:cs typeface="Times New Roman"/>
                        </a:rPr>
                        <a:t>N</a:t>
                      </a:r>
                      <a:r>
                        <a:rPr sz="1400" b="1" spc="0" dirty="0">
                          <a:latin typeface="Times New Roman"/>
                          <a:cs typeface="Times New Roman"/>
                        </a:rPr>
                        <a:t>O</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LD</a:t>
                      </a:r>
                      <a:r>
                        <a:rPr sz="1400" b="1" spc="-10" dirty="0">
                          <a:latin typeface="Times New Roman"/>
                          <a:cs typeface="Times New Roman"/>
                        </a:rPr>
                        <a:t> 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605974">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605876">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ema</a:t>
                      </a:r>
                      <a:r>
                        <a:rPr sz="1400" spc="-10" dirty="0">
                          <a:latin typeface="Times New Roman"/>
                          <a:cs typeface="Times New Roman"/>
                        </a:rPr>
                        <a:t>il</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(3</a:t>
                      </a:r>
                      <a:r>
                        <a:rPr sz="1400" spc="5"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Em</a:t>
                      </a:r>
                      <a:r>
                        <a:rPr sz="1400" spc="-15" dirty="0">
                          <a:latin typeface="Times New Roman"/>
                          <a:cs typeface="Times New Roman"/>
                        </a:rPr>
                        <a:t>a</a:t>
                      </a:r>
                      <a:r>
                        <a:rPr sz="1400" spc="0" dirty="0">
                          <a:latin typeface="Times New Roman"/>
                          <a:cs typeface="Times New Roman"/>
                        </a:rPr>
                        <a:t>il</a:t>
                      </a:r>
                      <a:r>
                        <a:rPr sz="1400" spc="-15"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795338">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marR="151765">
                        <a:lnSpc>
                          <a:spcPts val="1610"/>
                        </a:lnSpc>
                      </a:pPr>
                      <a:r>
                        <a:rPr sz="1400" dirty="0" err="1">
                          <a:latin typeface="Times New Roman"/>
                          <a:cs typeface="Times New Roman"/>
                        </a:rPr>
                        <a:t>ve</a:t>
                      </a:r>
                      <a:r>
                        <a:rPr sz="1400" spc="-15" dirty="0" err="1">
                          <a:latin typeface="Times New Roman"/>
                          <a:cs typeface="Times New Roman"/>
                        </a:rPr>
                        <a:t>r</a:t>
                      </a:r>
                      <a:r>
                        <a:rPr sz="1400" spc="0" dirty="0" err="1">
                          <a:latin typeface="Times New Roman"/>
                          <a:cs typeface="Times New Roman"/>
                        </a:rPr>
                        <a:t>if</a:t>
                      </a:r>
                      <a:r>
                        <a:rPr sz="1400" spc="-10" dirty="0" err="1">
                          <a:latin typeface="Times New Roman"/>
                          <a:cs typeface="Times New Roman"/>
                        </a:rPr>
                        <a:t>i</a:t>
                      </a:r>
                      <a:r>
                        <a:rPr sz="1400" spc="0" dirty="0" err="1">
                          <a:latin typeface="Times New Roman"/>
                          <a:cs typeface="Times New Roman"/>
                        </a:rPr>
                        <a:t>ca</a:t>
                      </a:r>
                      <a:r>
                        <a:rPr sz="1400" spc="-10" dirty="0" err="1">
                          <a:latin typeface="Times New Roman"/>
                          <a:cs typeface="Times New Roman"/>
                        </a:rPr>
                        <a:t>ti</a:t>
                      </a:r>
                      <a:r>
                        <a:rPr sz="1400" spc="0" dirty="0" err="1">
                          <a:latin typeface="Times New Roman"/>
                          <a:cs typeface="Times New Roman"/>
                        </a:rPr>
                        <a:t>o</a:t>
                      </a:r>
                      <a:r>
                        <a:rPr sz="1400" spc="-10" dirty="0" err="1">
                          <a:latin typeface="Times New Roman"/>
                          <a:cs typeface="Times New Roman"/>
                        </a:rPr>
                        <a:t>n</a:t>
                      </a:r>
                      <a:r>
                        <a:rPr sz="1400" spc="0" dirty="0" err="1">
                          <a:latin typeface="Times New Roman"/>
                          <a:cs typeface="Times New Roman"/>
                        </a:rPr>
                        <a:t>_</a:t>
                      </a:r>
                      <a:r>
                        <a:rPr sz="1400" spc="-15" dirty="0" err="1">
                          <a:latin typeface="Times New Roman"/>
                          <a:cs typeface="Times New Roman"/>
                        </a:rPr>
                        <a:t>c</a:t>
                      </a:r>
                      <a:r>
                        <a:rPr sz="1400" spc="0" dirty="0" err="1">
                          <a:latin typeface="Times New Roman"/>
                          <a:cs typeface="Times New Roman"/>
                        </a:rPr>
                        <a:t>o</a:t>
                      </a:r>
                      <a:r>
                        <a:rPr sz="1400" spc="5" dirty="0" err="1">
                          <a:latin typeface="Times New Roman"/>
                          <a:cs typeface="Times New Roman"/>
                        </a:rPr>
                        <a:t>de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Ve</a:t>
                      </a:r>
                      <a:r>
                        <a:rPr sz="1400" spc="-15" dirty="0">
                          <a:latin typeface="Times New Roman"/>
                          <a:cs typeface="Times New Roman"/>
                        </a:rPr>
                        <a:t>r</a:t>
                      </a:r>
                      <a:r>
                        <a:rPr sz="1400" spc="0" dirty="0">
                          <a:latin typeface="Times New Roman"/>
                          <a:cs typeface="Times New Roman"/>
                        </a:rPr>
                        <a:t>if</a:t>
                      </a:r>
                      <a:r>
                        <a:rPr sz="1400" spc="-10" dirty="0">
                          <a:latin typeface="Times New Roman"/>
                          <a:cs typeface="Times New Roman"/>
                        </a:rPr>
                        <a:t>i</a:t>
                      </a:r>
                      <a:r>
                        <a:rPr sz="1400" spc="0" dirty="0">
                          <a:latin typeface="Times New Roman"/>
                          <a:cs typeface="Times New Roman"/>
                        </a:rPr>
                        <a:t>ca</a:t>
                      </a:r>
                      <a:r>
                        <a:rPr sz="1400" spc="-10" dirty="0">
                          <a:latin typeface="Times New Roman"/>
                          <a:cs typeface="Times New Roman"/>
                        </a:rPr>
                        <a:t>ti</a:t>
                      </a:r>
                      <a:r>
                        <a:rPr sz="1400" spc="0" dirty="0">
                          <a:latin typeface="Times New Roman"/>
                          <a:cs typeface="Times New Roman"/>
                        </a:rPr>
                        <a:t>on</a:t>
                      </a:r>
                      <a:r>
                        <a:rPr sz="1400" spc="5" dirty="0">
                          <a:latin typeface="Times New Roman"/>
                          <a:cs typeface="Times New Roman"/>
                        </a:rPr>
                        <a:t> </a:t>
                      </a:r>
                      <a:r>
                        <a:rPr sz="1400" spc="-15" dirty="0">
                          <a:latin typeface="Times New Roman"/>
                          <a:cs typeface="Times New Roman"/>
                        </a:rPr>
                        <a:t>c</a:t>
                      </a:r>
                      <a:r>
                        <a:rPr sz="1400" spc="-10" dirty="0">
                          <a:latin typeface="Times New Roman"/>
                          <a:cs typeface="Times New Roman"/>
                        </a:rPr>
                        <a:t>o</a:t>
                      </a:r>
                      <a:r>
                        <a:rPr sz="1400" spc="0" dirty="0">
                          <a:latin typeface="Times New Roman"/>
                          <a:cs typeface="Times New Roman"/>
                        </a:rPr>
                        <a:t>de</a:t>
                      </a:r>
                      <a:endParaRPr sz="1400" dirty="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13045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latin typeface="Times New Roman"/>
                <a:cs typeface="Times New Roman"/>
              </a:rPr>
              <a:t>6</a:t>
            </a:r>
            <a:r>
              <a:rPr lang="en-US" sz="1600" dirty="0"/>
              <a:t/>
            </a:r>
            <a:br>
              <a:rPr lang="en-US" sz="1600" dirty="0"/>
            </a:br>
            <a:r>
              <a:rPr lang="en-US" sz="2400" b="1" spc="5" dirty="0">
                <a:latin typeface="Times New Roman"/>
                <a:cs typeface="Times New Roman"/>
              </a:rPr>
              <a:t>6</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Rating</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rating</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4">
            <a:extLst>
              <a:ext uri="{FF2B5EF4-FFF2-40B4-BE49-F238E27FC236}">
                <a16:creationId xmlns:a16="http://schemas.microsoft.com/office/drawing/2014/main" id="{AAF47CD2-4AE0-4994-81F4-2BF6D35990B1}"/>
              </a:ext>
            </a:extLst>
          </p:cNvPr>
          <p:cNvGraphicFramePr>
            <a:graphicFrameLocks noGrp="1"/>
          </p:cNvGraphicFramePr>
          <p:nvPr>
            <p:extLst>
              <p:ext uri="{D42A27DB-BD31-4B8C-83A1-F6EECF244321}">
                <p14:modId xmlns:p14="http://schemas.microsoft.com/office/powerpoint/2010/main" val="3048282907"/>
              </p:ext>
            </p:extLst>
          </p:nvPr>
        </p:nvGraphicFramePr>
        <p:xfrm>
          <a:off x="2266569" y="2802762"/>
          <a:ext cx="7868030" cy="3305937"/>
        </p:xfrm>
        <a:graphic>
          <a:graphicData uri="http://schemas.openxmlformats.org/drawingml/2006/table">
            <a:tbl>
              <a:tblPr firstRow="1" bandRow="1">
                <a:tableStyleId>{2D5ABB26-0587-4C30-8999-92F81FD0307C}</a:tableStyleId>
              </a:tblPr>
              <a:tblGrid>
                <a:gridCol w="812846">
                  <a:extLst>
                    <a:ext uri="{9D8B030D-6E8A-4147-A177-3AD203B41FA5}">
                      <a16:colId xmlns:a16="http://schemas.microsoft.com/office/drawing/2014/main" val="20000"/>
                    </a:ext>
                  </a:extLst>
                </a:gridCol>
                <a:gridCol w="1680602">
                  <a:extLst>
                    <a:ext uri="{9D8B030D-6E8A-4147-A177-3AD203B41FA5}">
                      <a16:colId xmlns:a16="http://schemas.microsoft.com/office/drawing/2014/main" val="20001"/>
                    </a:ext>
                  </a:extLst>
                </a:gridCol>
                <a:gridCol w="2161592">
                  <a:extLst>
                    <a:ext uri="{9D8B030D-6E8A-4147-A177-3AD203B41FA5}">
                      <a16:colId xmlns:a16="http://schemas.microsoft.com/office/drawing/2014/main" val="20002"/>
                    </a:ext>
                  </a:extLst>
                </a:gridCol>
                <a:gridCol w="1577051">
                  <a:extLst>
                    <a:ext uri="{9D8B030D-6E8A-4147-A177-3AD203B41FA5}">
                      <a16:colId xmlns:a16="http://schemas.microsoft.com/office/drawing/2014/main" val="20003"/>
                    </a:ext>
                  </a:extLst>
                </a:gridCol>
                <a:gridCol w="1635939">
                  <a:extLst>
                    <a:ext uri="{9D8B030D-6E8A-4147-A177-3AD203B41FA5}">
                      <a16:colId xmlns:a16="http://schemas.microsoft.com/office/drawing/2014/main" val="20004"/>
                    </a:ext>
                  </a:extLst>
                </a:gridCol>
              </a:tblGrid>
              <a:tr h="650620">
                <a:tc>
                  <a:txBody>
                    <a:bodyPr/>
                    <a:lstStyle/>
                    <a:p>
                      <a:pPr marL="64769">
                        <a:lnSpc>
                          <a:spcPct val="100000"/>
                        </a:lnSpc>
                      </a:pPr>
                      <a:r>
                        <a:rPr sz="1400" b="1" dirty="0">
                          <a:latin typeface="Times New Roman"/>
                          <a:cs typeface="Times New Roman"/>
                        </a:rPr>
                        <a:t>SR</a:t>
                      </a:r>
                      <a:r>
                        <a:rPr sz="1400" b="1" spc="-5" dirty="0">
                          <a:latin typeface="Times New Roman"/>
                          <a:cs typeface="Times New Roman"/>
                        </a:rPr>
                        <a:t>.</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LD</a:t>
                      </a:r>
                      <a:r>
                        <a:rPr sz="1400" b="1" spc="-10" dirty="0">
                          <a:latin typeface="Times New Roman"/>
                          <a:cs typeface="Times New Roman"/>
                        </a:rPr>
                        <a:t> 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648247">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Ra</a:t>
                      </a:r>
                      <a:r>
                        <a:rPr sz="1400" spc="-10" dirty="0">
                          <a:latin typeface="Times New Roman"/>
                          <a:cs typeface="Times New Roman"/>
                        </a:rPr>
                        <a:t>t</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648246">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spc="5" dirty="0">
                          <a:latin typeface="Times New Roman"/>
                          <a:cs typeface="Times New Roman"/>
                        </a:rPr>
                        <a:t>u</a:t>
                      </a:r>
                      <a:r>
                        <a:rPr sz="1400" spc="0" dirty="0">
                          <a:latin typeface="Times New Roman"/>
                          <a:cs typeface="Times New Roman"/>
                        </a:rPr>
                        <a:t>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679708">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5" dirty="0">
                          <a:latin typeface="Times New Roman"/>
                          <a:cs typeface="Times New Roman"/>
                        </a:rPr>
                        <a:t>t</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679116">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ra</a:t>
                      </a:r>
                      <a:r>
                        <a:rPr sz="1400" spc="-10" dirty="0">
                          <a:latin typeface="Times New Roman"/>
                          <a:cs typeface="Times New Roman"/>
                        </a:rPr>
                        <a:t>t</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e</a:t>
                      </a:r>
                      <a:r>
                        <a:rPr sz="1400" spc="-10" dirty="0">
                          <a:latin typeface="Times New Roman"/>
                          <a:cs typeface="Times New Roman"/>
                        </a:rPr>
                        <a:t>n</a:t>
                      </a:r>
                      <a:r>
                        <a:rPr sz="1400" spc="0" dirty="0">
                          <a:latin typeface="Times New Roman"/>
                          <a:cs typeface="Times New Roman"/>
                        </a:rPr>
                        <a:t>um(</a:t>
                      </a:r>
                      <a:r>
                        <a:rPr sz="1400" spc="-15" dirty="0">
                          <a:latin typeface="Times New Roman"/>
                          <a:cs typeface="Times New Roman"/>
                        </a:rPr>
                        <a:t>'</a:t>
                      </a:r>
                      <a:r>
                        <a:rPr sz="1400" spc="0" dirty="0">
                          <a:latin typeface="Times New Roman"/>
                          <a:cs typeface="Times New Roman"/>
                        </a:rPr>
                        <a:t>1',</a:t>
                      </a:r>
                      <a:r>
                        <a:rPr sz="1400" spc="-10" dirty="0">
                          <a:latin typeface="Times New Roman"/>
                          <a:cs typeface="Times New Roman"/>
                        </a:rPr>
                        <a:t> </a:t>
                      </a:r>
                      <a:r>
                        <a:rPr sz="1400" spc="0" dirty="0">
                          <a:latin typeface="Times New Roman"/>
                          <a:cs typeface="Times New Roman"/>
                        </a:rPr>
                        <a:t>'2',</a:t>
                      </a:r>
                      <a:r>
                        <a:rPr sz="1400" spc="-10" dirty="0">
                          <a:latin typeface="Times New Roman"/>
                          <a:cs typeface="Times New Roman"/>
                        </a:rPr>
                        <a:t> </a:t>
                      </a:r>
                      <a:r>
                        <a:rPr sz="1400" spc="0" dirty="0">
                          <a:latin typeface="Times New Roman"/>
                          <a:cs typeface="Times New Roman"/>
                        </a:rPr>
                        <a:t>'3',</a:t>
                      </a:r>
                      <a:r>
                        <a:rPr sz="1400" spc="-10" dirty="0">
                          <a:latin typeface="Times New Roman"/>
                          <a:cs typeface="Times New Roman"/>
                        </a:rPr>
                        <a:t> </a:t>
                      </a:r>
                      <a:r>
                        <a:rPr sz="1400" spc="0" dirty="0">
                          <a:latin typeface="Times New Roman"/>
                          <a:cs typeface="Times New Roman"/>
                        </a:rPr>
                        <a:t>'4',</a:t>
                      </a:r>
                      <a:r>
                        <a:rPr sz="1400" spc="-10" dirty="0">
                          <a:latin typeface="Times New Roman"/>
                          <a:cs typeface="Times New Roman"/>
                        </a:rPr>
                        <a:t> </a:t>
                      </a:r>
                      <a:r>
                        <a:rPr sz="1400" spc="-15" dirty="0">
                          <a:latin typeface="Times New Roman"/>
                          <a:cs typeface="Times New Roman"/>
                        </a:rPr>
                        <a:t>'</a:t>
                      </a:r>
                      <a:r>
                        <a:rPr sz="1400" spc="-10" dirty="0">
                          <a:latin typeface="Times New Roman"/>
                          <a:cs typeface="Times New Roman"/>
                        </a:rPr>
                        <a:t>5</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Ra</a:t>
                      </a:r>
                      <a:r>
                        <a:rPr sz="1400" spc="-10" dirty="0">
                          <a:latin typeface="Times New Roman"/>
                          <a:cs typeface="Times New Roman"/>
                        </a:rPr>
                        <a:t>t</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endParaRPr sz="1400" dirty="0">
                        <a:latin typeface="Times New Roman"/>
                        <a:cs typeface="Times New Roman"/>
                      </a:endParaRPr>
                    </a:p>
                  </a:txBody>
                  <a:tcPr marL="0" marR="0" marT="0" marB="0">
                    <a:lnL w="7670">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2377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7</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Cart</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cart</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5">
            <a:extLst>
              <a:ext uri="{FF2B5EF4-FFF2-40B4-BE49-F238E27FC236}">
                <a16:creationId xmlns:a16="http://schemas.microsoft.com/office/drawing/2014/main" id="{D9FA9490-45AD-4DF3-A5B3-2E4DC1B722DE}"/>
              </a:ext>
            </a:extLst>
          </p:cNvPr>
          <p:cNvGraphicFramePr>
            <a:graphicFrameLocks noGrp="1"/>
          </p:cNvGraphicFramePr>
          <p:nvPr>
            <p:extLst>
              <p:ext uri="{D42A27DB-BD31-4B8C-83A1-F6EECF244321}">
                <p14:modId xmlns:p14="http://schemas.microsoft.com/office/powerpoint/2010/main" val="1699364604"/>
              </p:ext>
            </p:extLst>
          </p:nvPr>
        </p:nvGraphicFramePr>
        <p:xfrm>
          <a:off x="2239644" y="2438400"/>
          <a:ext cx="8085455" cy="3594101"/>
        </p:xfrm>
        <a:graphic>
          <a:graphicData uri="http://schemas.openxmlformats.org/drawingml/2006/table">
            <a:tbl>
              <a:tblPr firstRow="1" bandRow="1">
                <a:tableStyleId>{2D5ABB26-0587-4C30-8999-92F81FD0307C}</a:tableStyleId>
              </a:tblPr>
              <a:tblGrid>
                <a:gridCol w="836444">
                  <a:extLst>
                    <a:ext uri="{9D8B030D-6E8A-4147-A177-3AD203B41FA5}">
                      <a16:colId xmlns:a16="http://schemas.microsoft.com/office/drawing/2014/main" val="20000"/>
                    </a:ext>
                  </a:extLst>
                </a:gridCol>
                <a:gridCol w="1725040">
                  <a:extLst>
                    <a:ext uri="{9D8B030D-6E8A-4147-A177-3AD203B41FA5}">
                      <a16:colId xmlns:a16="http://schemas.microsoft.com/office/drawing/2014/main" val="20001"/>
                    </a:ext>
                  </a:extLst>
                </a:gridCol>
                <a:gridCol w="2222619">
                  <a:extLst>
                    <a:ext uri="{9D8B030D-6E8A-4147-A177-3AD203B41FA5}">
                      <a16:colId xmlns:a16="http://schemas.microsoft.com/office/drawing/2014/main" val="20002"/>
                    </a:ext>
                  </a:extLst>
                </a:gridCol>
                <a:gridCol w="1620138">
                  <a:extLst>
                    <a:ext uri="{9D8B030D-6E8A-4147-A177-3AD203B41FA5}">
                      <a16:colId xmlns:a16="http://schemas.microsoft.com/office/drawing/2014/main" val="20003"/>
                    </a:ext>
                  </a:extLst>
                </a:gridCol>
                <a:gridCol w="1681214">
                  <a:extLst>
                    <a:ext uri="{9D8B030D-6E8A-4147-A177-3AD203B41FA5}">
                      <a16:colId xmlns:a16="http://schemas.microsoft.com/office/drawing/2014/main" val="20004"/>
                    </a:ext>
                  </a:extLst>
                </a:gridCol>
              </a:tblGrid>
              <a:tr h="581305">
                <a:tc>
                  <a:txBody>
                    <a:bodyPr/>
                    <a:lstStyle/>
                    <a:p>
                      <a:pPr marL="64769">
                        <a:lnSpc>
                          <a:spcPct val="100000"/>
                        </a:lnSpc>
                      </a:pPr>
                      <a:r>
                        <a:rPr sz="1400" b="1" dirty="0">
                          <a:latin typeface="Times New Roman"/>
                          <a:cs typeface="Times New Roman"/>
                        </a:rPr>
                        <a:t>SR</a:t>
                      </a:r>
                      <a:r>
                        <a:rPr sz="1400" b="1" spc="-5" dirty="0">
                          <a:latin typeface="Times New Roman"/>
                          <a:cs typeface="Times New Roman"/>
                        </a:rPr>
                        <a:t>.</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LD</a:t>
                      </a:r>
                      <a:r>
                        <a:rPr sz="1400" b="1" spc="-10" dirty="0">
                          <a:latin typeface="Times New Roman"/>
                          <a:cs typeface="Times New Roman"/>
                        </a:rPr>
                        <a:t> 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583604">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Cart</a:t>
                      </a:r>
                      <a:r>
                        <a:rPr sz="1400" spc="-15"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583604">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608876">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611176">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s</a:t>
                      </a:r>
                      <a:r>
                        <a:rPr sz="1400" spc="-10" dirty="0">
                          <a:latin typeface="Times New Roman"/>
                          <a:cs typeface="Times New Roman"/>
                        </a:rPr>
                        <a:t>t</a:t>
                      </a:r>
                      <a:r>
                        <a:rPr sz="1400" spc="0" dirty="0">
                          <a:latin typeface="Times New Roman"/>
                          <a:cs typeface="Times New Roman"/>
                        </a:rPr>
                        <a:t>o</a:t>
                      </a:r>
                      <a:r>
                        <a:rPr sz="1400" spc="-15" dirty="0">
                          <a:latin typeface="Times New Roman"/>
                          <a:cs typeface="Times New Roman"/>
                        </a:rPr>
                        <a:t>c</a:t>
                      </a:r>
                      <a:r>
                        <a:rPr sz="1400" spc="0" dirty="0">
                          <a:latin typeface="Times New Roman"/>
                          <a:cs typeface="Times New Roman"/>
                        </a:rPr>
                        <a:t>k</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s</a:t>
                      </a:r>
                      <a:r>
                        <a:rPr sz="1400" spc="0" dirty="0">
                          <a:latin typeface="Times New Roman"/>
                          <a:cs typeface="Times New Roman"/>
                        </a:rPr>
                        <a:t>t</a:t>
                      </a:r>
                      <a:r>
                        <a:rPr sz="1400" spc="-10" dirty="0">
                          <a:latin typeface="Times New Roman"/>
                          <a:cs typeface="Times New Roman"/>
                        </a:rPr>
                        <a:t>o</a:t>
                      </a:r>
                      <a:r>
                        <a:rPr sz="1400" spc="0" dirty="0">
                          <a:latin typeface="Times New Roman"/>
                          <a:cs typeface="Times New Roman"/>
                        </a:rPr>
                        <a:t>ck</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625536">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_q</a:t>
                      </a:r>
                      <a:r>
                        <a:rPr sz="1400" spc="0" dirty="0">
                          <a:latin typeface="Times New Roman"/>
                          <a:cs typeface="Times New Roman"/>
                        </a:rPr>
                        <a:t>ua</a:t>
                      </a:r>
                      <a:r>
                        <a:rPr sz="1400" spc="-10" dirty="0">
                          <a:latin typeface="Times New Roman"/>
                          <a:cs typeface="Times New Roman"/>
                        </a:rPr>
                        <a:t>nt</a:t>
                      </a:r>
                      <a:r>
                        <a:rPr sz="1400" spc="0" dirty="0">
                          <a:latin typeface="Times New Roman"/>
                          <a:cs typeface="Times New Roman"/>
                        </a:rPr>
                        <a:t>i</a:t>
                      </a:r>
                      <a:r>
                        <a:rPr sz="1400" spc="-10" dirty="0">
                          <a:latin typeface="Times New Roman"/>
                          <a:cs typeface="Times New Roman"/>
                        </a:rPr>
                        <a:t>t</a:t>
                      </a:r>
                      <a:r>
                        <a:rPr sz="1400" spc="0" dirty="0">
                          <a:latin typeface="Times New Roman"/>
                          <a:cs typeface="Times New Roman"/>
                        </a:rPr>
                        <a:t>y</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661670">
                        <a:lnSpc>
                          <a:spcPts val="161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 q</a:t>
                      </a:r>
                      <a:r>
                        <a:rPr sz="1400" spc="-10" dirty="0">
                          <a:latin typeface="Times New Roman"/>
                          <a:cs typeface="Times New Roman"/>
                        </a:rPr>
                        <a:t>u</a:t>
                      </a:r>
                      <a:r>
                        <a:rPr sz="1400" spc="0" dirty="0">
                          <a:latin typeface="Times New Roman"/>
                          <a:cs typeface="Times New Roman"/>
                        </a:rPr>
                        <a:t>a</a:t>
                      </a:r>
                      <a:r>
                        <a:rPr sz="1400" spc="-10" dirty="0">
                          <a:latin typeface="Times New Roman"/>
                          <a:cs typeface="Times New Roman"/>
                        </a:rPr>
                        <a:t>n</a:t>
                      </a:r>
                      <a:r>
                        <a:rPr sz="1400" spc="0" dirty="0">
                          <a:latin typeface="Times New Roman"/>
                          <a:cs typeface="Times New Roman"/>
                        </a:rPr>
                        <a:t>t</a:t>
                      </a:r>
                      <a:r>
                        <a:rPr sz="1400" spc="-10" dirty="0">
                          <a:latin typeface="Times New Roman"/>
                          <a:cs typeface="Times New Roman"/>
                        </a:rPr>
                        <a:t>it</a:t>
                      </a:r>
                      <a:r>
                        <a:rPr sz="1400" spc="0" dirty="0">
                          <a:latin typeface="Times New Roman"/>
                          <a:cs typeface="Times New Roman"/>
                        </a:rPr>
                        <a:t>y</a:t>
                      </a:r>
                      <a:endParaRPr sz="1400" dirty="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1078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8</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Order</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a:latin typeface="Times New Roman"/>
                <a:cs typeface="Times New Roman"/>
              </a:rPr>
              <a:t>order</a:t>
            </a:r>
            <a:r>
              <a:rPr lang="en-US" sz="2400" spc="-10" dirty="0">
                <a:latin typeface="Times New Roman"/>
                <a:cs typeface="Times New Roman"/>
              </a:rPr>
              <a:t>_i</a:t>
            </a:r>
            <a:r>
              <a:rPr lang="en-US" sz="2400" spc="0" dirty="0">
                <a:latin typeface="Times New Roman"/>
                <a:cs typeface="Times New Roman"/>
              </a:rPr>
              <a:t>d</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4">
            <a:extLst>
              <a:ext uri="{FF2B5EF4-FFF2-40B4-BE49-F238E27FC236}">
                <a16:creationId xmlns:a16="http://schemas.microsoft.com/office/drawing/2014/main" id="{298DFCAD-7116-447E-AB98-AAD04637E7AC}"/>
              </a:ext>
            </a:extLst>
          </p:cNvPr>
          <p:cNvGraphicFramePr>
            <a:graphicFrameLocks noGrp="1"/>
          </p:cNvGraphicFramePr>
          <p:nvPr>
            <p:extLst>
              <p:ext uri="{D42A27DB-BD31-4B8C-83A1-F6EECF244321}">
                <p14:modId xmlns:p14="http://schemas.microsoft.com/office/powerpoint/2010/main" val="551618271"/>
              </p:ext>
            </p:extLst>
          </p:nvPr>
        </p:nvGraphicFramePr>
        <p:xfrm>
          <a:off x="1465451" y="2885439"/>
          <a:ext cx="9113649" cy="2799076"/>
        </p:xfrm>
        <a:graphic>
          <a:graphicData uri="http://schemas.openxmlformats.org/drawingml/2006/table">
            <a:tbl>
              <a:tblPr firstRow="1" bandRow="1">
                <a:tableStyleId>{2D5ABB26-0587-4C30-8999-92F81FD0307C}</a:tableStyleId>
              </a:tblPr>
              <a:tblGrid>
                <a:gridCol w="1135659">
                  <a:extLst>
                    <a:ext uri="{9D8B030D-6E8A-4147-A177-3AD203B41FA5}">
                      <a16:colId xmlns:a16="http://schemas.microsoft.com/office/drawing/2014/main" val="20000"/>
                    </a:ext>
                  </a:extLst>
                </a:gridCol>
                <a:gridCol w="1812814">
                  <a:extLst>
                    <a:ext uri="{9D8B030D-6E8A-4147-A177-3AD203B41FA5}">
                      <a16:colId xmlns:a16="http://schemas.microsoft.com/office/drawing/2014/main" val="20001"/>
                    </a:ext>
                  </a:extLst>
                </a:gridCol>
                <a:gridCol w="2466492">
                  <a:extLst>
                    <a:ext uri="{9D8B030D-6E8A-4147-A177-3AD203B41FA5}">
                      <a16:colId xmlns:a16="http://schemas.microsoft.com/office/drawing/2014/main" val="20002"/>
                    </a:ext>
                  </a:extLst>
                </a:gridCol>
                <a:gridCol w="1816492">
                  <a:extLst>
                    <a:ext uri="{9D8B030D-6E8A-4147-A177-3AD203B41FA5}">
                      <a16:colId xmlns:a16="http://schemas.microsoft.com/office/drawing/2014/main" val="20003"/>
                    </a:ext>
                  </a:extLst>
                </a:gridCol>
                <a:gridCol w="1882192">
                  <a:extLst>
                    <a:ext uri="{9D8B030D-6E8A-4147-A177-3AD203B41FA5}">
                      <a16:colId xmlns:a16="http://schemas.microsoft.com/office/drawing/2014/main" val="20004"/>
                    </a:ext>
                  </a:extLst>
                </a:gridCol>
              </a:tblGrid>
              <a:tr h="531212">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542563">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O</a:t>
                      </a:r>
                      <a:r>
                        <a:rPr sz="1400" spc="-15" dirty="0">
                          <a:latin typeface="Times New Roman"/>
                          <a:cs typeface="Times New Roman"/>
                        </a:rPr>
                        <a:t>r</a:t>
                      </a:r>
                      <a:r>
                        <a:rPr sz="1400" spc="0" dirty="0">
                          <a:latin typeface="Times New Roman"/>
                          <a:cs typeface="Times New Roman"/>
                        </a:rPr>
                        <a:t>der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415434">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435867">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435865">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q</a:t>
                      </a:r>
                      <a:r>
                        <a:rPr sz="1400" spc="-10" dirty="0">
                          <a:latin typeface="Times New Roman"/>
                          <a:cs typeface="Times New Roman"/>
                        </a:rPr>
                        <a:t>u</a:t>
                      </a:r>
                      <a:r>
                        <a:rPr sz="1400" spc="0" dirty="0">
                          <a:latin typeface="Times New Roman"/>
                          <a:cs typeface="Times New Roman"/>
                        </a:rPr>
                        <a:t>a</a:t>
                      </a:r>
                      <a:r>
                        <a:rPr sz="1400" spc="-10" dirty="0">
                          <a:latin typeface="Times New Roman"/>
                          <a:cs typeface="Times New Roman"/>
                        </a:rPr>
                        <a:t>n</a:t>
                      </a:r>
                      <a:r>
                        <a:rPr sz="1400" spc="0" dirty="0">
                          <a:latin typeface="Times New Roman"/>
                          <a:cs typeface="Times New Roman"/>
                        </a:rPr>
                        <a:t>t</a:t>
                      </a:r>
                      <a:r>
                        <a:rPr sz="1400" spc="-10" dirty="0">
                          <a:latin typeface="Times New Roman"/>
                          <a:cs typeface="Times New Roman"/>
                        </a:rPr>
                        <a:t>it</a:t>
                      </a:r>
                      <a:r>
                        <a:rPr sz="1400" spc="0" dirty="0">
                          <a:latin typeface="Times New Roman"/>
                          <a:cs typeface="Times New Roman"/>
                        </a:rPr>
                        <a:t>y</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Q</a:t>
                      </a:r>
                      <a:r>
                        <a:rPr sz="1400" spc="-10" dirty="0">
                          <a:latin typeface="Times New Roman"/>
                          <a:cs typeface="Times New Roman"/>
                        </a:rPr>
                        <a:t>u</a:t>
                      </a:r>
                      <a:r>
                        <a:rPr sz="1400" spc="0" dirty="0">
                          <a:latin typeface="Times New Roman"/>
                          <a:cs typeface="Times New Roman"/>
                        </a:rPr>
                        <a:t>a</a:t>
                      </a:r>
                      <a:r>
                        <a:rPr sz="1400" spc="-10" dirty="0">
                          <a:latin typeface="Times New Roman"/>
                          <a:cs typeface="Times New Roman"/>
                        </a:rPr>
                        <a:t>n</a:t>
                      </a:r>
                      <a:r>
                        <a:rPr sz="1400" spc="0" dirty="0">
                          <a:latin typeface="Times New Roman"/>
                          <a:cs typeface="Times New Roman"/>
                        </a:rPr>
                        <a:t>t</a:t>
                      </a:r>
                      <a:r>
                        <a:rPr sz="1400" spc="-10" dirty="0">
                          <a:latin typeface="Times New Roman"/>
                          <a:cs typeface="Times New Roman"/>
                        </a:rPr>
                        <a:t>it</a:t>
                      </a:r>
                      <a:r>
                        <a:rPr sz="1400" spc="0" dirty="0">
                          <a:latin typeface="Times New Roman"/>
                          <a:cs typeface="Times New Roman"/>
                        </a:rPr>
                        <a:t>y</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r h="438135">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or</a:t>
                      </a:r>
                      <a:r>
                        <a:rPr sz="1400" spc="-10" dirty="0">
                          <a:latin typeface="Times New Roman"/>
                          <a:cs typeface="Times New Roman"/>
                        </a:rPr>
                        <a:t>d</a:t>
                      </a:r>
                      <a:r>
                        <a:rPr sz="1400" spc="0" dirty="0">
                          <a:latin typeface="Times New Roman"/>
                          <a:cs typeface="Times New Roman"/>
                        </a:rPr>
                        <a:t>er</a:t>
                      </a:r>
                      <a:r>
                        <a:rPr sz="1400" spc="-5" dirty="0">
                          <a:latin typeface="Times New Roman"/>
                          <a:cs typeface="Times New Roman"/>
                        </a:rPr>
                        <a:t>_</a:t>
                      </a:r>
                      <a:r>
                        <a:rPr sz="1400" spc="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O</a:t>
                      </a:r>
                      <a:r>
                        <a:rPr sz="1400" spc="-15" dirty="0">
                          <a:latin typeface="Times New Roman"/>
                          <a:cs typeface="Times New Roman"/>
                        </a:rPr>
                        <a:t>r</a:t>
                      </a:r>
                      <a:r>
                        <a:rPr sz="1400" spc="0" dirty="0">
                          <a:latin typeface="Times New Roman"/>
                          <a:cs typeface="Times New Roman"/>
                        </a:rPr>
                        <a:t>der </a:t>
                      </a:r>
                      <a:r>
                        <a:rPr sz="1400" spc="-10" dirty="0">
                          <a:latin typeface="Times New Roman"/>
                          <a:cs typeface="Times New Roman"/>
                        </a:rPr>
                        <a:t>d</a:t>
                      </a:r>
                      <a:r>
                        <a:rPr sz="1400" spc="0" dirty="0">
                          <a:latin typeface="Times New Roman"/>
                          <a:cs typeface="Times New Roman"/>
                        </a:rPr>
                        <a:t>ate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524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9</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Billing</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billing</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5">
            <a:extLst>
              <a:ext uri="{FF2B5EF4-FFF2-40B4-BE49-F238E27FC236}">
                <a16:creationId xmlns:a16="http://schemas.microsoft.com/office/drawing/2014/main" id="{ED885163-A1B0-4E4E-A818-DDA28017AD68}"/>
              </a:ext>
            </a:extLst>
          </p:cNvPr>
          <p:cNvGraphicFramePr>
            <a:graphicFrameLocks noGrp="1"/>
          </p:cNvGraphicFramePr>
          <p:nvPr>
            <p:extLst>
              <p:ext uri="{D42A27DB-BD31-4B8C-83A1-F6EECF244321}">
                <p14:modId xmlns:p14="http://schemas.microsoft.com/office/powerpoint/2010/main" val="455639680"/>
              </p:ext>
            </p:extLst>
          </p:nvPr>
        </p:nvGraphicFramePr>
        <p:xfrm>
          <a:off x="1732152" y="2732278"/>
          <a:ext cx="8656448" cy="2919221"/>
        </p:xfrm>
        <a:graphic>
          <a:graphicData uri="http://schemas.openxmlformats.org/drawingml/2006/table">
            <a:tbl>
              <a:tblPr firstRow="1" bandRow="1">
                <a:tableStyleId>{2D5ABB26-0587-4C30-8999-92F81FD0307C}</a:tableStyleId>
              </a:tblPr>
              <a:tblGrid>
                <a:gridCol w="1078686">
                  <a:extLst>
                    <a:ext uri="{9D8B030D-6E8A-4147-A177-3AD203B41FA5}">
                      <a16:colId xmlns:a16="http://schemas.microsoft.com/office/drawing/2014/main" val="20000"/>
                    </a:ext>
                  </a:extLst>
                </a:gridCol>
                <a:gridCol w="1721871">
                  <a:extLst>
                    <a:ext uri="{9D8B030D-6E8A-4147-A177-3AD203B41FA5}">
                      <a16:colId xmlns:a16="http://schemas.microsoft.com/office/drawing/2014/main" val="20001"/>
                    </a:ext>
                  </a:extLst>
                </a:gridCol>
                <a:gridCol w="2342757">
                  <a:extLst>
                    <a:ext uri="{9D8B030D-6E8A-4147-A177-3AD203B41FA5}">
                      <a16:colId xmlns:a16="http://schemas.microsoft.com/office/drawing/2014/main" val="20002"/>
                    </a:ext>
                  </a:extLst>
                </a:gridCol>
                <a:gridCol w="1725365">
                  <a:extLst>
                    <a:ext uri="{9D8B030D-6E8A-4147-A177-3AD203B41FA5}">
                      <a16:colId xmlns:a16="http://schemas.microsoft.com/office/drawing/2014/main" val="20003"/>
                    </a:ext>
                  </a:extLst>
                </a:gridCol>
                <a:gridCol w="1787769">
                  <a:extLst>
                    <a:ext uri="{9D8B030D-6E8A-4147-A177-3AD203B41FA5}">
                      <a16:colId xmlns:a16="http://schemas.microsoft.com/office/drawing/2014/main" val="20004"/>
                    </a:ext>
                  </a:extLst>
                </a:gridCol>
              </a:tblGrid>
              <a:tr h="654585">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670719">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Bi</a:t>
                      </a:r>
                      <a:r>
                        <a:rPr sz="1400" spc="-10" dirty="0">
                          <a:latin typeface="Times New Roman"/>
                          <a:cs typeface="Times New Roman"/>
                        </a:rPr>
                        <a:t>ll</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516371">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or</a:t>
                      </a:r>
                      <a:r>
                        <a:rPr sz="1400" spc="-10" dirty="0">
                          <a:latin typeface="Times New Roman"/>
                          <a:cs typeface="Times New Roman"/>
                        </a:rPr>
                        <a:t>d</a:t>
                      </a:r>
                      <a:r>
                        <a:rPr sz="1400" spc="0" dirty="0">
                          <a:latin typeface="Times New Roman"/>
                          <a:cs typeface="Times New Roman"/>
                        </a:rPr>
                        <a:t>er</a:t>
                      </a:r>
                      <a:r>
                        <a:rPr sz="1400" spc="-5"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O</a:t>
                      </a:r>
                      <a:r>
                        <a:rPr sz="1400" spc="-15" dirty="0">
                          <a:latin typeface="Times New Roman"/>
                          <a:cs typeface="Times New Roman"/>
                        </a:rPr>
                        <a:t>r</a:t>
                      </a:r>
                      <a:r>
                        <a:rPr sz="1400" spc="0" dirty="0">
                          <a:latin typeface="Times New Roman"/>
                          <a:cs typeface="Times New Roman"/>
                        </a:rPr>
                        <a:t>der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538820">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10" dirty="0">
                          <a:latin typeface="Times New Roman"/>
                          <a:cs typeface="Times New Roman"/>
                        </a:rPr>
                        <a:t>nv</a:t>
                      </a:r>
                      <a:r>
                        <a:rPr sz="1400" spc="0" dirty="0">
                          <a:latin typeface="Times New Roman"/>
                          <a:cs typeface="Times New Roman"/>
                        </a:rPr>
                        <a:t>oi</a:t>
                      </a:r>
                      <a:r>
                        <a:rPr sz="1400" spc="-15" dirty="0">
                          <a:latin typeface="Times New Roman"/>
                          <a:cs typeface="Times New Roman"/>
                        </a:rPr>
                        <a:t>c</a:t>
                      </a:r>
                      <a:r>
                        <a:rPr sz="1400" spc="0" dirty="0">
                          <a:latin typeface="Times New Roman"/>
                          <a:cs typeface="Times New Roman"/>
                        </a:rPr>
                        <a:t>e</a:t>
                      </a:r>
                      <a:r>
                        <a:rPr sz="1400" spc="-10" dirty="0">
                          <a:latin typeface="Times New Roman"/>
                          <a:cs typeface="Times New Roman"/>
                        </a:rPr>
                        <a:t>_n</a:t>
                      </a:r>
                      <a:r>
                        <a:rPr sz="1400" spc="0" dirty="0">
                          <a:latin typeface="Times New Roman"/>
                          <a:cs typeface="Times New Roman"/>
                        </a:rPr>
                        <a:t>um</a:t>
                      </a:r>
                      <a:r>
                        <a:rPr sz="1400" spc="-10" dirty="0">
                          <a:latin typeface="Times New Roman"/>
                          <a:cs typeface="Times New Roman"/>
                        </a:rPr>
                        <a:t>b</a:t>
                      </a:r>
                      <a:r>
                        <a:rPr sz="1400" spc="0" dirty="0">
                          <a:latin typeface="Times New Roman"/>
                          <a:cs typeface="Times New Roman"/>
                        </a:rPr>
                        <a:t>er</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vo</a:t>
                      </a:r>
                      <a:r>
                        <a:rPr sz="1400" spc="0" dirty="0">
                          <a:latin typeface="Times New Roman"/>
                          <a:cs typeface="Times New Roman"/>
                        </a:rPr>
                        <a:t>ice</a:t>
                      </a:r>
                      <a:r>
                        <a:rPr sz="1400" spc="-15" dirty="0">
                          <a:latin typeface="Times New Roman"/>
                          <a:cs typeface="Times New Roman"/>
                        </a:rPr>
                        <a:t> </a:t>
                      </a:r>
                      <a:r>
                        <a:rPr sz="1400" spc="0" dirty="0">
                          <a:latin typeface="Times New Roman"/>
                          <a:cs typeface="Times New Roman"/>
                        </a:rPr>
                        <a:t>n</a:t>
                      </a:r>
                      <a:r>
                        <a:rPr sz="1400" spc="-10" dirty="0">
                          <a:latin typeface="Times New Roman"/>
                          <a:cs typeface="Times New Roman"/>
                        </a:rPr>
                        <a:t>u</a:t>
                      </a:r>
                      <a:r>
                        <a:rPr sz="1400" spc="0" dirty="0">
                          <a:latin typeface="Times New Roman"/>
                          <a:cs typeface="Times New Roman"/>
                        </a:rPr>
                        <a:t>mb</a:t>
                      </a:r>
                      <a:r>
                        <a:rPr sz="1400" spc="-15" dirty="0">
                          <a:latin typeface="Times New Roman"/>
                          <a:cs typeface="Times New Roman"/>
                        </a:rPr>
                        <a:t>e</a:t>
                      </a:r>
                      <a:r>
                        <a:rPr sz="1400" spc="0" dirty="0">
                          <a:latin typeface="Times New Roman"/>
                          <a:cs typeface="Times New Roman"/>
                        </a:rPr>
                        <a:t>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538726">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b</a:t>
                      </a:r>
                      <a:r>
                        <a:rPr sz="1400" spc="-10" dirty="0">
                          <a:latin typeface="Times New Roman"/>
                          <a:cs typeface="Times New Roman"/>
                        </a:rPr>
                        <a:t>i</a:t>
                      </a:r>
                      <a:r>
                        <a:rPr sz="1400" spc="0" dirty="0">
                          <a:latin typeface="Times New Roman"/>
                          <a:cs typeface="Times New Roman"/>
                        </a:rPr>
                        <a:t>l</a:t>
                      </a:r>
                      <a:r>
                        <a:rPr sz="1400" spc="-10" dirty="0">
                          <a:latin typeface="Times New Roman"/>
                          <a:cs typeface="Times New Roman"/>
                        </a:rPr>
                        <a:t>li</a:t>
                      </a:r>
                      <a:r>
                        <a:rPr sz="1400" spc="0" dirty="0">
                          <a:latin typeface="Times New Roman"/>
                          <a:cs typeface="Times New Roman"/>
                        </a:rPr>
                        <a:t>n</a:t>
                      </a:r>
                      <a:r>
                        <a:rPr sz="1400" spc="-10" dirty="0">
                          <a:latin typeface="Times New Roman"/>
                          <a:cs typeface="Times New Roman"/>
                        </a:rPr>
                        <a:t>g_</a:t>
                      </a:r>
                      <a:r>
                        <a:rPr sz="1400" spc="0" dirty="0">
                          <a:latin typeface="Times New Roman"/>
                          <a:cs typeface="Times New Roman"/>
                        </a:rPr>
                        <a:t>da</a:t>
                      </a:r>
                      <a:r>
                        <a:rPr sz="1400" spc="-10" dirty="0">
                          <a:latin typeface="Times New Roman"/>
                          <a:cs typeface="Times New Roman"/>
                        </a:rPr>
                        <a:t>t</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Bi</a:t>
                      </a:r>
                      <a:r>
                        <a:rPr sz="1400" spc="-10" dirty="0">
                          <a:latin typeface="Times New Roman"/>
                          <a:cs typeface="Times New Roman"/>
                        </a:rPr>
                        <a:t>ll</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d</a:t>
                      </a:r>
                      <a:r>
                        <a:rPr sz="1400" spc="0" dirty="0">
                          <a:latin typeface="Times New Roman"/>
                          <a:cs typeface="Times New Roman"/>
                        </a:rPr>
                        <a:t>ate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233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B60864-3619-4353-A353-047D82D3D58B}"/>
              </a:ext>
            </a:extLst>
          </p:cNvPr>
          <p:cNvSpPr>
            <a:spLocks noGrp="1"/>
          </p:cNvSpPr>
          <p:nvPr>
            <p:ph type="body" idx="1"/>
          </p:nvPr>
        </p:nvSpPr>
        <p:spPr>
          <a:xfrm>
            <a:off x="838200" y="290945"/>
            <a:ext cx="10515600" cy="5886018"/>
          </a:xfrm>
        </p:spPr>
        <p:txBody>
          <a:bodyPr/>
          <a:lstStyle/>
          <a:p>
            <a:r>
              <a:rPr lang="en-US" b="0" i="0" u="none" strike="noStrike" baseline="0" dirty="0">
                <a:latin typeface="Times New Roman" panose="02020603050405020304" pitchFamily="18" charset="0"/>
              </a:rPr>
              <a:t>The customer can easily place orders for the Plants items of their choice. For ordering the Plants customer needs to register into the system with their </a:t>
            </a:r>
            <a:r>
              <a:rPr lang="en-US" b="0" i="0" u="none" strike="noStrike" baseline="0" dirty="0" err="1">
                <a:latin typeface="Times New Roman" panose="02020603050405020304" pitchFamily="18" charset="0"/>
              </a:rPr>
              <a:t>dtails</a:t>
            </a:r>
            <a:r>
              <a:rPr lang="en-US" b="0" i="0" u="none" strike="noStrike" baseline="0" dirty="0">
                <a:latin typeface="Times New Roman" panose="02020603050405020304" pitchFamily="18" charset="0"/>
              </a:rPr>
              <a:t> and after the registration, customer can filter out the Plants according to the Nursery, Type user will add the Plants into the cart and make order.</a:t>
            </a:r>
            <a:endParaRPr lang="en-IN" dirty="0"/>
          </a:p>
        </p:txBody>
      </p:sp>
    </p:spTree>
    <p:extLst>
      <p:ext uri="{BB962C8B-B14F-4D97-AF65-F5344CB8AC3E}">
        <p14:creationId xmlns:p14="http://schemas.microsoft.com/office/powerpoint/2010/main" val="4013440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10</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Delivery</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delivery</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3">
            <a:extLst>
              <a:ext uri="{FF2B5EF4-FFF2-40B4-BE49-F238E27FC236}">
                <a16:creationId xmlns:a16="http://schemas.microsoft.com/office/drawing/2014/main" id="{A9152B62-87D3-4382-81A5-BB930CF89041}"/>
              </a:ext>
            </a:extLst>
          </p:cNvPr>
          <p:cNvGraphicFramePr>
            <a:graphicFrameLocks noGrp="1"/>
          </p:cNvGraphicFramePr>
          <p:nvPr>
            <p:extLst>
              <p:ext uri="{D42A27DB-BD31-4B8C-83A1-F6EECF244321}">
                <p14:modId xmlns:p14="http://schemas.microsoft.com/office/powerpoint/2010/main" val="1081903225"/>
              </p:ext>
            </p:extLst>
          </p:nvPr>
        </p:nvGraphicFramePr>
        <p:xfrm>
          <a:off x="2316352" y="2505582"/>
          <a:ext cx="7665849" cy="3285618"/>
        </p:xfrm>
        <a:graphic>
          <a:graphicData uri="http://schemas.openxmlformats.org/drawingml/2006/table">
            <a:tbl>
              <a:tblPr firstRow="1" bandRow="1">
                <a:tableStyleId>{2D5ABB26-0587-4C30-8999-92F81FD0307C}</a:tableStyleId>
              </a:tblPr>
              <a:tblGrid>
                <a:gridCol w="934026">
                  <a:extLst>
                    <a:ext uri="{9D8B030D-6E8A-4147-A177-3AD203B41FA5}">
                      <a16:colId xmlns:a16="http://schemas.microsoft.com/office/drawing/2014/main" val="20000"/>
                    </a:ext>
                  </a:extLst>
                </a:gridCol>
                <a:gridCol w="1569040">
                  <a:extLst>
                    <a:ext uri="{9D8B030D-6E8A-4147-A177-3AD203B41FA5}">
                      <a16:colId xmlns:a16="http://schemas.microsoft.com/office/drawing/2014/main" val="20001"/>
                    </a:ext>
                  </a:extLst>
                </a:gridCol>
                <a:gridCol w="2051674">
                  <a:extLst>
                    <a:ext uri="{9D8B030D-6E8A-4147-A177-3AD203B41FA5}">
                      <a16:colId xmlns:a16="http://schemas.microsoft.com/office/drawing/2014/main" val="20002"/>
                    </a:ext>
                  </a:extLst>
                </a:gridCol>
                <a:gridCol w="1527923">
                  <a:extLst>
                    <a:ext uri="{9D8B030D-6E8A-4147-A177-3AD203B41FA5}">
                      <a16:colId xmlns:a16="http://schemas.microsoft.com/office/drawing/2014/main" val="20003"/>
                    </a:ext>
                  </a:extLst>
                </a:gridCol>
                <a:gridCol w="1583186">
                  <a:extLst>
                    <a:ext uri="{9D8B030D-6E8A-4147-A177-3AD203B41FA5}">
                      <a16:colId xmlns:a16="http://schemas.microsoft.com/office/drawing/2014/main" val="20004"/>
                    </a:ext>
                  </a:extLst>
                </a:gridCol>
              </a:tblGrid>
              <a:tr h="511314">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521683">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e</a:t>
                      </a:r>
                      <a:r>
                        <a:rPr sz="1400" spc="0" dirty="0">
                          <a:latin typeface="Times New Roman"/>
                          <a:cs typeface="Times New Roman"/>
                        </a:rPr>
                        <a:t>l</a:t>
                      </a:r>
                      <a:r>
                        <a:rPr sz="1400" spc="-10" dirty="0">
                          <a:latin typeface="Times New Roman"/>
                          <a:cs typeface="Times New Roman"/>
                        </a:rPr>
                        <a:t>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1"/>
                  </a:ext>
                </a:extLst>
              </a:tr>
              <a:tr h="399448">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b</a:t>
                      </a:r>
                      <a:r>
                        <a:rPr sz="1400" spc="-10" dirty="0">
                          <a:latin typeface="Times New Roman"/>
                          <a:cs typeface="Times New Roman"/>
                        </a:rPr>
                        <a:t>i</a:t>
                      </a:r>
                      <a:r>
                        <a:rPr sz="1400" spc="0" dirty="0">
                          <a:latin typeface="Times New Roman"/>
                          <a:cs typeface="Times New Roman"/>
                        </a:rPr>
                        <a:t>l</a:t>
                      </a:r>
                      <a:r>
                        <a:rPr sz="1400" spc="-10" dirty="0">
                          <a:latin typeface="Times New Roman"/>
                          <a:cs typeface="Times New Roman"/>
                        </a:rPr>
                        <a:t>li</a:t>
                      </a:r>
                      <a:r>
                        <a:rPr sz="1400" spc="0" dirty="0">
                          <a:latin typeface="Times New Roman"/>
                          <a:cs typeface="Times New Roman"/>
                        </a:rPr>
                        <a:t>n</a:t>
                      </a:r>
                      <a:r>
                        <a:rPr sz="1400" spc="-5" dirty="0">
                          <a:latin typeface="Times New Roman"/>
                          <a:cs typeface="Times New Roman"/>
                        </a:rPr>
                        <a:t>g</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Bi</a:t>
                      </a:r>
                      <a:r>
                        <a:rPr sz="1400" spc="-10" dirty="0">
                          <a:latin typeface="Times New Roman"/>
                          <a:cs typeface="Times New Roman"/>
                        </a:rPr>
                        <a:t>ll</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595896">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tra</a:t>
                      </a:r>
                      <a:r>
                        <a:rPr sz="1400" spc="-10" dirty="0">
                          <a:latin typeface="Times New Roman"/>
                          <a:cs typeface="Times New Roman"/>
                        </a:rPr>
                        <a:t>c</a:t>
                      </a:r>
                      <a:r>
                        <a:rPr sz="1400" spc="0" dirty="0">
                          <a:latin typeface="Times New Roman"/>
                          <a:cs typeface="Times New Roman"/>
                        </a:rPr>
                        <a:t>k</a:t>
                      </a:r>
                      <a:r>
                        <a:rPr sz="1400" spc="-10" dirty="0">
                          <a:latin typeface="Times New Roman"/>
                          <a:cs typeface="Times New Roman"/>
                        </a:rPr>
                        <a:t>in</a:t>
                      </a:r>
                      <a:r>
                        <a:rPr sz="1400" spc="0" dirty="0">
                          <a:latin typeface="Times New Roman"/>
                          <a:cs typeface="Times New Roman"/>
                        </a:rPr>
                        <a:t>g</a:t>
                      </a:r>
                      <a:r>
                        <a:rPr sz="1400" spc="-10" dirty="0">
                          <a:latin typeface="Times New Roman"/>
                          <a:cs typeface="Times New Roman"/>
                        </a:rPr>
                        <a:t>_n</a:t>
                      </a:r>
                      <a:r>
                        <a:rPr sz="1400" spc="0" dirty="0">
                          <a:latin typeface="Times New Roman"/>
                          <a:cs typeface="Times New Roman"/>
                        </a:rPr>
                        <a:t>u</a:t>
                      </a:r>
                      <a:r>
                        <a:rPr sz="1400" spc="-15" dirty="0">
                          <a:latin typeface="Times New Roman"/>
                          <a:cs typeface="Times New Roman"/>
                        </a:rPr>
                        <a:t>m</a:t>
                      </a:r>
                      <a:r>
                        <a:rPr sz="1400" spc="0" dirty="0">
                          <a:latin typeface="Times New Roman"/>
                          <a:cs typeface="Times New Roman"/>
                        </a:rPr>
                        <a:t>ber</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marR="650875">
                        <a:lnSpc>
                          <a:spcPts val="1610"/>
                        </a:lnSpc>
                      </a:pPr>
                      <a:r>
                        <a:rPr sz="1400" dirty="0">
                          <a:latin typeface="Times New Roman"/>
                          <a:cs typeface="Times New Roman"/>
                        </a:rPr>
                        <a:t>Tra</a:t>
                      </a:r>
                      <a:r>
                        <a:rPr sz="1400" spc="-10" dirty="0">
                          <a:latin typeface="Times New Roman"/>
                          <a:cs typeface="Times New Roman"/>
                        </a:rPr>
                        <a:t>ck</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 n</a:t>
                      </a:r>
                      <a:r>
                        <a:rPr sz="1400" spc="-10" dirty="0">
                          <a:latin typeface="Times New Roman"/>
                          <a:cs typeface="Times New Roman"/>
                        </a:rPr>
                        <a:t>u</a:t>
                      </a:r>
                      <a:r>
                        <a:rPr sz="1400" spc="0" dirty="0">
                          <a:latin typeface="Times New Roman"/>
                          <a:cs typeface="Times New Roman"/>
                        </a:rPr>
                        <a:t>mb</a:t>
                      </a:r>
                      <a:r>
                        <a:rPr sz="1400" spc="-15" dirty="0">
                          <a:latin typeface="Times New Roman"/>
                          <a:cs typeface="Times New Roman"/>
                        </a:rPr>
                        <a:t>e</a:t>
                      </a:r>
                      <a:r>
                        <a:rPr sz="1400" spc="0" dirty="0">
                          <a:latin typeface="Times New Roman"/>
                          <a:cs typeface="Times New Roman"/>
                        </a:rPr>
                        <a:t>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19092">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da</a:t>
                      </a:r>
                      <a:r>
                        <a:rPr sz="1400" spc="-10" dirty="0">
                          <a:latin typeface="Times New Roman"/>
                          <a:cs typeface="Times New Roman"/>
                        </a:rPr>
                        <a:t>t</a:t>
                      </a:r>
                      <a:r>
                        <a:rPr sz="1400" spc="0" dirty="0">
                          <a:latin typeface="Times New Roman"/>
                          <a:cs typeface="Times New Roman"/>
                        </a:rPr>
                        <a:t>e</a:t>
                      </a:r>
                      <a:r>
                        <a:rPr sz="1400" spc="-10" dirty="0">
                          <a:latin typeface="Times New Roman"/>
                          <a:cs typeface="Times New Roman"/>
                        </a:rPr>
                        <a:t>_s</a:t>
                      </a:r>
                      <a:r>
                        <a:rPr sz="1400" spc="0" dirty="0">
                          <a:latin typeface="Times New Roman"/>
                          <a:cs typeface="Times New Roman"/>
                        </a:rPr>
                        <a:t>h</a:t>
                      </a:r>
                      <a:r>
                        <a:rPr sz="1400" spc="-10" dirty="0">
                          <a:latin typeface="Times New Roman"/>
                          <a:cs typeface="Times New Roman"/>
                        </a:rPr>
                        <a:t>i</a:t>
                      </a:r>
                      <a:r>
                        <a:rPr sz="1400" spc="0" dirty="0">
                          <a:latin typeface="Times New Roman"/>
                          <a:cs typeface="Times New Roman"/>
                        </a:rPr>
                        <a:t>p</a:t>
                      </a:r>
                      <a:r>
                        <a:rPr sz="1400" spc="-10" dirty="0">
                          <a:latin typeface="Times New Roman"/>
                          <a:cs typeface="Times New Roman"/>
                        </a:rPr>
                        <a:t>p</a:t>
                      </a:r>
                      <a:r>
                        <a:rPr sz="1400" spc="0" dirty="0">
                          <a:latin typeface="Times New Roman"/>
                          <a:cs typeface="Times New Roman"/>
                        </a:rPr>
                        <a:t>ed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 S</a:t>
                      </a:r>
                      <a:r>
                        <a:rPr sz="1400" spc="-10" dirty="0">
                          <a:latin typeface="Times New Roman"/>
                          <a:cs typeface="Times New Roman"/>
                        </a:rPr>
                        <a:t>hi</a:t>
                      </a:r>
                      <a:r>
                        <a:rPr sz="1400" spc="0" dirty="0">
                          <a:latin typeface="Times New Roman"/>
                          <a:cs typeface="Times New Roman"/>
                        </a:rPr>
                        <a:t>pp</a:t>
                      </a:r>
                      <a:r>
                        <a:rPr sz="1400" spc="-15" dirty="0">
                          <a:latin typeface="Times New Roman"/>
                          <a:cs typeface="Times New Roman"/>
                        </a:rPr>
                        <a:t>e</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r h="419093">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de</a:t>
                      </a:r>
                      <a:r>
                        <a:rPr sz="1400" spc="-10" dirty="0">
                          <a:latin typeface="Times New Roman"/>
                          <a:cs typeface="Times New Roman"/>
                        </a:rPr>
                        <a:t>li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10" dirty="0">
                          <a:latin typeface="Times New Roman"/>
                          <a:cs typeface="Times New Roman"/>
                        </a:rPr>
                        <a:t>_s</a:t>
                      </a:r>
                      <a:r>
                        <a:rPr sz="1400" spc="0" dirty="0">
                          <a:latin typeface="Times New Roman"/>
                          <a:cs typeface="Times New Roman"/>
                        </a:rPr>
                        <a:t>ta</a:t>
                      </a:r>
                      <a:r>
                        <a:rPr sz="1400" spc="-10" dirty="0">
                          <a:latin typeface="Times New Roman"/>
                          <a:cs typeface="Times New Roman"/>
                        </a:rPr>
                        <a:t>tu</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T</a:t>
                      </a:r>
                      <a:r>
                        <a:rPr sz="1400" spc="-10" dirty="0">
                          <a:latin typeface="Times New Roman"/>
                          <a:cs typeface="Times New Roman"/>
                        </a:rPr>
                        <a:t>in</a:t>
                      </a:r>
                      <a:r>
                        <a:rPr sz="1400" spc="0" dirty="0">
                          <a:latin typeface="Times New Roman"/>
                          <a:cs typeface="Times New Roman"/>
                        </a:rPr>
                        <a:t>yI</a:t>
                      </a:r>
                      <a:r>
                        <a:rPr sz="1400" spc="-10" dirty="0">
                          <a:latin typeface="Times New Roman"/>
                          <a:cs typeface="Times New Roman"/>
                        </a:rPr>
                        <a:t>n</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1)</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e</a:t>
                      </a:r>
                      <a:r>
                        <a:rPr sz="1400" spc="0" dirty="0">
                          <a:latin typeface="Times New Roman"/>
                          <a:cs typeface="Times New Roman"/>
                        </a:rPr>
                        <a:t>l</a:t>
                      </a:r>
                      <a:r>
                        <a:rPr sz="1400" spc="-10" dirty="0">
                          <a:latin typeface="Times New Roman"/>
                          <a:cs typeface="Times New Roman"/>
                        </a:rPr>
                        <a:t>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5" dirty="0">
                          <a:latin typeface="Times New Roman"/>
                          <a:cs typeface="Times New Roman"/>
                        </a:rPr>
                        <a:t> </a:t>
                      </a:r>
                      <a:r>
                        <a:rPr sz="1400" spc="-10" dirty="0">
                          <a:latin typeface="Times New Roman"/>
                          <a:cs typeface="Times New Roman"/>
                        </a:rPr>
                        <a:t>s</a:t>
                      </a:r>
                      <a:r>
                        <a:rPr sz="1400" spc="0" dirty="0">
                          <a:latin typeface="Times New Roman"/>
                          <a:cs typeface="Times New Roman"/>
                        </a:rPr>
                        <a:t>t</a:t>
                      </a:r>
                      <a:r>
                        <a:rPr sz="1400" spc="-15" dirty="0">
                          <a:latin typeface="Times New Roman"/>
                          <a:cs typeface="Times New Roman"/>
                        </a:rPr>
                        <a:t>a</a:t>
                      </a:r>
                      <a:r>
                        <a:rPr sz="1400" spc="0" dirty="0">
                          <a:latin typeface="Times New Roman"/>
                          <a:cs typeface="Times New Roman"/>
                        </a:rPr>
                        <a:t>t</a:t>
                      </a:r>
                      <a:r>
                        <a:rPr sz="1400" spc="-10" dirty="0">
                          <a:latin typeface="Times New Roman"/>
                          <a:cs typeface="Times New Roman"/>
                        </a:rPr>
                        <a:t>u</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419092">
                <a:tc>
                  <a:txBody>
                    <a:bodyPr/>
                    <a:lstStyle/>
                    <a:p>
                      <a:pPr marL="64769">
                        <a:lnSpc>
                          <a:spcPct val="100000"/>
                        </a:lnSpc>
                      </a:pPr>
                      <a:r>
                        <a:rPr sz="1400" dirty="0">
                          <a:latin typeface="Times New Roman"/>
                          <a:cs typeface="Times New Roman"/>
                        </a:rPr>
                        <a:t>6</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de</a:t>
                      </a:r>
                      <a:r>
                        <a:rPr sz="1400" spc="-10" dirty="0">
                          <a:latin typeface="Times New Roman"/>
                          <a:cs typeface="Times New Roman"/>
                        </a:rPr>
                        <a:t>li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10" dirty="0">
                          <a:latin typeface="Times New Roman"/>
                          <a:cs typeface="Times New Roman"/>
                        </a:rPr>
                        <a:t>_</a:t>
                      </a:r>
                      <a:r>
                        <a:rPr sz="1400" spc="0" dirty="0">
                          <a:latin typeface="Times New Roman"/>
                          <a:cs typeface="Times New Roman"/>
                        </a:rPr>
                        <a:t>d</a:t>
                      </a:r>
                      <a:r>
                        <a:rPr sz="1400" spc="-15" dirty="0">
                          <a:latin typeface="Times New Roman"/>
                          <a:cs typeface="Times New Roman"/>
                        </a:rPr>
                        <a:t>e</a:t>
                      </a:r>
                      <a:r>
                        <a:rPr sz="1400" spc="0" dirty="0">
                          <a:latin typeface="Times New Roman"/>
                          <a:cs typeface="Times New Roman"/>
                        </a:rPr>
                        <a:t>t</a:t>
                      </a:r>
                      <a:r>
                        <a:rPr sz="1400" spc="-15" dirty="0">
                          <a:latin typeface="Times New Roman"/>
                          <a:cs typeface="Times New Roman"/>
                        </a:rPr>
                        <a:t>a</a:t>
                      </a:r>
                      <a:r>
                        <a:rPr sz="1400" spc="0" dirty="0">
                          <a:latin typeface="Times New Roman"/>
                          <a:cs typeface="Times New Roman"/>
                        </a:rPr>
                        <a:t>i</a:t>
                      </a:r>
                      <a:r>
                        <a:rPr sz="1400" spc="-10" dirty="0">
                          <a:latin typeface="Times New Roman"/>
                          <a:cs typeface="Times New Roman"/>
                        </a:rPr>
                        <a:t>l</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0" dirty="0">
                          <a:latin typeface="Times New Roman"/>
                          <a:cs typeface="Times New Roman"/>
                        </a:rPr>
                        <a:t>5</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e</a:t>
                      </a:r>
                      <a:r>
                        <a:rPr sz="1400" spc="0" dirty="0">
                          <a:latin typeface="Times New Roman"/>
                          <a:cs typeface="Times New Roman"/>
                        </a:rPr>
                        <a:t>l</a:t>
                      </a:r>
                      <a:r>
                        <a:rPr sz="1400" spc="-10" dirty="0">
                          <a:latin typeface="Times New Roman"/>
                          <a:cs typeface="Times New Roman"/>
                        </a:rPr>
                        <a:t>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5" dirty="0">
                          <a:latin typeface="Times New Roman"/>
                          <a:cs typeface="Times New Roman"/>
                        </a:rPr>
                        <a:t> </a:t>
                      </a:r>
                      <a:r>
                        <a:rPr sz="1400" spc="-10" dirty="0">
                          <a:latin typeface="Times New Roman"/>
                          <a:cs typeface="Times New Roman"/>
                        </a:rPr>
                        <a:t>d</a:t>
                      </a:r>
                      <a:r>
                        <a:rPr sz="1400" spc="0" dirty="0">
                          <a:latin typeface="Times New Roman"/>
                          <a:cs typeface="Times New Roman"/>
                        </a:rPr>
                        <a:t>et</a:t>
                      </a:r>
                      <a:r>
                        <a:rPr sz="1400" spc="-15" dirty="0">
                          <a:latin typeface="Times New Roman"/>
                          <a:cs typeface="Times New Roman"/>
                        </a:rPr>
                        <a:t>a</a:t>
                      </a:r>
                      <a:r>
                        <a:rPr sz="1400" spc="0" dirty="0">
                          <a:latin typeface="Times New Roman"/>
                          <a:cs typeface="Times New Roman"/>
                        </a:rPr>
                        <a:t>i</a:t>
                      </a:r>
                      <a:r>
                        <a:rPr sz="1400" spc="-10" dirty="0">
                          <a:latin typeface="Times New Roman"/>
                          <a:cs typeface="Times New Roman"/>
                        </a:rPr>
                        <a:t>l</a:t>
                      </a:r>
                      <a:r>
                        <a:rPr sz="1400" spc="0" dirty="0">
                          <a:latin typeface="Times New Roman"/>
                          <a:cs typeface="Times New Roman"/>
                        </a:rPr>
                        <a:t>s</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123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body" idx="1"/>
          </p:nvPr>
        </p:nvSpPr>
        <p:spPr>
          <a:xfrm>
            <a:off x="1140900" y="3024267"/>
            <a:ext cx="10251600" cy="3014800"/>
          </a:xfrm>
          <a:prstGeom prst="rect">
            <a:avLst/>
          </a:prstGeom>
          <a:noFill/>
          <a:ln>
            <a:noFill/>
          </a:ln>
        </p:spPr>
        <p:txBody>
          <a:bodyPr spcFirstLastPara="1" vert="horz" wrap="square" lIns="121900" tIns="121900" rIns="121900" bIns="121900" rtlCol="0" anchor="t" anchorCtr="0">
            <a:noAutofit/>
          </a:bodyPr>
          <a:lstStyle/>
          <a:p>
            <a:pPr marL="0" indent="0">
              <a:lnSpc>
                <a:spcPct val="75000"/>
              </a:lnSpc>
              <a:spcBef>
                <a:spcPts val="0"/>
              </a:spcBef>
              <a:buClr>
                <a:srgbClr val="000000"/>
              </a:buClr>
              <a:buSzPts val="688"/>
              <a:buNone/>
            </a:pPr>
            <a:r>
              <a:rPr lang="en-GB" sz="2933" b="1" dirty="0">
                <a:latin typeface="Times New Roman" panose="02020603050405020304" pitchFamily="18" charset="0"/>
                <a:cs typeface="Times New Roman" panose="02020603050405020304" pitchFamily="18" charset="0"/>
              </a:rPr>
              <a:t>IDE : </a:t>
            </a:r>
            <a:r>
              <a:rPr lang="en-GB" sz="2933" dirty="0">
                <a:latin typeface="Times New Roman" panose="02020603050405020304" pitchFamily="18" charset="0"/>
                <a:cs typeface="Times New Roman" panose="02020603050405020304" pitchFamily="18" charset="0"/>
              </a:rPr>
              <a:t>Sublime Text</a:t>
            </a:r>
            <a:endParaRPr sz="2933" dirty="0">
              <a:latin typeface="Times New Roman" panose="02020603050405020304" pitchFamily="18" charset="0"/>
              <a:cs typeface="Times New Roman" panose="02020603050405020304" pitchFamily="18" charset="0"/>
            </a:endParaRPr>
          </a:p>
          <a:p>
            <a:pPr marL="0" indent="0">
              <a:lnSpc>
                <a:spcPct val="75000"/>
              </a:lnSpc>
              <a:spcBef>
                <a:spcPts val="1600"/>
              </a:spcBef>
              <a:buClr>
                <a:srgbClr val="000000"/>
              </a:buClr>
              <a:buSzPts val="688"/>
              <a:buNone/>
            </a:pPr>
            <a:r>
              <a:rPr lang="en-GB" sz="3016" b="1" dirty="0">
                <a:latin typeface="Times New Roman" panose="02020603050405020304" pitchFamily="18" charset="0"/>
                <a:cs typeface="Times New Roman" panose="02020603050405020304" pitchFamily="18" charset="0"/>
              </a:rPr>
              <a:t>Frontend :</a:t>
            </a:r>
            <a:r>
              <a:rPr lang="en-GB" sz="2767" b="1" dirty="0">
                <a:latin typeface="Times New Roman" panose="02020603050405020304" pitchFamily="18" charset="0"/>
                <a:cs typeface="Times New Roman" panose="02020603050405020304" pitchFamily="18" charset="0"/>
              </a:rPr>
              <a:t>  </a:t>
            </a:r>
            <a:r>
              <a:rPr lang="en-GB" sz="2871" dirty="0">
                <a:latin typeface="Times New Roman" panose="02020603050405020304" pitchFamily="18" charset="0"/>
                <a:cs typeface="Times New Roman" panose="02020603050405020304" pitchFamily="18" charset="0"/>
              </a:rPr>
              <a:t>HTML and CSS</a:t>
            </a:r>
            <a:r>
              <a:rPr lang="en-GB" sz="2453" dirty="0">
                <a:latin typeface="Times New Roman" panose="02020603050405020304" pitchFamily="18" charset="0"/>
                <a:cs typeface="Times New Roman" panose="02020603050405020304" pitchFamily="18" charset="0"/>
              </a:rPr>
              <a:t> , </a:t>
            </a:r>
            <a:r>
              <a:rPr lang="en-GB" sz="3005" dirty="0">
                <a:latin typeface="Times New Roman" panose="02020603050405020304" pitchFamily="18" charset="0"/>
                <a:cs typeface="Times New Roman" panose="02020603050405020304" pitchFamily="18" charset="0"/>
              </a:rPr>
              <a:t>Javascript </a:t>
            </a:r>
            <a:endParaRPr sz="2704" dirty="0">
              <a:latin typeface="Times New Roman" panose="02020603050405020304" pitchFamily="18" charset="0"/>
              <a:cs typeface="Times New Roman" panose="02020603050405020304" pitchFamily="18" charset="0"/>
            </a:endParaRPr>
          </a:p>
          <a:p>
            <a:pPr marL="0" indent="0">
              <a:lnSpc>
                <a:spcPct val="75000"/>
              </a:lnSpc>
              <a:spcBef>
                <a:spcPts val="1600"/>
              </a:spcBef>
              <a:buClr>
                <a:srgbClr val="000000"/>
              </a:buClr>
              <a:buSzPts val="688"/>
              <a:buNone/>
            </a:pPr>
            <a:r>
              <a:rPr lang="en-GB" sz="3100" b="1" dirty="0">
                <a:latin typeface="Times New Roman" panose="02020603050405020304" pitchFamily="18" charset="0"/>
                <a:cs typeface="Times New Roman" panose="02020603050405020304" pitchFamily="18" charset="0"/>
              </a:rPr>
              <a:t>Backend :</a:t>
            </a:r>
            <a:r>
              <a:rPr lang="en-GB" sz="2767" b="1" dirty="0">
                <a:latin typeface="Times New Roman" panose="02020603050405020304" pitchFamily="18" charset="0"/>
                <a:cs typeface="Times New Roman" panose="02020603050405020304" pitchFamily="18" charset="0"/>
              </a:rPr>
              <a:t>  </a:t>
            </a:r>
            <a:r>
              <a:rPr lang="en-GB" sz="2756" dirty="0">
                <a:latin typeface="Times New Roman" panose="02020603050405020304" pitchFamily="18" charset="0"/>
                <a:cs typeface="Times New Roman" panose="02020603050405020304" pitchFamily="18" charset="0"/>
              </a:rPr>
              <a:t>PHP  , MySQL</a:t>
            </a:r>
            <a:endParaRPr sz="2912" b="1" dirty="0">
              <a:latin typeface="Times New Roman" panose="02020603050405020304" pitchFamily="18" charset="0"/>
              <a:cs typeface="Times New Roman" panose="02020603050405020304" pitchFamily="18" charset="0"/>
            </a:endParaRPr>
          </a:p>
          <a:p>
            <a:pPr marL="0" indent="0">
              <a:lnSpc>
                <a:spcPct val="75000"/>
              </a:lnSpc>
              <a:spcBef>
                <a:spcPts val="1600"/>
              </a:spcBef>
              <a:buClr>
                <a:srgbClr val="000000"/>
              </a:buClr>
              <a:buSzPts val="688"/>
              <a:buNone/>
            </a:pPr>
            <a:endParaRPr sz="2767" b="1" dirty="0"/>
          </a:p>
          <a:p>
            <a:pPr marL="0" indent="0">
              <a:lnSpc>
                <a:spcPct val="75000"/>
              </a:lnSpc>
              <a:spcBef>
                <a:spcPts val="1600"/>
              </a:spcBef>
              <a:buClr>
                <a:srgbClr val="000000"/>
              </a:buClr>
              <a:buSzPts val="688"/>
              <a:buNone/>
            </a:pPr>
            <a:r>
              <a:rPr lang="en-GB" sz="2505" dirty="0"/>
              <a:t>      </a:t>
            </a:r>
            <a:endParaRPr sz="2505" dirty="0"/>
          </a:p>
          <a:p>
            <a:pPr marL="0" indent="0">
              <a:lnSpc>
                <a:spcPct val="95000"/>
              </a:lnSpc>
              <a:spcBef>
                <a:spcPts val="1600"/>
              </a:spcBef>
              <a:spcAft>
                <a:spcPts val="1600"/>
              </a:spcAft>
              <a:buSzPts val="688"/>
              <a:buNone/>
            </a:pPr>
            <a:endParaRPr sz="2016" dirty="0"/>
          </a:p>
        </p:txBody>
      </p:sp>
      <p:sp>
        <p:nvSpPr>
          <p:cNvPr id="94" name="Google Shape;94;p2"/>
          <p:cNvSpPr txBox="1">
            <a:spLocks noGrp="1"/>
          </p:cNvSpPr>
          <p:nvPr>
            <p:ph type="title"/>
          </p:nvPr>
        </p:nvSpPr>
        <p:spPr>
          <a:xfrm>
            <a:off x="970200" y="1245582"/>
            <a:ext cx="10251600" cy="7136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187" dirty="0">
                <a:latin typeface="Times New Roman" panose="02020603050405020304" pitchFamily="18" charset="0"/>
                <a:ea typeface="Dosis"/>
                <a:cs typeface="Times New Roman" panose="02020603050405020304" pitchFamily="18" charset="0"/>
                <a:sym typeface="Dosis"/>
              </a:rPr>
              <a:t>                        Technical Specification</a:t>
            </a:r>
            <a:endParaRPr sz="4187" dirty="0">
              <a:latin typeface="Times New Roman" panose="02020603050405020304" pitchFamily="18" charset="0"/>
              <a:ea typeface="Dosis"/>
              <a:cs typeface="Times New Roman" panose="02020603050405020304" pitchFamily="18" charset="0"/>
              <a:sym typeface="Dosis"/>
            </a:endParaRPr>
          </a:p>
          <a:p>
            <a:pPr>
              <a:lnSpc>
                <a:spcPct val="100000"/>
              </a:lnSpc>
              <a:spcBef>
                <a:spcPts val="0"/>
              </a:spcBef>
              <a:buSzPts val="990"/>
            </a:pPr>
            <a:endParaRPr sz="418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1077767" y="727400"/>
            <a:ext cx="10251600" cy="7136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053" dirty="0">
                <a:latin typeface="Times New Roman" panose="02020603050405020304" pitchFamily="18" charset="0"/>
                <a:cs typeface="Times New Roman" panose="02020603050405020304" pitchFamily="18" charset="0"/>
              </a:rPr>
              <a:t>                      Proposed Systems     </a:t>
            </a:r>
            <a:endParaRPr sz="4053" dirty="0">
              <a:latin typeface="Times New Roman" panose="02020603050405020304" pitchFamily="18" charset="0"/>
              <a:cs typeface="Times New Roman" panose="02020603050405020304" pitchFamily="18" charset="0"/>
            </a:endParaRPr>
          </a:p>
        </p:txBody>
      </p:sp>
      <p:sp>
        <p:nvSpPr>
          <p:cNvPr id="125" name="Google Shape;125;p6"/>
          <p:cNvSpPr txBox="1">
            <a:spLocks noGrp="1"/>
          </p:cNvSpPr>
          <p:nvPr>
            <p:ph type="body" idx="1"/>
          </p:nvPr>
        </p:nvSpPr>
        <p:spPr>
          <a:xfrm>
            <a:off x="0" y="1872267"/>
            <a:ext cx="12192000" cy="4985600"/>
          </a:xfrm>
          <a:prstGeom prst="rect">
            <a:avLst/>
          </a:prstGeom>
          <a:noFill/>
          <a:ln>
            <a:noFill/>
          </a:ln>
        </p:spPr>
        <p:txBody>
          <a:bodyPr spcFirstLastPara="1" vert="horz" wrap="square" lIns="121900" tIns="121900" rIns="121900" bIns="121900" rtlCol="0" anchor="t" anchorCtr="0">
            <a:normAutofit fontScale="77500" lnSpcReduction="20000"/>
          </a:bodyPr>
          <a:lstStyle/>
          <a:p>
            <a:pPr marL="0" indent="0">
              <a:lnSpc>
                <a:spcPct val="115000"/>
              </a:lnSpc>
              <a:spcBef>
                <a:spcPts val="0"/>
              </a:spcBef>
              <a:buSzPct val="76246"/>
              <a:buNone/>
            </a:pPr>
            <a:r>
              <a:rPr lang="en-GB" sz="2933" b="1" dirty="0">
                <a:latin typeface="Times New Roman" panose="02020603050405020304" pitchFamily="18" charset="0"/>
                <a:cs typeface="Times New Roman" panose="02020603050405020304" pitchFamily="18" charset="0"/>
              </a:rPr>
              <a:t>Overcomed Functionalities :</a:t>
            </a:r>
            <a:endParaRPr sz="2933" b="1"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1 : In Proposed System we will provide vast Options For Plants like Placements , in Placement For Bedroom , kitchen , Office , desk ,temple etc . Occasions , Like birthday , anniversary , environment day etc , Festivals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2 : Review of product (plant) is available here (oxygen release  level , its type etc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3: we will provide many types vases (pot/planters) like metallic planters , ART planters , wooden planters , Ceramic planters , self watering pots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4 : in proposed system we will also include Gardening tool section , where plantation tools are available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spcAft>
                <a:spcPts val="1600"/>
              </a:spcAft>
              <a:buSzPct val="76246"/>
              <a:buNone/>
            </a:pPr>
            <a:r>
              <a:rPr lang="en-GB" sz="2933" dirty="0">
                <a:latin typeface="Times New Roman" panose="02020603050405020304" pitchFamily="18" charset="0"/>
                <a:cs typeface="Times New Roman" panose="02020603050405020304" pitchFamily="18" charset="0"/>
              </a:rPr>
              <a:t>5 : we will also include section for  fertilizers and seeds .   </a:t>
            </a:r>
            <a:endParaRPr sz="293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972600" y="1223221"/>
            <a:ext cx="10251600" cy="7828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000" dirty="0"/>
              <a:t>                                 </a:t>
            </a:r>
            <a:r>
              <a:rPr lang="en-GB" sz="4000" dirty="0">
                <a:latin typeface="Times New Roman" panose="02020603050405020304" pitchFamily="18" charset="0"/>
                <a:cs typeface="Times New Roman" panose="02020603050405020304" pitchFamily="18" charset="0"/>
              </a:rPr>
              <a:t>Modules</a:t>
            </a:r>
            <a:r>
              <a:rPr lang="en-GB" sz="4000" dirty="0"/>
              <a:t> </a:t>
            </a:r>
            <a:endParaRPr sz="4000" dirty="0"/>
          </a:p>
        </p:txBody>
      </p:sp>
      <p:sp>
        <p:nvSpPr>
          <p:cNvPr id="131" name="Google Shape;131;p7"/>
          <p:cNvSpPr txBox="1">
            <a:spLocks noGrp="1"/>
          </p:cNvSpPr>
          <p:nvPr>
            <p:ph type="body" idx="1"/>
          </p:nvPr>
        </p:nvSpPr>
        <p:spPr>
          <a:xfrm>
            <a:off x="0" y="2235585"/>
            <a:ext cx="12192000" cy="46224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spcBef>
                <a:spcPts val="0"/>
              </a:spcBef>
              <a:spcAft>
                <a:spcPts val="1600"/>
              </a:spcAft>
              <a:buSzPts val="1300"/>
              <a:buNone/>
            </a:pPr>
            <a:r>
              <a:rPr lang="en-GB" sz="4000" dirty="0">
                <a:latin typeface="Times New Roman" panose="02020603050405020304" pitchFamily="18" charset="0"/>
                <a:cs typeface="Times New Roman" panose="02020603050405020304" pitchFamily="18" charset="0"/>
              </a:rPr>
              <a:t>                                 Customer Management</a:t>
            </a:r>
            <a:endParaRPr sz="4000" dirty="0">
              <a:latin typeface="Times New Roman" panose="02020603050405020304" pitchFamily="18" charset="0"/>
              <a:cs typeface="Times New Roman" panose="02020603050405020304" pitchFamily="18" charset="0"/>
            </a:endParaRPr>
          </a:p>
        </p:txBody>
      </p:sp>
      <p:pic>
        <p:nvPicPr>
          <p:cNvPr id="132" name="Google Shape;132;p7"/>
          <p:cNvPicPr preferRelativeResize="0"/>
          <p:nvPr/>
        </p:nvPicPr>
        <p:blipFill rotWithShape="1">
          <a:blip r:embed="rId3">
            <a:alphaModFix/>
          </a:blip>
          <a:srcRect t="20211" r="3099" b="373"/>
          <a:stretch/>
        </p:blipFill>
        <p:spPr>
          <a:xfrm>
            <a:off x="1952567" y="3429001"/>
            <a:ext cx="7703300" cy="2788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xfrm>
            <a:off x="972600" y="1223221"/>
            <a:ext cx="10251600" cy="782800"/>
          </a:xfrm>
          <a:prstGeom prst="rect">
            <a:avLst/>
          </a:prstGeom>
          <a:noFill/>
          <a:ln>
            <a:noFill/>
          </a:ln>
        </p:spPr>
        <p:txBody>
          <a:bodyPr spcFirstLastPara="1" vert="horz" wrap="square" lIns="121900" tIns="121900" rIns="121900" bIns="121900" rtlCol="0" anchor="t" anchorCtr="0">
            <a:noAutofit/>
          </a:bodyPr>
          <a:lstStyle/>
          <a:p>
            <a:pPr algn="just">
              <a:lnSpc>
                <a:spcPct val="100000"/>
              </a:lnSpc>
              <a:spcBef>
                <a:spcPts val="0"/>
              </a:spcBef>
              <a:buSzPts val="990"/>
            </a:pPr>
            <a:r>
              <a:rPr lang="en-GB" sz="4000" dirty="0"/>
              <a:t>                                 Modules </a:t>
            </a:r>
            <a:endParaRPr sz="4000" dirty="0"/>
          </a:p>
        </p:txBody>
      </p:sp>
      <p:sp>
        <p:nvSpPr>
          <p:cNvPr id="138" name="Google Shape;138;p11"/>
          <p:cNvSpPr txBox="1">
            <a:spLocks noGrp="1"/>
          </p:cNvSpPr>
          <p:nvPr>
            <p:ph type="body" idx="1"/>
          </p:nvPr>
        </p:nvSpPr>
        <p:spPr>
          <a:xfrm>
            <a:off x="0" y="2235585"/>
            <a:ext cx="12192000" cy="4622400"/>
          </a:xfrm>
          <a:prstGeom prst="rect">
            <a:avLst/>
          </a:prstGeom>
          <a:noFill/>
          <a:ln>
            <a:noFill/>
          </a:ln>
        </p:spPr>
        <p:txBody>
          <a:bodyPr spcFirstLastPara="1" vert="horz" wrap="square" lIns="121900" tIns="121900" rIns="121900" bIns="121900" rtlCol="0" anchor="t" anchorCtr="0">
            <a:normAutofit/>
          </a:bodyPr>
          <a:lstStyle/>
          <a:p>
            <a:pPr marL="0" indent="0" algn="just">
              <a:lnSpc>
                <a:spcPct val="115000"/>
              </a:lnSpc>
              <a:spcBef>
                <a:spcPts val="0"/>
              </a:spcBef>
              <a:buSzPts val="1300"/>
              <a:buNone/>
            </a:pPr>
            <a:r>
              <a:rPr lang="en-GB" sz="4000" dirty="0">
                <a:latin typeface="Times New Roman" panose="02020603050405020304" pitchFamily="18" charset="0"/>
                <a:cs typeface="Times New Roman" panose="02020603050405020304" pitchFamily="18" charset="0"/>
              </a:rPr>
              <a:t>                               Products  Management</a:t>
            </a:r>
            <a:endParaRPr sz="4000" dirty="0">
              <a:latin typeface="Times New Roman" panose="02020603050405020304" pitchFamily="18" charset="0"/>
              <a:cs typeface="Times New Roman" panose="02020603050405020304" pitchFamily="18" charset="0"/>
            </a:endParaRPr>
          </a:p>
          <a:p>
            <a:pPr marL="0" indent="0">
              <a:lnSpc>
                <a:spcPct val="115000"/>
              </a:lnSpc>
              <a:spcBef>
                <a:spcPts val="1600"/>
              </a:spcBef>
              <a:spcAft>
                <a:spcPts val="1600"/>
              </a:spcAft>
              <a:buSzPts val="1300"/>
              <a:buNone/>
            </a:pPr>
            <a:endParaRPr sz="4000" dirty="0"/>
          </a:p>
        </p:txBody>
      </p:sp>
      <p:pic>
        <p:nvPicPr>
          <p:cNvPr id="139" name="Google Shape;139;p11"/>
          <p:cNvPicPr preferRelativeResize="0"/>
          <p:nvPr/>
        </p:nvPicPr>
        <p:blipFill rotWithShape="1">
          <a:blip r:embed="rId3">
            <a:alphaModFix/>
          </a:blip>
          <a:srcRect/>
          <a:stretch/>
        </p:blipFill>
        <p:spPr>
          <a:xfrm>
            <a:off x="1651000" y="3429000"/>
            <a:ext cx="4445000" cy="2540000"/>
          </a:xfrm>
          <a:prstGeom prst="rect">
            <a:avLst/>
          </a:prstGeom>
          <a:noFill/>
          <a:ln>
            <a:noFill/>
          </a:ln>
        </p:spPr>
      </p:pic>
      <p:pic>
        <p:nvPicPr>
          <p:cNvPr id="140" name="Google Shape;140;p11"/>
          <p:cNvPicPr preferRelativeResize="0"/>
          <p:nvPr/>
        </p:nvPicPr>
        <p:blipFill rotWithShape="1">
          <a:blip r:embed="rId4">
            <a:alphaModFix/>
          </a:blip>
          <a:srcRect/>
          <a:stretch/>
        </p:blipFill>
        <p:spPr>
          <a:xfrm>
            <a:off x="6969701" y="3302768"/>
            <a:ext cx="4254500" cy="317423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972600" y="1223221"/>
            <a:ext cx="10251600" cy="7828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000" dirty="0"/>
              <a:t>                                </a:t>
            </a:r>
            <a:r>
              <a:rPr lang="en-GB" sz="4000" dirty="0">
                <a:latin typeface="Times New Roman" panose="02020603050405020304" pitchFamily="18" charset="0"/>
                <a:cs typeface="Times New Roman" panose="02020603050405020304" pitchFamily="18" charset="0"/>
              </a:rPr>
              <a:t>Functionalities</a:t>
            </a:r>
            <a:r>
              <a:rPr lang="en-GB" sz="4000" dirty="0"/>
              <a:t>  </a:t>
            </a:r>
            <a:endParaRPr sz="4000" dirty="0"/>
          </a:p>
        </p:txBody>
      </p:sp>
      <p:sp>
        <p:nvSpPr>
          <p:cNvPr id="167" name="Google Shape;167;p17"/>
          <p:cNvSpPr txBox="1">
            <a:spLocks noGrp="1"/>
          </p:cNvSpPr>
          <p:nvPr>
            <p:ph type="body" idx="1"/>
          </p:nvPr>
        </p:nvSpPr>
        <p:spPr>
          <a:xfrm>
            <a:off x="0" y="2235585"/>
            <a:ext cx="12192000" cy="4622400"/>
          </a:xfrm>
          <a:prstGeom prst="rect">
            <a:avLst/>
          </a:prstGeom>
          <a:noFill/>
          <a:ln>
            <a:noFill/>
          </a:ln>
        </p:spPr>
        <p:txBody>
          <a:bodyPr spcFirstLastPara="1" vert="horz" wrap="square" lIns="121900" tIns="121900" rIns="121900" bIns="121900" rtlCol="0" anchor="t" anchorCtr="0">
            <a:normAutofit/>
          </a:bodyPr>
          <a:lstStyle/>
          <a:p>
            <a:pPr marL="0" indent="0" algn="just">
              <a:lnSpc>
                <a:spcPct val="115000"/>
              </a:lnSpc>
              <a:spcBef>
                <a:spcPts val="0"/>
              </a:spcBef>
              <a:spcAft>
                <a:spcPts val="1600"/>
              </a:spcAft>
              <a:buSzPts val="1300"/>
              <a:buNone/>
            </a:pPr>
            <a:r>
              <a:rPr lang="en-GB" sz="3200" dirty="0">
                <a:latin typeface="Times New Roman" panose="02020603050405020304" pitchFamily="18" charset="0"/>
                <a:cs typeface="Times New Roman" panose="02020603050405020304" pitchFamily="18" charset="0"/>
              </a:rPr>
              <a:t>  3 : Customer Rating Section </a:t>
            </a:r>
            <a:endParaRPr sz="3200" dirty="0">
              <a:latin typeface="Times New Roman" panose="02020603050405020304" pitchFamily="18" charset="0"/>
              <a:cs typeface="Times New Roman" panose="02020603050405020304" pitchFamily="18" charset="0"/>
            </a:endParaRPr>
          </a:p>
        </p:txBody>
      </p:sp>
      <p:pic>
        <p:nvPicPr>
          <p:cNvPr id="168" name="Google Shape;168;p17"/>
          <p:cNvPicPr preferRelativeResize="0"/>
          <p:nvPr/>
        </p:nvPicPr>
        <p:blipFill rotWithShape="1">
          <a:blip r:embed="rId3">
            <a:alphaModFix/>
          </a:blip>
          <a:srcRect l="10650" t="18647" r="13815" b="15437"/>
          <a:stretch/>
        </p:blipFill>
        <p:spPr>
          <a:xfrm>
            <a:off x="1781700" y="3092400"/>
            <a:ext cx="4188067" cy="3765600"/>
          </a:xfrm>
          <a:prstGeom prst="rect">
            <a:avLst/>
          </a:prstGeom>
          <a:noFill/>
          <a:ln>
            <a:noFill/>
          </a:ln>
        </p:spPr>
      </p:pic>
      <p:pic>
        <p:nvPicPr>
          <p:cNvPr id="169" name="Google Shape;169;p17"/>
          <p:cNvPicPr preferRelativeResize="0"/>
          <p:nvPr/>
        </p:nvPicPr>
        <p:blipFill rotWithShape="1">
          <a:blip r:embed="rId4">
            <a:alphaModFix/>
          </a:blip>
          <a:srcRect/>
          <a:stretch/>
        </p:blipFill>
        <p:spPr>
          <a:xfrm>
            <a:off x="7173568" y="3260700"/>
            <a:ext cx="4480833"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BF61-6426-4718-A7C9-87957F25F5C6}"/>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Detailed problem definition</a:t>
            </a:r>
          </a:p>
        </p:txBody>
      </p:sp>
      <p:sp>
        <p:nvSpPr>
          <p:cNvPr id="3" name="Text Placeholder 2">
            <a:extLst>
              <a:ext uri="{FF2B5EF4-FFF2-40B4-BE49-F238E27FC236}">
                <a16:creationId xmlns:a16="http://schemas.microsoft.com/office/drawing/2014/main" id="{975DD486-F036-46E9-AAFA-2DD111E4D630}"/>
              </a:ext>
            </a:extLst>
          </p:cNvPr>
          <p:cNvSpPr>
            <a:spLocks noGrp="1"/>
          </p:cNvSpPr>
          <p:nvPr>
            <p:ph type="body" idx="1"/>
          </p:nvPr>
        </p:nvSpPr>
        <p:spPr>
          <a:xfrm>
            <a:off x="838200" y="1825625"/>
            <a:ext cx="10515600" cy="4796848"/>
          </a:xfrm>
        </p:spPr>
        <p:txBody>
          <a:bodyPr>
            <a:normAutofit/>
          </a:bodyPr>
          <a:lstStyle/>
          <a:p>
            <a:r>
              <a:rPr lang="en-US" b="0" i="0" u="none" strike="noStrike" baseline="0" dirty="0">
                <a:latin typeface="Times New Roman" panose="02020603050405020304" pitchFamily="18" charset="0"/>
              </a:rPr>
              <a:t>In this system, we have developed an approach to allow customers to buy plants without even visiting shop.</a:t>
            </a:r>
          </a:p>
          <a:p>
            <a:r>
              <a:rPr lang="en-US" b="0" i="0" u="none" strike="noStrike" baseline="0" dirty="0">
                <a:latin typeface="Times New Roman" panose="02020603050405020304" pitchFamily="18" charset="0"/>
              </a:rPr>
              <a:t>Being able to buy anytime, anywhere, any place.</a:t>
            </a:r>
          </a:p>
          <a:p>
            <a:r>
              <a:rPr lang="en-US" b="0" i="0" u="none" strike="noStrike" baseline="0" dirty="0">
                <a:latin typeface="Times New Roman" panose="02020603050405020304" pitchFamily="18" charset="0"/>
              </a:rPr>
              <a:t>Site enables them to browse before they shop, and to research the product so they have more confidence in what they are buying.</a:t>
            </a:r>
          </a:p>
          <a:p>
            <a:r>
              <a:rPr lang="en-US" b="0" i="0" u="none" strike="noStrike" baseline="0" dirty="0">
                <a:latin typeface="Times New Roman" panose="02020603050405020304" pitchFamily="18" charset="0"/>
              </a:rPr>
              <a:t>Online shopping becomes more enjoyable and easier than real- world shopping.</a:t>
            </a:r>
          </a:p>
          <a:p>
            <a:r>
              <a:rPr lang="en-US" b="0" i="0" u="none" strike="noStrike" baseline="0" dirty="0">
                <a:latin typeface="Times New Roman" panose="02020603050405020304" pitchFamily="18" charset="0"/>
              </a:rPr>
              <a:t>It provides </a:t>
            </a:r>
            <a:r>
              <a:rPr lang="en-US" dirty="0">
                <a:latin typeface="Times New Roman" panose="02020603050405020304" pitchFamily="18" charset="0"/>
              </a:rPr>
              <a:t>Cash On Delivery facility</a:t>
            </a:r>
            <a:r>
              <a:rPr lang="en-US" b="0" i="0" u="none" strike="noStrike" baseline="0" dirty="0">
                <a:latin typeface="Times New Roman" panose="02020603050405020304" pitchFamily="18" charset="0"/>
              </a:rPr>
              <a:t>.</a:t>
            </a:r>
          </a:p>
          <a:p>
            <a:r>
              <a:rPr lang="en-US" b="0" i="0" u="none" strike="noStrike" baseline="0" dirty="0">
                <a:latin typeface="Times New Roman" panose="02020603050405020304" pitchFamily="18" charset="0"/>
              </a:rPr>
              <a:t>Customer can track their order detail and give the rating according to his experience.</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135154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4B98-4DE9-4F20-98E9-0A77DDCA0A3B}"/>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Viability of the system</a:t>
            </a:r>
          </a:p>
        </p:txBody>
      </p:sp>
      <p:sp>
        <p:nvSpPr>
          <p:cNvPr id="3" name="Text Placeholder 2">
            <a:extLst>
              <a:ext uri="{FF2B5EF4-FFF2-40B4-BE49-F238E27FC236}">
                <a16:creationId xmlns:a16="http://schemas.microsoft.com/office/drawing/2014/main" id="{1DAA1154-AD2A-4783-B4A7-51616B116D04}"/>
              </a:ext>
            </a:extLst>
          </p:cNvPr>
          <p:cNvSpPr>
            <a:spLocks noGrp="1"/>
          </p:cNvSpPr>
          <p:nvPr>
            <p:ph type="body" idx="1"/>
          </p:nvPr>
        </p:nvSpPr>
        <p:spPr/>
        <p:txBody>
          <a:bodyPr/>
          <a:lstStyle/>
          <a:p>
            <a:r>
              <a:rPr lang="en-US" b="0" i="0" u="none" strike="noStrike" baseline="0" dirty="0">
                <a:latin typeface="Times New Roman" panose="02020603050405020304" pitchFamily="18" charset="0"/>
              </a:rPr>
              <a:t>This system can easily understand and use it.</a:t>
            </a:r>
          </a:p>
          <a:p>
            <a:r>
              <a:rPr lang="en-US" b="0" i="0" u="none" strike="noStrike" baseline="0" dirty="0">
                <a:latin typeface="Times New Roman" panose="02020603050405020304" pitchFamily="18" charset="0"/>
              </a:rPr>
              <a:t>Plant details will also provide.</a:t>
            </a:r>
            <a:endParaRPr lang="en-US" dirty="0">
              <a:latin typeface="Times New Roman" panose="02020603050405020304" pitchFamily="18" charset="0"/>
            </a:endParaRPr>
          </a:p>
          <a:p>
            <a:r>
              <a:rPr lang="en-US" b="0" i="0" u="none" strike="noStrike" baseline="0" dirty="0">
                <a:latin typeface="Times New Roman" panose="02020603050405020304" pitchFamily="18" charset="0"/>
              </a:rPr>
              <a:t>Online payment also will be provide.</a:t>
            </a:r>
          </a:p>
          <a:p>
            <a:r>
              <a:rPr lang="en-US" b="0" i="0" u="none" strike="noStrike" baseline="0" dirty="0">
                <a:latin typeface="Times New Roman" panose="02020603050405020304" pitchFamily="18" charset="0"/>
              </a:rPr>
              <a:t>Customer rating section.</a:t>
            </a:r>
          </a:p>
          <a:p>
            <a:r>
              <a:rPr lang="en-US" b="0" i="0" u="none" strike="noStrike" baseline="0" dirty="0">
                <a:latin typeface="Times New Roman" panose="02020603050405020304" pitchFamily="18" charset="0"/>
              </a:rPr>
              <a:t>The proposed system can guarantee to keep the records are safe and privacy which is stored in the database.</a:t>
            </a:r>
            <a:endParaRPr lang="en-US" dirty="0">
              <a:latin typeface="Times New Roman" panose="02020603050405020304" pitchFamily="18" charset="0"/>
            </a:endParaRPr>
          </a:p>
          <a:p>
            <a:pPr marL="0" indent="0">
              <a:buNone/>
            </a:pPr>
            <a:endParaRPr lang="en-US" b="0" i="0" u="none" strike="noStrike" baseline="0"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112906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BDB5-8458-45B3-B632-6C94CA04FF67}"/>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Presently available system for the same</a:t>
            </a:r>
          </a:p>
        </p:txBody>
      </p:sp>
      <p:sp>
        <p:nvSpPr>
          <p:cNvPr id="3" name="Text Placeholder 2">
            <a:extLst>
              <a:ext uri="{FF2B5EF4-FFF2-40B4-BE49-F238E27FC236}">
                <a16:creationId xmlns:a16="http://schemas.microsoft.com/office/drawing/2014/main" id="{D2F975AD-45DD-47B6-BD23-EAC25B8A3E2D}"/>
              </a:ext>
            </a:extLst>
          </p:cNvPr>
          <p:cNvSpPr>
            <a:spLocks noGrp="1"/>
          </p:cNvSpPr>
          <p:nvPr>
            <p:ph type="body" idx="1"/>
          </p:nvPr>
        </p:nvSpPr>
        <p:spPr/>
        <p:txBody>
          <a:bodyPr/>
          <a:lstStyle/>
          <a:p>
            <a:r>
              <a:rPr lang="en-US" b="0" i="0" u="sng" strike="noStrike" baseline="0" dirty="0">
                <a:solidFill>
                  <a:srgbClr val="1C3678"/>
                </a:solidFill>
                <a:latin typeface="Times New Roman" panose="02020603050405020304" pitchFamily="18" charset="0"/>
                <a:hlinkClick r:id="rId2"/>
              </a:rPr>
              <a:t>https://www.santhionlineplants.com/</a:t>
            </a:r>
            <a:endParaRPr lang="en-US" b="0" i="0" u="sng" strike="noStrike" baseline="0" dirty="0">
              <a:solidFill>
                <a:srgbClr val="1C3678"/>
              </a:solidFill>
              <a:latin typeface="Times New Roman" panose="02020603050405020304" pitchFamily="18" charset="0"/>
            </a:endParaRPr>
          </a:p>
          <a:p>
            <a:r>
              <a:rPr lang="en-US" b="0" i="0" u="none" strike="noStrike" baseline="0" dirty="0">
                <a:latin typeface="Times New Roman" panose="02020603050405020304" pitchFamily="18" charset="0"/>
              </a:rPr>
              <a:t>In this system there is no any detailed rating of product.</a:t>
            </a:r>
          </a:p>
          <a:p>
            <a:r>
              <a:rPr lang="en-US" b="0" i="0" u="none" strike="noStrike" baseline="0" dirty="0">
                <a:latin typeface="Times New Roman" panose="02020603050405020304" pitchFamily="18" charset="0"/>
              </a:rPr>
              <a:t>Lack of Choices.</a:t>
            </a:r>
          </a:p>
          <a:p>
            <a:r>
              <a:rPr lang="en-US" b="0" i="0" u="none" strike="noStrike" baseline="0" dirty="0">
                <a:latin typeface="Times New Roman" panose="02020603050405020304" pitchFamily="18" charset="0"/>
              </a:rPr>
              <a:t>There is no option for vases (pots/planters).</a:t>
            </a:r>
          </a:p>
          <a:p>
            <a:r>
              <a:rPr lang="en-US" b="0" i="0" u="none" strike="noStrike" baseline="0" dirty="0">
                <a:latin typeface="Times New Roman" panose="02020603050405020304" pitchFamily="18" charset="0"/>
              </a:rPr>
              <a:t>There are no any facilities for plantation tools, fertilizers, take care tips, pesticides.</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u="sng" dirty="0">
              <a:solidFill>
                <a:srgbClr val="1C3678"/>
              </a:solidFill>
              <a:latin typeface="Times New Roman" panose="02020603050405020304" pitchFamily="18" charset="0"/>
            </a:endParaRPr>
          </a:p>
          <a:p>
            <a:endParaRPr lang="en-US" b="0" i="0" u="sng" strike="noStrike" baseline="0" dirty="0">
              <a:solidFill>
                <a:srgbClr val="1C3678"/>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554917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174B-4F67-4AE6-B7F1-BFC438D97143}"/>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Future Prospect</a:t>
            </a:r>
          </a:p>
        </p:txBody>
      </p:sp>
      <p:sp>
        <p:nvSpPr>
          <p:cNvPr id="3" name="Text Placeholder 2">
            <a:extLst>
              <a:ext uri="{FF2B5EF4-FFF2-40B4-BE49-F238E27FC236}">
                <a16:creationId xmlns:a16="http://schemas.microsoft.com/office/drawing/2014/main" id="{05625BC6-99AD-4AB7-97FE-AD3C19640A42}"/>
              </a:ext>
            </a:extLst>
          </p:cNvPr>
          <p:cNvSpPr>
            <a:spLocks noGrp="1"/>
          </p:cNvSpPr>
          <p:nvPr>
            <p:ph type="body" idx="1"/>
          </p:nvPr>
        </p:nvSpPr>
        <p:spPr/>
        <p:txBody>
          <a:bodyPr/>
          <a:lstStyle/>
          <a:p>
            <a:r>
              <a:rPr lang="en-US" b="0" i="0" u="none" strike="noStrike" baseline="0" dirty="0">
                <a:latin typeface="Times New Roman" panose="02020603050405020304" pitchFamily="18" charset="0"/>
              </a:rPr>
              <a:t>Number of shopkeeper’s can register to the web portal for increase their sale.</a:t>
            </a:r>
          </a:p>
          <a:p>
            <a:r>
              <a:rPr lang="en-US" b="0" i="0" u="none" strike="noStrike" baseline="0" dirty="0">
                <a:latin typeface="Times New Roman" panose="02020603050405020304" pitchFamily="18" charset="0"/>
              </a:rPr>
              <a:t>Hire Expert of gardening.</a:t>
            </a:r>
          </a:p>
          <a:p>
            <a:r>
              <a:rPr lang="en-US" b="0" i="0" u="none" strike="noStrike" baseline="0" dirty="0">
                <a:latin typeface="Times New Roman" panose="02020603050405020304" pitchFamily="18" charset="0"/>
              </a:rPr>
              <a:t>This application can be used by any user to purchase the online plants and get appropriate information by viewing short summery about the plants items through videos.</a:t>
            </a:r>
          </a:p>
          <a:p>
            <a:r>
              <a:rPr lang="en-US" b="0" i="0" u="none" strike="noStrike" baseline="0" dirty="0">
                <a:latin typeface="Times New Roman" panose="02020603050405020304" pitchFamily="18" charset="0"/>
              </a:rPr>
              <a:t>If any changes to make customer can purchase the plants through different payment schemes like debit card, credit card, pat, phone pay, cash on delivery etc.</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40967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EF61-BB54-4D28-AFA2-468C60B27987}"/>
              </a:ext>
            </a:extLst>
          </p:cNvPr>
          <p:cNvSpPr>
            <a:spLocks noGrp="1"/>
          </p:cNvSpPr>
          <p:nvPr>
            <p:ph type="title"/>
          </p:nvPr>
        </p:nvSpPr>
        <p:spPr>
          <a:xfrm>
            <a:off x="2043545" y="2937163"/>
            <a:ext cx="10515600" cy="1325563"/>
          </a:xfrm>
        </p:spPr>
        <p:txBody>
          <a:bodyPr/>
          <a:lstStyle/>
          <a:p>
            <a:pPr marR="0" rtl="0"/>
            <a:r>
              <a:rPr lang="en-US" b="1" i="0" u="none" strike="noStrike" baseline="0" dirty="0">
                <a:latin typeface="Times New Roman" panose="02020603050405020304" pitchFamily="18" charset="0"/>
              </a:rPr>
              <a:t>CHAPTER-2 </a:t>
            </a:r>
            <a:r>
              <a:rPr lang="en-US" b="1" i="0" u="none" strike="noStrike" baseline="0" dirty="0">
                <a:solidFill>
                  <a:srgbClr val="000000"/>
                </a:solidFill>
                <a:latin typeface="Times New Roman" panose="02020603050405020304" pitchFamily="18" charset="0"/>
              </a:rPr>
              <a:t>ANALYSIS</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829512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2069</Words>
  <Application>Microsoft Office PowerPoint</Application>
  <PresentationFormat>Widescreen</PresentationFormat>
  <Paragraphs>447</Paragraphs>
  <Slides>45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Dosis</vt:lpstr>
      <vt:lpstr>Lato</vt:lpstr>
      <vt:lpstr>Shruti</vt:lpstr>
      <vt:lpstr>Symbol</vt:lpstr>
      <vt:lpstr>Times New Roman</vt:lpstr>
      <vt:lpstr>Office Theme</vt:lpstr>
      <vt:lpstr> NURSERY SYSTEM </vt:lpstr>
      <vt:lpstr>CHAPTER-1 INTRODUCTION</vt:lpstr>
      <vt:lpstr>Need of the new system</vt:lpstr>
      <vt:lpstr>PowerPoint Presentation</vt:lpstr>
      <vt:lpstr>Detailed problem definition</vt:lpstr>
      <vt:lpstr>Viability of the system</vt:lpstr>
      <vt:lpstr>Presently available system for the same</vt:lpstr>
      <vt:lpstr>Future Prospect</vt:lpstr>
      <vt:lpstr>CHAPTER-2 ANALYSIS</vt:lpstr>
      <vt:lpstr> Requirement Analysis </vt:lpstr>
      <vt:lpstr>Project Model</vt:lpstr>
      <vt:lpstr>PowerPoint Presentation</vt:lpstr>
      <vt:lpstr>PowerPoint Presentation</vt:lpstr>
      <vt:lpstr>Advantages of iterative waterfall model</vt:lpstr>
      <vt:lpstr> Schedule Representation </vt:lpstr>
      <vt:lpstr> Feasibility Study </vt:lpstr>
      <vt:lpstr>Technical Feasibility</vt:lpstr>
      <vt:lpstr>Economical Feasibility </vt:lpstr>
      <vt:lpstr>Operational Feasibility  </vt:lpstr>
      <vt:lpstr>CHAPTER 3 DESIGN </vt:lpstr>
      <vt:lpstr>Data flow diagram </vt:lpstr>
      <vt:lpstr>PowerPoint Presentation</vt:lpstr>
      <vt:lpstr>DFD Context level-0</vt:lpstr>
      <vt:lpstr>DFD 2: Level-Admin</vt:lpstr>
      <vt:lpstr>DFD 3: Level-Customer</vt:lpstr>
      <vt:lpstr>ER-Diagram </vt:lpstr>
      <vt:lpstr>PowerPoint Presentation</vt:lpstr>
      <vt:lpstr>PowerPoint Presentation</vt:lpstr>
      <vt:lpstr>CHAPTER-4 SYSTEM MODELING</vt:lpstr>
      <vt:lpstr>Database dictionary</vt:lpstr>
      <vt:lpstr>       1.  Table name: User_registration      Primary key: user_id     </vt:lpstr>
      <vt:lpstr>       2.  Table name: Product      Primary key: product_id     </vt:lpstr>
      <vt:lpstr>       3.  Table name: Category      Primary key: category_id     </vt:lpstr>
      <vt:lpstr>       4.  Table name: Area      Primary key: area_id     </vt:lpstr>
      <vt:lpstr>       5.  Table name: Verification_master      Primary key: id     </vt:lpstr>
      <vt:lpstr>     6 6.  Table name: Rating      Primary key: rating_id     </vt:lpstr>
      <vt:lpstr>       7.  Table name: Cart      Primary key: cart_id     </vt:lpstr>
      <vt:lpstr>       8.  Table name: Order      Primary key: order_id     </vt:lpstr>
      <vt:lpstr>       9.  Table name: Billing      Primary key: billing_id     </vt:lpstr>
      <vt:lpstr>       10.  Table name: Delivery      Primary key: delivery_id     </vt:lpstr>
      <vt:lpstr>                        Technical Specification </vt:lpstr>
      <vt:lpstr>                      Proposed Systems     </vt:lpstr>
      <vt:lpstr>                                 Modules </vt:lpstr>
      <vt:lpstr>                                 Modules </vt:lpstr>
      <vt:lpstr>                                Functionalities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 INTRODUCTION</dc:title>
  <dc:creator>Dhrumil</dc:creator>
  <cp:lastModifiedBy>INDIA</cp:lastModifiedBy>
  <cp:revision>7</cp:revision>
  <dcterms:created xsi:type="dcterms:W3CDTF">2022-03-06T17:19:41Z</dcterms:created>
  <dcterms:modified xsi:type="dcterms:W3CDTF">2022-04-09T09:16:15Z</dcterms:modified>
</cp:coreProperties>
</file>