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99" r:id="rId3"/>
    <p:sldId id="298" r:id="rId4"/>
    <p:sldId id="256" r:id="rId5"/>
    <p:sldId id="257" r:id="rId6"/>
    <p:sldId id="300" r:id="rId7"/>
    <p:sldId id="258" r:id="rId8"/>
    <p:sldId id="259" r:id="rId9"/>
    <p:sldId id="260" r:id="rId10"/>
    <p:sldId id="261" r:id="rId11"/>
    <p:sldId id="301" r:id="rId12"/>
    <p:sldId id="265" r:id="rId13"/>
    <p:sldId id="266" r:id="rId14"/>
    <p:sldId id="262" r:id="rId15"/>
    <p:sldId id="263" r:id="rId16"/>
    <p:sldId id="264" r:id="rId17"/>
    <p:sldId id="268" r:id="rId18"/>
    <p:sldId id="267" r:id="rId19"/>
    <p:sldId id="269" r:id="rId20"/>
    <p:sldId id="272" r:id="rId21"/>
    <p:sldId id="273" r:id="rId22"/>
    <p:sldId id="274" r:id="rId23"/>
    <p:sldId id="270" r:id="rId24"/>
    <p:sldId id="271" r:id="rId25"/>
    <p:sldId id="276" r:id="rId26"/>
    <p:sldId id="277" r:id="rId27"/>
    <p:sldId id="275" r:id="rId28"/>
    <p:sldId id="280" r:id="rId29"/>
    <p:sldId id="279" r:id="rId30"/>
    <p:sldId id="278" r:id="rId31"/>
    <p:sldId id="281" r:id="rId32"/>
    <p:sldId id="284" r:id="rId33"/>
    <p:sldId id="288" r:id="rId34"/>
    <p:sldId id="285" r:id="rId35"/>
    <p:sldId id="287" r:id="rId36"/>
    <p:sldId id="286" r:id="rId37"/>
    <p:sldId id="283" r:id="rId38"/>
    <p:sldId id="282" r:id="rId39"/>
    <p:sldId id="289" r:id="rId40"/>
    <p:sldId id="291" r:id="rId41"/>
    <p:sldId id="290" r:id="rId42"/>
    <p:sldId id="292" r:id="rId43"/>
    <p:sldId id="293" r:id="rId44"/>
    <p:sldId id="294" r:id="rId45"/>
    <p:sldId id="295" r:id="rId46"/>
    <p:sldId id="296" r:id="rId47"/>
    <p:sldId id="302" r:id="rId48"/>
    <p:sldId id="303" r:id="rId49"/>
    <p:sldId id="304" r:id="rId50"/>
    <p:sldId id="305" r:id="rId51"/>
    <p:sldId id="306" r:id="rId5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34" y="-10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C44D-AF90-491C-A8FA-A440DEB71AA8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4A99-30D7-4B7E-8771-300A58D7B6B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C44D-AF90-491C-A8FA-A440DEB71AA8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4A99-30D7-4B7E-8771-300A58D7B6B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C44D-AF90-491C-A8FA-A440DEB71AA8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4A99-30D7-4B7E-8771-300A58D7B6B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C44D-AF90-491C-A8FA-A440DEB71AA8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4A99-30D7-4B7E-8771-300A58D7B6B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C44D-AF90-491C-A8FA-A440DEB71AA8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4A99-30D7-4B7E-8771-300A58D7B6B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C44D-AF90-491C-A8FA-A440DEB71AA8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4A99-30D7-4B7E-8771-300A58D7B6B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C44D-AF90-491C-A8FA-A440DEB71AA8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4A99-30D7-4B7E-8771-300A58D7B6B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C44D-AF90-491C-A8FA-A440DEB71AA8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4A99-30D7-4B7E-8771-300A58D7B6B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C44D-AF90-491C-A8FA-A440DEB71AA8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4A99-30D7-4B7E-8771-300A58D7B6B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C44D-AF90-491C-A8FA-A440DEB71AA8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4A99-30D7-4B7E-8771-300A58D7B6B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C44D-AF90-491C-A8FA-A440DEB71AA8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4A99-30D7-4B7E-8771-300A58D7B6B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4C44D-AF90-491C-A8FA-A440DEB71AA8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D4A99-30D7-4B7E-8771-300A58D7B6B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Выбор места для сохранения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4962" y="2501106"/>
            <a:ext cx="593407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Результат кода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C:\Users\admin\Desktop\she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636912"/>
            <a:ext cx="6735418" cy="20303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приложения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276872"/>
            <a:ext cx="7267383" cy="2882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Создание кнопки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F:\work\3kurs\332\02\RMP\СкриншотыФорма\Форма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628800"/>
            <a:ext cx="5638800" cy="49388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Написание кода для выхода по кнопке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 descr="F:\work\3kurs\332\02\RMP\СкриншотыФорма\Форма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060848"/>
            <a:ext cx="7212012" cy="3143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Вид формы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 descr="F:\work\3kurs\332\02\RMP\СкриншотыФорма\Форма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700808"/>
            <a:ext cx="5760640" cy="43302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Добавление элементов в форму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42" name="Picture 2" descr="F:\work\3kurs\332\02\RMP\СкриншотыФорма\Форма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556792"/>
            <a:ext cx="7097713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Написание кода для интерфейса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66" name="Picture 2" descr="F:\work\3kurs\332\02\RMP\СкриншотыФорма\форма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492896"/>
            <a:ext cx="8388424" cy="25770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Написание условия для кнопок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290" name="Picture 2" descr="F:\work\3kurs\332\02\RMP\СкриншотыФорма\форма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420888"/>
            <a:ext cx="8142963" cy="22322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Вид интерфейса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3314" name="Picture 2" descr="F:\work\3kurs\332\02\RMP\СкриншотыФорма\Форма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700808"/>
            <a:ext cx="5688632" cy="41156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Написание кода мини-калькулятора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4338" name="Picture 2" descr="F:\work\3kurs\332\02\RMP\СкриншотКалькулятор\Калькулятор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484784"/>
            <a:ext cx="6048672" cy="51224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нового проекта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2004" y="1600200"/>
            <a:ext cx="531999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Пример работы кода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5362" name="Picture 2" descr="F:\work\3kurs\332\02\RMP\СкриншотКалькулятор\Калькулятор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984" y="2276872"/>
            <a:ext cx="7213433" cy="28803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Установка символов табуляции в качестве отступов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F:\work\3kurs\332\02\RMP\etap5\etap6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628800"/>
            <a:ext cx="6192688" cy="49673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Установка символов табуляции в качестве отступов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F:\work\3kurs\332\02\RMP\etap5\etap6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28800"/>
            <a:ext cx="7736377" cy="47525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Установка символов табуляции в качестве отступов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F:\work\3kurs\332\02\RMP\etap5\etap6-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420888"/>
            <a:ext cx="7068584" cy="25424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Создание нового пакета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F:\work\3kurs\332\02\RMP\etap5\etap6-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628800"/>
            <a:ext cx="5000625" cy="4676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Переименование элементов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F:\work\3kurs\332\02\RMP\etap5\etap6-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72816"/>
            <a:ext cx="7278688" cy="3619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Новый созданный пакет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F:\work\3kurs\332\02\RMP\etap5\etap6-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412776"/>
            <a:ext cx="5385346" cy="50910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Созданный пакет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F:\work\3kurs\332\02\RMP\etap5\etap 6-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2996952"/>
            <a:ext cx="3238500" cy="1790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овала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 descr="F:\work\3kurs\332\02\RMP\papichphoto\oval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132856"/>
            <a:ext cx="6173787" cy="3181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Строки кода настройки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обьекта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 descr="F:\work\3kurs\332\02\RMP\papichphoto\oval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00808"/>
            <a:ext cx="6752133" cy="4292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класса и проекта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21307"/>
            <a:ext cx="8229600" cy="2483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Создание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onRepaint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GameField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42" name="Picture 2" descr="F:\work\3kurs\332\02\RMP\papichphoto\oval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700808"/>
            <a:ext cx="5286151" cy="4295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Результат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420888"/>
            <a:ext cx="5436345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Добавление картинок 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290" name="Picture 2" descr="C:\Users\admin\Desktop\game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852936"/>
            <a:ext cx="8214506" cy="18588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Создание переменных для картинок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3314" name="Picture 2" descr="C:\Users\admin\Desktop\game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48880"/>
            <a:ext cx="8391332" cy="27363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Загрузка картинок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4338" name="Picture 2" descr="C:\Users\admin\Desktop\game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564904"/>
            <a:ext cx="7966095" cy="23110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Код отрисовки картинок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5362" name="Picture 2" descr="C:\Users\admin\Desktop\game\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708920"/>
            <a:ext cx="7043714" cy="20580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Замена картинки на другую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6386" name="Picture 2" descr="C:\Users\admin\Desktop\game\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636912"/>
            <a:ext cx="8135938" cy="18386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Продолжение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7410" name="Picture 2" descr="C:\Users\admin\Desktop\game\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780928"/>
            <a:ext cx="7763025" cy="18083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очков в заголовок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8434" name="Picture 2" descr="C:\Users\admin\Desktop\game\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924944"/>
            <a:ext cx="6492496" cy="20457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Присвоение значения времени переменной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76872"/>
            <a:ext cx="8019483" cy="2906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476672"/>
            <a:ext cx="8208912" cy="908720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Написание кода на вывод сообщения в консоль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admin\Desktop\pervo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00808"/>
            <a:ext cx="7172527" cy="31683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Написание игрового цикла</a:t>
            </a:r>
            <a:endParaRPr lang="ru-RU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5925" y="2204864"/>
            <a:ext cx="577215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Добавление переменной скорости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492896"/>
            <a:ext cx="4267004" cy="2081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Запущенная программа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2530" name="Picture 2" descr="C:\Users\admin\Desktop\game\5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556792"/>
            <a:ext cx="6336704" cy="46089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Конец программы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3554" name="Picture 2" descr="C:\Users\admin\Desktop\game\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556792"/>
            <a:ext cx="6408712" cy="46110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Условие отрисовки падающего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обьекта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9762" y="2605881"/>
            <a:ext cx="53244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Обработчик события на нажатие ЛКМ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01765"/>
            <a:ext cx="8229600" cy="2922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Добавление очков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6626" name="Picture 2" descr="C:\Users\admin\Desktop\game\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501008"/>
            <a:ext cx="6683597" cy="8458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Создание нового репозитория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0175" y="1801019"/>
            <a:ext cx="6343650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Присвоение имени и настройка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9308" y="1600200"/>
            <a:ext cx="522538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Создание репозитория и добавление файлов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74" y="2060849"/>
            <a:ext cx="5837209" cy="336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Результат кода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C:\Users\admin\Desktop\vtoro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492896"/>
            <a:ext cx="6828279" cy="21417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комментариев</a:t>
            </a:r>
            <a:endParaRPr lang="ru-R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2137" y="1772816"/>
            <a:ext cx="6314159" cy="3661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Загрузка на </a:t>
            </a:r>
            <a:r>
              <a:rPr lang="ru-RU" dirty="0" err="1" smtClean="0"/>
              <a:t>гит-хаб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1187" y="1734803"/>
            <a:ext cx="6291213" cy="3719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класса 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348880"/>
            <a:ext cx="8152150" cy="2481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Вывод текста в консоль построчно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 descr="C:\Users\admin\Desktop\treti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772816"/>
            <a:ext cx="5823545" cy="40017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Результат кода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9" name="Picture 3" descr="C:\Users\admin\Desktop\cheti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420888"/>
            <a:ext cx="7487727" cy="24553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Вывод возраста в 1 строке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C:\Users\admin\Desktop\pyato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988840"/>
            <a:ext cx="6779790" cy="37036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170</Words>
  <Application>Microsoft Office PowerPoint</Application>
  <PresentationFormat>Экран (4:3)</PresentationFormat>
  <Paragraphs>51</Paragraphs>
  <Slides>51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2" baseType="lpstr">
      <vt:lpstr>Тема Office</vt:lpstr>
      <vt:lpstr>Выбор места для сохранения</vt:lpstr>
      <vt:lpstr>Создание нового проекта</vt:lpstr>
      <vt:lpstr>Создание класса и проекта</vt:lpstr>
      <vt:lpstr>Слайд 4</vt:lpstr>
      <vt:lpstr>Результат кода</vt:lpstr>
      <vt:lpstr>Создание класса </vt:lpstr>
      <vt:lpstr>Вывод текста в консоль построчно</vt:lpstr>
      <vt:lpstr>Результат кода</vt:lpstr>
      <vt:lpstr>Вывод возраста в 1 строке</vt:lpstr>
      <vt:lpstr>Результат кода</vt:lpstr>
      <vt:lpstr>Создание приложения</vt:lpstr>
      <vt:lpstr>Создание кнопки</vt:lpstr>
      <vt:lpstr>Написание кода для выхода по кнопке</vt:lpstr>
      <vt:lpstr>Вид формы</vt:lpstr>
      <vt:lpstr>Добавление элементов в форму</vt:lpstr>
      <vt:lpstr>Написание кода для интерфейса</vt:lpstr>
      <vt:lpstr>Написание условия для кнопок</vt:lpstr>
      <vt:lpstr>Вид интерфейса</vt:lpstr>
      <vt:lpstr>Написание кода мини-калькулятора</vt:lpstr>
      <vt:lpstr>Пример работы кода</vt:lpstr>
      <vt:lpstr>Установка символов табуляции в качестве отступов</vt:lpstr>
      <vt:lpstr>Установка символов табуляции в качестве отступов</vt:lpstr>
      <vt:lpstr>Установка символов табуляции в качестве отступов</vt:lpstr>
      <vt:lpstr>Создание нового пакета</vt:lpstr>
      <vt:lpstr>Переименование элементов проекта</vt:lpstr>
      <vt:lpstr>Новый созданный пакет</vt:lpstr>
      <vt:lpstr>Созданный пакет</vt:lpstr>
      <vt:lpstr>Создание овала</vt:lpstr>
      <vt:lpstr>Строки кода настройки обьекта</vt:lpstr>
      <vt:lpstr>Создание onRepaint и GameField</vt:lpstr>
      <vt:lpstr>Результат</vt:lpstr>
      <vt:lpstr>Добавление картинок </vt:lpstr>
      <vt:lpstr>Создание переменных для картинок</vt:lpstr>
      <vt:lpstr>Загрузка картинок</vt:lpstr>
      <vt:lpstr>Код отрисовки картинок</vt:lpstr>
      <vt:lpstr>Замена картинки на другую</vt:lpstr>
      <vt:lpstr>Продолжение</vt:lpstr>
      <vt:lpstr>Добавление очков в заголовок</vt:lpstr>
      <vt:lpstr>Присвоение значения времени переменной</vt:lpstr>
      <vt:lpstr>Написание игрового цикла</vt:lpstr>
      <vt:lpstr>Добавление переменной скорости</vt:lpstr>
      <vt:lpstr>Запущенная программа</vt:lpstr>
      <vt:lpstr>Конец программы</vt:lpstr>
      <vt:lpstr>Условие отрисовки падающего обьекта</vt:lpstr>
      <vt:lpstr>Обработчик события на нажатие ЛКМ</vt:lpstr>
      <vt:lpstr>Добавление очков</vt:lpstr>
      <vt:lpstr>Создание нового репозитория</vt:lpstr>
      <vt:lpstr>Присвоение имени и настройка</vt:lpstr>
      <vt:lpstr>Создание репозитория и добавление файлов</vt:lpstr>
      <vt:lpstr>Добавление комментариев</vt:lpstr>
      <vt:lpstr>Загрузка на гит-хаб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 Windows</dc:creator>
  <cp:lastModifiedBy>Пользователь Windows</cp:lastModifiedBy>
  <cp:revision>12</cp:revision>
  <dcterms:created xsi:type="dcterms:W3CDTF">2025-04-08T03:51:55Z</dcterms:created>
  <dcterms:modified xsi:type="dcterms:W3CDTF">2025-04-21T07:47:55Z</dcterms:modified>
</cp:coreProperties>
</file>