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9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20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1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69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04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41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6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9EB-F081-40AB-A6F9-5D144F312F0E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91A7-75F3-42F7-BE00-8FD61412A7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69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5659"/>
            <a:ext cx="9144000" cy="8860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Сайт фанатов РПЛ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9415" y="5987332"/>
            <a:ext cx="9144000" cy="870667"/>
          </a:xfrm>
        </p:spPr>
        <p:txBody>
          <a:bodyPr>
            <a:normAutofit lnSpcReduction="10000"/>
          </a:bodyPr>
          <a:lstStyle/>
          <a:p>
            <a:r>
              <a:rPr lang="ru-RU" dirty="0" err="1" smtClean="0"/>
              <a:t>Дрим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en-US" dirty="0" smtClean="0"/>
              <a:t>:</a:t>
            </a:r>
            <a:r>
              <a:rPr lang="ru-RU" dirty="0" smtClean="0"/>
              <a:t> Света </a:t>
            </a:r>
            <a:r>
              <a:rPr lang="ru-RU" dirty="0" err="1" smtClean="0"/>
              <a:t>Налимова</a:t>
            </a:r>
            <a:r>
              <a:rPr lang="ru-RU" dirty="0" smtClean="0"/>
              <a:t> и Осипов Рома 9Т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яндекс</a:t>
            </a:r>
            <a:r>
              <a:rPr lang="ru-RU" dirty="0" smtClean="0"/>
              <a:t> лицея, 2 год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45" y="948628"/>
            <a:ext cx="7898509" cy="50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6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создан наш сайт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60450" cy="481371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Наш сайт создан в первую очередь для завлечения пользователей в Российский футбол для того, чтобы поддержать наши команды.</a:t>
            </a:r>
          </a:p>
          <a:p>
            <a:r>
              <a:rPr lang="ru-RU" dirty="0" smtClean="0"/>
              <a:t>Так же здесь фанаты могут прокачать или проверить свои знания о командах РПЛ, могут посмотреть турнирную таблицу, узнать результаты матчей и подробнее узнать о своих любимых клубах.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602" y="1825625"/>
            <a:ext cx="6159398" cy="39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3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9857" y="167342"/>
            <a:ext cx="10515600" cy="887606"/>
          </a:xfrm>
        </p:spPr>
        <p:txBody>
          <a:bodyPr/>
          <a:lstStyle/>
          <a:p>
            <a:r>
              <a:rPr lang="ru-RU" dirty="0" smtClean="0"/>
              <a:t>Какие технологии использованы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9857" y="4102872"/>
            <a:ext cx="11003943" cy="25046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Flask </a:t>
            </a:r>
            <a:r>
              <a:rPr lang="ru-RU" dirty="0" smtClean="0"/>
              <a:t>– главный компонент всего сайта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ru-RU" dirty="0" smtClean="0"/>
              <a:t>– подключение к используемым базам данных (</a:t>
            </a:r>
            <a:r>
              <a:rPr lang="ru-RU" dirty="0" err="1" smtClean="0"/>
              <a:t>бд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Flask_migrate</a:t>
            </a:r>
            <a:r>
              <a:rPr lang="en-US" dirty="0" smtClean="0"/>
              <a:t> </a:t>
            </a:r>
            <a:r>
              <a:rPr lang="ru-RU" dirty="0" smtClean="0"/>
              <a:t>– для передачи изменений базе данных</a:t>
            </a:r>
          </a:p>
          <a:p>
            <a:r>
              <a:rPr lang="en-US" dirty="0" smtClean="0"/>
              <a:t>API – </a:t>
            </a:r>
            <a:r>
              <a:rPr lang="ru-RU" dirty="0" smtClean="0"/>
              <a:t>чтобы с нашего сайта могли брать информацию другие</a:t>
            </a:r>
          </a:p>
          <a:p>
            <a:r>
              <a:rPr lang="en-US" dirty="0" err="1" smtClean="0"/>
              <a:t>Werkzueg.security</a:t>
            </a:r>
            <a:r>
              <a:rPr lang="ru-RU" dirty="0" smtClean="0"/>
              <a:t> – для хеширования паролей и безопасности пользователей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7" y="1054948"/>
            <a:ext cx="8486692" cy="27387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721" y="1364139"/>
            <a:ext cx="277216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основные моменты </a:t>
            </a:r>
            <a:r>
              <a:rPr lang="ru-RU" dirty="0" err="1" smtClean="0"/>
              <a:t>реализованны</a:t>
            </a:r>
            <a:r>
              <a:rPr lang="ru-RU" dirty="0" smtClean="0"/>
              <a:t> в виде классов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07" y="1690688"/>
            <a:ext cx="5332682" cy="27622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262" y="3710319"/>
            <a:ext cx="4810538" cy="27561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8751" y="2170705"/>
            <a:ext cx="477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Например для записи пользователей в базу данных, чтобы не было лишних функций и повторений </a:t>
            </a:r>
            <a:r>
              <a:rPr lang="en-US" dirty="0" smtClean="0"/>
              <a:t>(copy/past)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088413"/>
            <a:ext cx="487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Аналогично, как с пользователями, сделан класс для таблицы, чтобы сохранять все данные в </a:t>
            </a:r>
            <a:r>
              <a:rPr lang="ru-RU" dirty="0" err="1" smtClean="0"/>
              <a:t>бд</a:t>
            </a:r>
            <a:r>
              <a:rPr lang="ru-RU" dirty="0" smtClean="0"/>
              <a:t> и соответственно оттуда выгружать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93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Дополнительные моменты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980" y="4436827"/>
            <a:ext cx="10515600" cy="1956021"/>
          </a:xfrm>
        </p:spPr>
        <p:txBody>
          <a:bodyPr/>
          <a:lstStyle/>
          <a:p>
            <a:r>
              <a:rPr lang="ru-RU" dirty="0" smtClean="0"/>
              <a:t>Реализация добавления матча через 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ru-RU" dirty="0" smtClean="0"/>
              <a:t>Удаление матча</a:t>
            </a:r>
          </a:p>
          <a:p>
            <a:r>
              <a:rPr lang="ru-RU" dirty="0" smtClean="0"/>
              <a:t>Получение информации о таблице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0" y="1448399"/>
            <a:ext cx="4687568" cy="25581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222" y="1335964"/>
            <a:ext cx="3877891" cy="27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улучшения: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5239"/>
            <a:ext cx="9244054" cy="3748239"/>
          </a:xfrm>
        </p:spPr>
        <p:txBody>
          <a:bodyPr/>
          <a:lstStyle/>
          <a:p>
            <a:r>
              <a:rPr lang="ru-RU" dirty="0" smtClean="0"/>
              <a:t>Добавление чата для обсуждений матчей</a:t>
            </a:r>
          </a:p>
          <a:p>
            <a:r>
              <a:rPr lang="ru-RU" dirty="0" smtClean="0"/>
              <a:t>Добавление большей информации о клубах</a:t>
            </a:r>
          </a:p>
          <a:p>
            <a:r>
              <a:rPr lang="ru-RU" dirty="0" smtClean="0"/>
              <a:t>Использование стороннего приложения для получения информации</a:t>
            </a:r>
          </a:p>
          <a:p>
            <a:r>
              <a:rPr lang="ru-RU" dirty="0" smtClean="0"/>
              <a:t>Добавление прогнозов на матчи</a:t>
            </a:r>
          </a:p>
          <a:p>
            <a:r>
              <a:rPr lang="ru-RU" dirty="0" smtClean="0"/>
              <a:t>Добавление персонализированных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55521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55737"/>
            <a:ext cx="10515600" cy="2600076"/>
          </a:xfrm>
        </p:spPr>
        <p:txBody>
          <a:bodyPr/>
          <a:lstStyle/>
          <a:p>
            <a:r>
              <a:rPr lang="ru-RU" dirty="0" smtClean="0"/>
              <a:t>Большинство запланированных функций мы реализовали</a:t>
            </a:r>
          </a:p>
          <a:p>
            <a:r>
              <a:rPr lang="ru-RU" dirty="0" smtClean="0"/>
              <a:t>Оформление получилось достаточно приятным</a:t>
            </a:r>
          </a:p>
          <a:p>
            <a:r>
              <a:rPr lang="ru-RU" dirty="0" smtClean="0"/>
              <a:t>Освоили большинство функций из Яндекс Лицея</a:t>
            </a:r>
          </a:p>
          <a:p>
            <a:r>
              <a:rPr lang="ru-RU" dirty="0" smtClean="0"/>
              <a:t>Рома теперь больше знает об РПЛ</a:t>
            </a:r>
          </a:p>
          <a:p>
            <a:r>
              <a:rPr lang="ru-RU" dirty="0" smtClean="0"/>
              <a:t>Продолжаем учиться работать в команде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492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236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Сайт фанатов РПЛ</vt:lpstr>
      <vt:lpstr>Для чего создан наш сайт?</vt:lpstr>
      <vt:lpstr>Какие технологии использованы?</vt:lpstr>
      <vt:lpstr>Некоторые основные моменты реализованны в виде классов:</vt:lpstr>
      <vt:lpstr> Дополнительные моменты реализации</vt:lpstr>
      <vt:lpstr>Возможности для улучшения:</vt:lpstr>
      <vt:lpstr>Выводы: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фанатов РПЛ</dc:title>
  <dc:creator>romao</dc:creator>
  <cp:lastModifiedBy>romao</cp:lastModifiedBy>
  <cp:revision>8</cp:revision>
  <dcterms:created xsi:type="dcterms:W3CDTF">2025-05-15T07:12:57Z</dcterms:created>
  <dcterms:modified xsi:type="dcterms:W3CDTF">2025-05-15T08:58:03Z</dcterms:modified>
</cp:coreProperties>
</file>