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1"/>
  </p:sldMasterIdLst>
  <p:notesMasterIdLst>
    <p:notesMasterId r:id="rId29"/>
  </p:notesMasterIdLst>
  <p:sldIdLst>
    <p:sldId id="276" r:id="rId2"/>
    <p:sldId id="268" r:id="rId3"/>
    <p:sldId id="258" r:id="rId4"/>
    <p:sldId id="291" r:id="rId5"/>
    <p:sldId id="286" r:id="rId6"/>
    <p:sldId id="285" r:id="rId7"/>
    <p:sldId id="297" r:id="rId8"/>
    <p:sldId id="284" r:id="rId9"/>
    <p:sldId id="294" r:id="rId10"/>
    <p:sldId id="302" r:id="rId11"/>
    <p:sldId id="303" r:id="rId12"/>
    <p:sldId id="304" r:id="rId13"/>
    <p:sldId id="305" r:id="rId14"/>
    <p:sldId id="306" r:id="rId15"/>
    <p:sldId id="307" r:id="rId16"/>
    <p:sldId id="309" r:id="rId17"/>
    <p:sldId id="308" r:id="rId18"/>
    <p:sldId id="293" r:id="rId19"/>
    <p:sldId id="289" r:id="rId20"/>
    <p:sldId id="260" r:id="rId21"/>
    <p:sldId id="261" r:id="rId22"/>
    <p:sldId id="262" r:id="rId23"/>
    <p:sldId id="263" r:id="rId24"/>
    <p:sldId id="310" r:id="rId25"/>
    <p:sldId id="311" r:id="rId26"/>
    <p:sldId id="264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C32EC7-C123-4CDF-A58E-395BE00E0C32}">
          <p14:sldIdLst>
            <p14:sldId id="276"/>
            <p14:sldId id="268"/>
            <p14:sldId id="258"/>
            <p14:sldId id="291"/>
            <p14:sldId id="286"/>
          </p14:sldIdLst>
        </p14:section>
        <p14:section name="Untitled Section" id="{4AC40B7A-A2CD-4FAF-88B8-FF98AD1B810F}">
          <p14:sldIdLst>
            <p14:sldId id="285"/>
            <p14:sldId id="297"/>
            <p14:sldId id="284"/>
            <p14:sldId id="294"/>
            <p14:sldId id="302"/>
            <p14:sldId id="303"/>
            <p14:sldId id="304"/>
            <p14:sldId id="305"/>
            <p14:sldId id="306"/>
            <p14:sldId id="307"/>
            <p14:sldId id="309"/>
            <p14:sldId id="308"/>
            <p14:sldId id="293"/>
            <p14:sldId id="289"/>
            <p14:sldId id="260"/>
            <p14:sldId id="261"/>
            <p14:sldId id="262"/>
            <p14:sldId id="263"/>
            <p14:sldId id="310"/>
            <p14:sldId id="311"/>
            <p14:sldId id="264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6D6F7-26BB-492D-B1DD-242C140684F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6585-2E0C-4C0C-BE0A-BEA02B7F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1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EF1-5B37-4162-94B1-2B0DEF553B9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41C5-9103-4990-9D57-7165D54D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EF1-5B37-4162-94B1-2B0DEF553B9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41C5-9103-4990-9D57-7165D54D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EF1-5B37-4162-94B1-2B0DEF553B9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41C5-9103-4990-9D57-7165D54D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3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EF1-5B37-4162-94B1-2B0DEF553B9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41C5-9103-4990-9D57-7165D54D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EF1-5B37-4162-94B1-2B0DEF553B9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41C5-9103-4990-9D57-7165D54D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9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EF1-5B37-4162-94B1-2B0DEF553B9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41C5-9103-4990-9D57-7165D54D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3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EF1-5B37-4162-94B1-2B0DEF553B9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41C5-9103-4990-9D57-7165D54D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5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EF1-5B37-4162-94B1-2B0DEF553B9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41C5-9103-4990-9D57-7165D54D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4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EF1-5B37-4162-94B1-2B0DEF553B9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41C5-9103-4990-9D57-7165D54D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5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EF1-5B37-4162-94B1-2B0DEF553B9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41C5-9103-4990-9D57-7165D54D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5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2EF1-5B37-4162-94B1-2B0DEF553B9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41C5-9103-4990-9D57-7165D54D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0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12EF1-5B37-4162-94B1-2B0DEF553B9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F41C5-9103-4990-9D57-7165D54D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8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ilo-font-converter.herokuapp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UNIVERSITY </a:t>
            </a:r>
            <a:r>
              <a:rPr lang="en-US" sz="2400" dirty="0"/>
              <a:t>OF COMPUTER </a:t>
            </a:r>
            <a:r>
              <a:rPr lang="en-US" sz="2400" dirty="0" smtClean="0"/>
              <a:t>STUDIES(MANDALAY)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en-US" sz="1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 Project Name - Universal  Font Converter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Team Name-Kilo</a:t>
            </a:r>
            <a:r>
              <a:rPr lang="en-US" sz="2000" dirty="0"/>
              <a:t> </a:t>
            </a:r>
            <a:r>
              <a:rPr lang="en-US" sz="2000" dirty="0" smtClean="0"/>
              <a:t>(Geo)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		Internship Program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		2017-2018 Academic Year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272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Conversion from </a:t>
            </a:r>
            <a:r>
              <a:rPr lang="en-US" sz="2400" dirty="0" err="1" smtClean="0"/>
              <a:t>Zawgyi</a:t>
            </a:r>
            <a:r>
              <a:rPr lang="en-US" sz="2400" dirty="0" smtClean="0"/>
              <a:t> to Unicode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88618"/>
            <a:ext cx="7886700" cy="3025352"/>
          </a:xfrm>
        </p:spPr>
      </p:pic>
    </p:spTree>
    <p:extLst>
      <p:ext uri="{BB962C8B-B14F-4D97-AF65-F5344CB8AC3E}">
        <p14:creationId xmlns:p14="http://schemas.microsoft.com/office/powerpoint/2010/main" val="69642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Conversion from </a:t>
            </a:r>
            <a:r>
              <a:rPr lang="en-US" sz="2400" dirty="0" err="1" smtClean="0"/>
              <a:t>Zawgyi</a:t>
            </a:r>
            <a:r>
              <a:rPr lang="en-US" sz="2400" dirty="0" smtClean="0"/>
              <a:t> to Win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85731"/>
            <a:ext cx="7886700" cy="3031125"/>
          </a:xfrm>
        </p:spPr>
      </p:pic>
    </p:spTree>
    <p:extLst>
      <p:ext uri="{BB962C8B-B14F-4D97-AF65-F5344CB8AC3E}">
        <p14:creationId xmlns:p14="http://schemas.microsoft.com/office/powerpoint/2010/main" val="275214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Conversion from Unicode to </a:t>
            </a:r>
            <a:r>
              <a:rPr lang="en-US" sz="2400" dirty="0" err="1" smtClean="0"/>
              <a:t>Zawgyi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67288"/>
            <a:ext cx="7886700" cy="3068012"/>
          </a:xfrm>
        </p:spPr>
      </p:pic>
    </p:spTree>
    <p:extLst>
      <p:ext uri="{BB962C8B-B14F-4D97-AF65-F5344CB8AC3E}">
        <p14:creationId xmlns:p14="http://schemas.microsoft.com/office/powerpoint/2010/main" val="381300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Conversion from Unicode to Win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71297"/>
            <a:ext cx="7886700" cy="3059993"/>
          </a:xfrm>
        </p:spPr>
      </p:pic>
    </p:spTree>
    <p:extLst>
      <p:ext uri="{BB962C8B-B14F-4D97-AF65-F5344CB8AC3E}">
        <p14:creationId xmlns:p14="http://schemas.microsoft.com/office/powerpoint/2010/main" val="73836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Conversion from Win to </a:t>
            </a:r>
            <a:r>
              <a:rPr lang="en-US" sz="2400" dirty="0" err="1" smtClean="0"/>
              <a:t>Zawgyi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79958"/>
            <a:ext cx="7886700" cy="3042672"/>
          </a:xfrm>
        </p:spPr>
      </p:pic>
    </p:spTree>
    <p:extLst>
      <p:ext uri="{BB962C8B-B14F-4D97-AF65-F5344CB8AC3E}">
        <p14:creationId xmlns:p14="http://schemas.microsoft.com/office/powerpoint/2010/main" val="96660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Conversion from Win to Unicode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71297"/>
            <a:ext cx="7886700" cy="3059993"/>
          </a:xfrm>
        </p:spPr>
      </p:pic>
    </p:spTree>
    <p:extLst>
      <p:ext uri="{BB962C8B-B14F-4D97-AF65-F5344CB8AC3E}">
        <p14:creationId xmlns:p14="http://schemas.microsoft.com/office/powerpoint/2010/main" val="1049992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Kilo Geo Team Members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1318"/>
            <a:ext cx="7886700" cy="3899952"/>
          </a:xfrm>
        </p:spPr>
      </p:pic>
    </p:spTree>
    <p:extLst>
      <p:ext uri="{BB962C8B-B14F-4D97-AF65-F5344CB8AC3E}">
        <p14:creationId xmlns:p14="http://schemas.microsoft.com/office/powerpoint/2010/main" val="220198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Description of the Universal Font Converter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53998"/>
            <a:ext cx="7886700" cy="2494591"/>
          </a:xfrm>
        </p:spPr>
      </p:pic>
    </p:spTree>
    <p:extLst>
      <p:ext uri="{BB962C8B-B14F-4D97-AF65-F5344CB8AC3E}">
        <p14:creationId xmlns:p14="http://schemas.microsoft.com/office/powerpoint/2010/main" val="2413092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Universal Font Converter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849946"/>
              </p:ext>
            </p:extLst>
          </p:nvPr>
        </p:nvGraphicFramePr>
        <p:xfrm>
          <a:off x="628650" y="1825625"/>
          <a:ext cx="788670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86701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hlinkClick r:id="rId2"/>
                        </a:rPr>
                        <a:t>https://kilo-font-converter.herokuapp.com</a:t>
                      </a:r>
                      <a:endParaRPr lang="en-US" sz="1200" dirty="0"/>
                    </a:p>
                  </a:txBody>
                  <a:tcPr marL="87630" marR="8763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13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 smtClean="0"/>
              <a:t>Universal Font Converter Coding Sample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752600"/>
            <a:ext cx="7834854" cy="4373563"/>
          </a:xfrm>
        </p:spPr>
      </p:pic>
    </p:spTree>
    <p:extLst>
      <p:ext uri="{BB962C8B-B14F-4D97-AF65-F5344CB8AC3E}">
        <p14:creationId xmlns:p14="http://schemas.microsoft.com/office/powerpoint/2010/main" val="6808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Geo-Kilo-Mandalay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Director – U Ravi Chhabra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Supervisor – Daw Htwe Htwe Pyone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Presented By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Ma Mya Theingi (5CS-63)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Ma Theint Thandar Naing (5CS-64)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Ma Ei Thandar Phyo (5CS-62)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Ma Zue Zue Myat Maw (5CS-68)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Ma Thae Ngon Phu (5CS-66)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Ma Khin Yadanar Soe (5CS-67)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2908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Objectives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To provide the community a tool for converting files between different languages.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To attention on the conversions from the legacy encoding schemes to the unicode.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To translate this language each other.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To help the users for using the different languages.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147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Intoduction of Universal Font Converter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Universal Font Converter consist of three font</a:t>
            </a:r>
            <a:r>
              <a:rPr lang="en-US" sz="2000" dirty="0"/>
              <a:t>s</a:t>
            </a:r>
            <a:r>
              <a:rPr lang="en-US" sz="2000" dirty="0" smtClean="0"/>
              <a:t>(Zawgyi, Unicode and Winmyanmar).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When users click the convert button they can change to other font.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This project  supply for online class.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All fonts in this project allow us to set font in all the mobile phone and personal computers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7121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Requirement Analysis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Hardware Requirement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M</a:t>
            </a:r>
            <a:r>
              <a:rPr lang="en-US" sz="2000" dirty="0" smtClean="0"/>
              <a:t>obile </a:t>
            </a:r>
            <a:r>
              <a:rPr lang="en-US" sz="2000" dirty="0"/>
              <a:t>P</a:t>
            </a:r>
            <a:r>
              <a:rPr lang="en-US" sz="2000" dirty="0" smtClean="0"/>
              <a:t>hone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Laptop</a:t>
            </a:r>
            <a:r>
              <a:rPr lang="en-US" sz="2000" dirty="0"/>
              <a:t>	</a:t>
            </a:r>
            <a:endParaRPr lang="en-US" sz="2000" dirty="0" smtClean="0"/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Software </a:t>
            </a:r>
            <a:r>
              <a:rPr lang="en-US" sz="2000" dirty="0"/>
              <a:t>Requirement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Mobile </a:t>
            </a:r>
            <a:r>
              <a:rPr lang="en-US" sz="2000" dirty="0" smtClean="0"/>
              <a:t>Data</a:t>
            </a:r>
            <a:endParaRPr lang="en-US" sz="2000" dirty="0"/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Git Bush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Python 3.6.5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/>
              <a:t>Heroku</a:t>
            </a:r>
            <a:endParaRPr lang="en-US" sz="2000" dirty="0" smtClean="0"/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Microsoft  Word  2013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Microsoft Power Point 2013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/>
              <a:t>Pycharm</a:t>
            </a:r>
            <a:endParaRPr lang="en-US" sz="2000" dirty="0" smtClean="0"/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1210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Background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/>
              <a:t>Our project makes font both possible and easy to convert type to </a:t>
            </a:r>
            <a:r>
              <a:rPr lang="en-US" sz="2200" dirty="0" err="1" smtClean="0"/>
              <a:t>outline.Converting</a:t>
            </a:r>
            <a:r>
              <a:rPr lang="en-US" sz="2200" dirty="0" smtClean="0"/>
              <a:t> to outline means turning from one font to another fonts.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/>
              <a:t>If you have a font in your mobile phone , you can change font as you like by using our project.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/>
              <a:t>The user can use easily our project but for us a few </a:t>
            </a:r>
            <a:r>
              <a:rPr lang="en-US" sz="2200" dirty="0" smtClean="0"/>
              <a:t>difficult during connecting  design and coding for this project.</a:t>
            </a:r>
            <a:endParaRPr lang="en-US" sz="2200" dirty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smtClean="0"/>
              <a:t>Today many people are using social media and this project effective </a:t>
            </a:r>
            <a:r>
              <a:rPr lang="en-US" sz="2200" dirty="0" err="1" smtClean="0"/>
              <a:t>them.We</a:t>
            </a:r>
            <a:r>
              <a:rPr lang="en-US" sz="2200" dirty="0" smtClean="0"/>
              <a:t> made this project to easy when they are using the font.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77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90689"/>
            <a:ext cx="7886700" cy="4351338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8000" dirty="0" smtClean="0"/>
              <a:t>Hypertext Markup Language(HTML)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8000" dirty="0" smtClean="0"/>
              <a:t>JavaScript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8000" dirty="0" smtClean="0"/>
              <a:t>Cascading Style Sheets(CSS)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8000" dirty="0" smtClean="0"/>
              <a:t>	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8000" dirty="0" smtClean="0"/>
              <a:t>Hypertext Markup Language(HTML)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8000" dirty="0" smtClean="0"/>
              <a:t>                 HTML is the standard markup language for creating web page and web application.HTML provides a means to create structured documents by denoting structural semantics for text such as headings, paragraphs, lists, links, quotes and other items.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8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8000" dirty="0" smtClean="0"/>
              <a:t>JavaScript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8000" dirty="0"/>
              <a:t> </a:t>
            </a:r>
            <a:r>
              <a:rPr lang="en-US" sz="8000" dirty="0" smtClean="0"/>
              <a:t>                 JavaScript is a high-level, interpreted programming language. JavaScript enables interactive web pages and thus is an essential part of web applications. JavaScript available for writing mobile and desktop applications.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8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8000" dirty="0" smtClean="0"/>
              <a:t>Cascading Style Sheets(CSS)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8000" dirty="0"/>
              <a:t> </a:t>
            </a:r>
            <a:r>
              <a:rPr lang="en-US" sz="8000" dirty="0" smtClean="0"/>
              <a:t>                   </a:t>
            </a:r>
            <a:r>
              <a:rPr lang="en-US" sz="8000" dirty="0"/>
              <a:t>Cascading Style Sheets(CSS</a:t>
            </a:r>
            <a:r>
              <a:rPr lang="en-US" sz="8000" dirty="0" smtClean="0"/>
              <a:t>) is a style sheet language used for describing the presentation of a document written in a markup language </a:t>
            </a:r>
            <a:r>
              <a:rPr lang="en-US" sz="8000" dirty="0" err="1" smtClean="0"/>
              <a:t>lile</a:t>
            </a:r>
            <a:r>
              <a:rPr lang="en-US" sz="8000" dirty="0" smtClean="0"/>
              <a:t> HTML.CSS is designed to enable the separation of presentation and content , including layout , colors and fonts.</a:t>
            </a:r>
            <a:endParaRPr lang="en-US" sz="80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48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 smtClean="0"/>
              <a:t>          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2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12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/>
              <a:t>	 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6889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Flowchart Diagram</a:t>
            </a: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33600"/>
            <a:ext cx="2228850" cy="3810000"/>
          </a:xfrm>
        </p:spPr>
      </p:pic>
    </p:spTree>
    <p:extLst>
      <p:ext uri="{BB962C8B-B14F-4D97-AF65-F5344CB8AC3E}">
        <p14:creationId xmlns:p14="http://schemas.microsoft.com/office/powerpoint/2010/main" val="3086743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Conclusion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By using our project the users can convert of one font to another font is very useful in real life.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Our project can be used to convert Zawgyi to Unicode , Unicode to Zawgyi, Win to Unicode, Unicode to Win font.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Our project aim the users to use easily different font and to learn easily Online Class.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Universal Font Converter can be used easily in their mobile phone by everyone.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We have knowledge, communication skills , and teamwork  from this Internship.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588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End Of Presentation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Thanks For Your Attention!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507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562" y="468549"/>
            <a:ext cx="8229600" cy="1143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Acknowledgement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Firstly, we thank U Kyaw Swar Soe, Rector, Computer University (Mandalay) for his kind permission to do us internship Program at University.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Secondly, we thank Dr. San </a:t>
            </a:r>
            <a:r>
              <a:rPr lang="en-US" sz="2000" dirty="0" err="1" smtClean="0"/>
              <a:t>San</a:t>
            </a:r>
            <a:r>
              <a:rPr lang="en-US" sz="2000" dirty="0" smtClean="0"/>
              <a:t> Tint(</a:t>
            </a:r>
            <a:r>
              <a:rPr lang="en-US" sz="2000" dirty="0" err="1" smtClean="0"/>
              <a:t>Prorector</a:t>
            </a:r>
            <a:r>
              <a:rPr lang="en-US" sz="2000" dirty="0"/>
              <a:t>), Computer University (Mandalay) for </a:t>
            </a:r>
            <a:r>
              <a:rPr lang="en-US" sz="2000" dirty="0" smtClean="0"/>
              <a:t>her </a:t>
            </a:r>
            <a:r>
              <a:rPr lang="en-US" sz="2000" dirty="0"/>
              <a:t>kind permission to do us internship Program at University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Then, we would like to express any special think to Dr. Aye </a:t>
            </a:r>
            <a:r>
              <a:rPr lang="en-US" sz="2000" dirty="0" err="1" smtClean="0"/>
              <a:t>Aye</a:t>
            </a:r>
            <a:r>
              <a:rPr lang="en-US" sz="2000" dirty="0" smtClean="0"/>
              <a:t> Chaw, Professor, Head of Software Department and Dr. Mya </a:t>
            </a:r>
            <a:r>
              <a:rPr lang="en-US" sz="2000" dirty="0" err="1" smtClean="0"/>
              <a:t>Thida</a:t>
            </a:r>
            <a:r>
              <a:rPr lang="en-US" sz="2000" dirty="0" smtClean="0"/>
              <a:t> </a:t>
            </a:r>
            <a:r>
              <a:rPr lang="en-US" sz="2000" dirty="0" err="1" smtClean="0"/>
              <a:t>Kyaw</a:t>
            </a:r>
            <a:r>
              <a:rPr lang="en-US" sz="2000" dirty="0" smtClean="0"/>
              <a:t> for their helpful recommendation and suggestions 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Then, we  really thanks to Daw Htwe Htwe Pyone at Software Department  for her helpful recommendations and suggestions.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 Then, we specially thanks  to Mr. Ravi Chharbra, CEO of GEO </a:t>
            </a:r>
            <a:r>
              <a:rPr lang="en-US" sz="2000" dirty="0" err="1" smtClean="0"/>
              <a:t>Mandalar</a:t>
            </a:r>
            <a:r>
              <a:rPr lang="en-US" sz="2000" dirty="0" smtClean="0"/>
              <a:t> Investment Technology Co.ltd, for his trust to give us such a heavy responsibility project.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005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Abstract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Universal Font Converter provide users to easy  convert from one font to another font.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Zawgyi is not an input method but just a font. The numeric codes used in </a:t>
            </a:r>
            <a:r>
              <a:rPr lang="en-US" sz="2400" dirty="0" err="1" smtClean="0"/>
              <a:t>Zawgyi</a:t>
            </a:r>
            <a:r>
              <a:rPr lang="en-US" sz="2400" dirty="0" smtClean="0"/>
              <a:t> are not the same as in the Unicode Standard.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Unicode is a computing industry standard for the consistent encoding, representation, and handling of text expressed in most of the world’s writing system.Unicode converter that works for all the availabe ASCII fonts.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Win Myanmar Font system is common in Myanmar for digitally processing Burmese script.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By using this project to read easily  the words on the online.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9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 smtClean="0"/>
              <a:t>Python_Exercises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40" y="1825625"/>
            <a:ext cx="5681720" cy="4351338"/>
          </a:xfrm>
        </p:spPr>
      </p:pic>
    </p:spTree>
    <p:extLst>
      <p:ext uri="{BB962C8B-B14F-4D97-AF65-F5344CB8AC3E}">
        <p14:creationId xmlns:p14="http://schemas.microsoft.com/office/powerpoint/2010/main" val="110809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Personal Page at GitHub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21" y="1825625"/>
            <a:ext cx="7738357" cy="4351338"/>
          </a:xfrm>
        </p:spPr>
      </p:pic>
    </p:spTree>
    <p:extLst>
      <p:ext uri="{BB962C8B-B14F-4D97-AF65-F5344CB8AC3E}">
        <p14:creationId xmlns:p14="http://schemas.microsoft.com/office/powerpoint/2010/main" val="203708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044" y="467080"/>
            <a:ext cx="7886700" cy="1325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Create Personal Page at </a:t>
            </a:r>
            <a:r>
              <a:rPr lang="en-US" sz="2400" dirty="0" err="1" smtClean="0"/>
              <a:t>Heroku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42035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Gmail App Example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4915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Universal Font Converter Kilo(Geo)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04552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705</Words>
  <Application>Microsoft Office PowerPoint</Application>
  <PresentationFormat>On-screen Show (4:3)</PresentationFormat>
  <Paragraphs>104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UNIVERSITY OF COMPUTER STUDIES(MANDALAY)</vt:lpstr>
      <vt:lpstr>Geo-Kilo-Mandalay</vt:lpstr>
      <vt:lpstr>Acknowledgement</vt:lpstr>
      <vt:lpstr>Abstract </vt:lpstr>
      <vt:lpstr>Python_Exercises</vt:lpstr>
      <vt:lpstr>Personal Page at GitHub</vt:lpstr>
      <vt:lpstr>Create Personal Page at Heroku</vt:lpstr>
      <vt:lpstr>Gmail App Example</vt:lpstr>
      <vt:lpstr>Universal Font Converter Kilo(Geo)</vt:lpstr>
      <vt:lpstr>Conversion from Zawgyi to Unicode</vt:lpstr>
      <vt:lpstr>Conversion from Zawgyi to Win</vt:lpstr>
      <vt:lpstr>Conversion from Unicode to Zawgyi</vt:lpstr>
      <vt:lpstr>Conversion from Unicode to Win</vt:lpstr>
      <vt:lpstr>Conversion from Win to Zawgyi</vt:lpstr>
      <vt:lpstr>Conversion from Win to Unicode</vt:lpstr>
      <vt:lpstr>Kilo Geo Team Members</vt:lpstr>
      <vt:lpstr>Description of the Universal Font Converter</vt:lpstr>
      <vt:lpstr>Universal Font Converter</vt:lpstr>
      <vt:lpstr>Universal Font Converter Coding Sample </vt:lpstr>
      <vt:lpstr>Objectives</vt:lpstr>
      <vt:lpstr>Intoduction of Universal Font Converter</vt:lpstr>
      <vt:lpstr>Requirement Analysis</vt:lpstr>
      <vt:lpstr>Background</vt:lpstr>
      <vt:lpstr>PowerPoint Presentation</vt:lpstr>
      <vt:lpstr>Flowchart Diagram</vt:lpstr>
      <vt:lpstr>Conclusion</vt:lpstr>
      <vt:lpstr>End Of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Myanmar Language Tools</dc:title>
  <dc:creator>USER</dc:creator>
  <cp:lastModifiedBy>Windows User</cp:lastModifiedBy>
  <cp:revision>157</cp:revision>
  <dcterms:created xsi:type="dcterms:W3CDTF">2018-08-17T13:47:24Z</dcterms:created>
  <dcterms:modified xsi:type="dcterms:W3CDTF">2018-09-06T14:46:25Z</dcterms:modified>
</cp:coreProperties>
</file>