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5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1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7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2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5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3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7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2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63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EA4E-EAE7-BE48-91D3-036E16E506DC}" type="datetimeFigureOut">
              <a:rPr kumimoji="1" lang="ja-JP" altLang="en-US" smtClean="0"/>
              <a:t>18/06/16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A4BB-C140-1740-9D1B-DD275EA39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9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図形グループ 25"/>
          <p:cNvGrpSpPr/>
          <p:nvPr/>
        </p:nvGrpSpPr>
        <p:grpSpPr>
          <a:xfrm>
            <a:off x="-24660" y="640067"/>
            <a:ext cx="9168660" cy="5361477"/>
            <a:chOff x="-24660" y="640067"/>
            <a:chExt cx="9168660" cy="5361477"/>
          </a:xfrm>
        </p:grpSpPr>
        <p:pic>
          <p:nvPicPr>
            <p:cNvPr id="2" name="図 1" descr="スクリーンショット 2018-06-16 11.48.5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50900"/>
              <a:ext cx="9144000" cy="5150644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416618" y="850900"/>
              <a:ext cx="4414026" cy="1477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992886" y="2000004"/>
              <a:ext cx="4012751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14081" y="1976268"/>
              <a:ext cx="596470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06191" y="2177984"/>
              <a:ext cx="596470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10631" y="2379700"/>
              <a:ext cx="596470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12290" y="2569087"/>
              <a:ext cx="873292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00779" y="2770803"/>
              <a:ext cx="190054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03050" y="1369751"/>
              <a:ext cx="596471" cy="758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1998" y="1345093"/>
              <a:ext cx="459345" cy="44306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99638" y="1349545"/>
              <a:ext cx="459345" cy="44306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984948" y="1353997"/>
              <a:ext cx="459345" cy="44306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82588" y="1346120"/>
              <a:ext cx="459345" cy="44306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01034" y="1307228"/>
              <a:ext cx="1191425" cy="227364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23038" y="1050777"/>
              <a:ext cx="235716" cy="20669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6608" y="1042900"/>
              <a:ext cx="235716" cy="20669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-24660" y="647944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/>
                <a:t>A</a:t>
              </a:r>
              <a:endParaRPr kumimoji="1" lang="ja-JP" altLang="en-US" sz="2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8320" y="640067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B</a:t>
              </a:r>
              <a:endParaRPr kumimoji="1" lang="ja-JP" altLang="en-US" sz="2400" b="1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352850" y="1150008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 smtClean="0"/>
                <a:t>C</a:t>
              </a:r>
              <a:endParaRPr kumimoji="1" lang="ja-JP" altLang="en-US" sz="2400" b="1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023110" y="932538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D</a:t>
              </a:r>
              <a:endParaRPr kumimoji="1" lang="ja-JP" altLang="en-US" sz="2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533080" y="936990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 smtClean="0"/>
                <a:t>E</a:t>
              </a:r>
              <a:endParaRPr kumimoji="1" lang="ja-JP" altLang="en-US" sz="2400" b="1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030720" y="941442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F</a:t>
              </a:r>
              <a:endParaRPr kumimoji="1" lang="ja-JP" altLang="en-US" sz="2400" b="1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503700" y="933565"/>
              <a:ext cx="37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 smtClean="0"/>
                <a:t>G</a:t>
              </a:r>
              <a:endParaRPr kumimoji="1"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9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276892" y="255634"/>
            <a:ext cx="2163299" cy="549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76892" y="4777983"/>
            <a:ext cx="2163299" cy="44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2" idx="2"/>
            <a:endCxn id="3" idx="0"/>
          </p:cNvCxnSpPr>
          <p:nvPr/>
        </p:nvCxnSpPr>
        <p:spPr>
          <a:xfrm>
            <a:off x="4358542" y="804834"/>
            <a:ext cx="0" cy="219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3" idx="2"/>
            <a:endCxn id="41" idx="3"/>
          </p:cNvCxnSpPr>
          <p:nvPr/>
        </p:nvCxnSpPr>
        <p:spPr>
          <a:xfrm>
            <a:off x="4358542" y="1472840"/>
            <a:ext cx="7940" cy="22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5" idx="0"/>
          </p:cNvCxnSpPr>
          <p:nvPr/>
        </p:nvCxnSpPr>
        <p:spPr>
          <a:xfrm>
            <a:off x="4358542" y="2906248"/>
            <a:ext cx="6166" cy="26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2"/>
            <a:endCxn id="7" idx="0"/>
          </p:cNvCxnSpPr>
          <p:nvPr/>
        </p:nvCxnSpPr>
        <p:spPr>
          <a:xfrm flipH="1">
            <a:off x="4358542" y="3826918"/>
            <a:ext cx="6166" cy="951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5" idx="3"/>
            <a:endCxn id="6" idx="0"/>
          </p:cNvCxnSpPr>
          <p:nvPr/>
        </p:nvCxnSpPr>
        <p:spPr>
          <a:xfrm>
            <a:off x="5897287" y="3501433"/>
            <a:ext cx="1190552" cy="1667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6" idx="2"/>
          </p:cNvCxnSpPr>
          <p:nvPr/>
        </p:nvCxnSpPr>
        <p:spPr>
          <a:xfrm rot="5400000">
            <a:off x="5654900" y="2968515"/>
            <a:ext cx="136583" cy="27292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007146" y="349199"/>
            <a:ext cx="72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Start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3276892" y="1024514"/>
            <a:ext cx="2163299" cy="448326"/>
            <a:chOff x="3276892" y="1526553"/>
            <a:chExt cx="2163299" cy="448326"/>
          </a:xfrm>
        </p:grpSpPr>
        <p:sp>
          <p:nvSpPr>
            <p:cNvPr id="3" name="正方形/長方形 2"/>
            <p:cNvSpPr/>
            <p:nvPr/>
          </p:nvSpPr>
          <p:spPr>
            <a:xfrm>
              <a:off x="3276892" y="1526553"/>
              <a:ext cx="2163299" cy="448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77513" y="1563540"/>
              <a:ext cx="175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Setup Page Style</a:t>
              </a:r>
              <a:endParaRPr kumimoji="1" lang="ja-JP" altLang="en-US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3276892" y="2457922"/>
            <a:ext cx="2185154" cy="448326"/>
            <a:chOff x="3276892" y="2396277"/>
            <a:chExt cx="2185154" cy="448326"/>
          </a:xfrm>
        </p:grpSpPr>
        <p:sp>
          <p:nvSpPr>
            <p:cNvPr id="4" name="正方形/長方形 3"/>
            <p:cNvSpPr/>
            <p:nvPr/>
          </p:nvSpPr>
          <p:spPr>
            <a:xfrm>
              <a:off x="3276892" y="2396277"/>
              <a:ext cx="2163299" cy="448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358653" y="2418693"/>
              <a:ext cx="2103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Select Components</a:t>
              </a:r>
              <a:endParaRPr kumimoji="1" lang="ja-JP" altLang="en-US" dirty="0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2832128" y="3175948"/>
            <a:ext cx="3065159" cy="650970"/>
            <a:chOff x="2832128" y="3175948"/>
            <a:chExt cx="3065159" cy="650970"/>
          </a:xfrm>
        </p:grpSpPr>
        <p:sp>
          <p:nvSpPr>
            <p:cNvPr id="5" name="ひし形 4"/>
            <p:cNvSpPr/>
            <p:nvPr/>
          </p:nvSpPr>
          <p:spPr>
            <a:xfrm>
              <a:off x="2832128" y="3175948"/>
              <a:ext cx="3065159" cy="65097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410247" y="3292110"/>
              <a:ext cx="192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No Components ?</a:t>
              </a:r>
              <a:endParaRPr kumimoji="1" lang="ja-JP" altLang="en-US" dirty="0"/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6006189" y="3637512"/>
            <a:ext cx="2166101" cy="646331"/>
            <a:chOff x="6240459" y="3674499"/>
            <a:chExt cx="2166101" cy="646331"/>
          </a:xfrm>
        </p:grpSpPr>
        <p:sp>
          <p:nvSpPr>
            <p:cNvPr id="6" name="正方形/長方形 5"/>
            <p:cNvSpPr/>
            <p:nvPr/>
          </p:nvSpPr>
          <p:spPr>
            <a:xfrm>
              <a:off x="6240459" y="3705136"/>
              <a:ext cx="2163299" cy="596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303167" y="3674499"/>
              <a:ext cx="2103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Create Components</a:t>
              </a:r>
            </a:p>
            <a:p>
              <a:r>
                <a:rPr kumimoji="1" lang="en-US" altLang="ja-JP" dirty="0" smtClean="0"/>
                <a:t>Using Library Editor</a:t>
              </a:r>
              <a:endParaRPr kumimoji="1" lang="ja-JP" altLang="en-US" dirty="0"/>
            </a:p>
          </p:txBody>
        </p:sp>
      </p:grpSp>
      <p:sp>
        <p:nvSpPr>
          <p:cNvPr id="41" name="片側の 2 つの角を切り取った四角形 40"/>
          <p:cNvSpPr/>
          <p:nvPr/>
        </p:nvSpPr>
        <p:spPr>
          <a:xfrm>
            <a:off x="3363929" y="1697801"/>
            <a:ext cx="2005106" cy="487753"/>
          </a:xfrm>
          <a:prstGeom prst="snip2SameRect">
            <a:avLst>
              <a:gd name="adj1" fmla="val 50000"/>
              <a:gd name="adj2" fmla="val 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1" idx="1"/>
            <a:endCxn id="4" idx="0"/>
          </p:cNvCxnSpPr>
          <p:nvPr/>
        </p:nvCxnSpPr>
        <p:spPr>
          <a:xfrm flipH="1">
            <a:off x="4358542" y="2185554"/>
            <a:ext cx="7940" cy="27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8-06-16 11.5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064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9528" y="1317092"/>
            <a:ext cx="285217" cy="25010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968" y="1568124"/>
            <a:ext cx="285217" cy="25010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408" y="1831485"/>
            <a:ext cx="285217" cy="25010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518" y="2292110"/>
            <a:ext cx="285217" cy="25010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879059" y="1288119"/>
            <a:ext cx="250924" cy="28255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883499" y="1551480"/>
            <a:ext cx="250924" cy="28255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887939" y="1815355"/>
            <a:ext cx="250924" cy="2568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880049" y="2288309"/>
            <a:ext cx="250924" cy="2568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884489" y="3254423"/>
            <a:ext cx="250924" cy="2568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876599" y="3986286"/>
            <a:ext cx="250924" cy="2568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6301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13520</TotalTime>
  <Words>21</Words>
  <Application>Microsoft Macintosh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Graduate School of Keio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Ogawa Kenji</dc:creator>
  <cp:lastModifiedBy>Ogawa Kenji</cp:lastModifiedBy>
  <cp:revision>7</cp:revision>
  <dcterms:created xsi:type="dcterms:W3CDTF">2018-06-16T06:21:37Z</dcterms:created>
  <dcterms:modified xsi:type="dcterms:W3CDTF">2018-06-25T15:41:56Z</dcterms:modified>
</cp:coreProperties>
</file>