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4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61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68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7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2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8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9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09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654A-8D68-A14E-AA5C-9D638997E034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88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図形グループ 194"/>
          <p:cNvGrpSpPr>
            <a:grpSpLocks noChangeAspect="1"/>
          </p:cNvGrpSpPr>
          <p:nvPr/>
        </p:nvGrpSpPr>
        <p:grpSpPr>
          <a:xfrm>
            <a:off x="44402" y="1794990"/>
            <a:ext cx="9117682" cy="2460434"/>
            <a:chOff x="-3820353" y="1745703"/>
            <a:chExt cx="13349198" cy="3602321"/>
          </a:xfrm>
        </p:grpSpPr>
        <p:grpSp>
          <p:nvGrpSpPr>
            <p:cNvPr id="50" name="図形グループ 49"/>
            <p:cNvGrpSpPr/>
            <p:nvPr/>
          </p:nvGrpSpPr>
          <p:grpSpPr>
            <a:xfrm>
              <a:off x="-3820353" y="1819503"/>
              <a:ext cx="2885475" cy="3433958"/>
              <a:chOff x="2558859" y="2053780"/>
              <a:chExt cx="2885475" cy="3433958"/>
            </a:xfrm>
          </p:grpSpPr>
          <p:sp>
            <p:nvSpPr>
              <p:cNvPr id="43" name="フローチャート : 記憶データ 50"/>
              <p:cNvSpPr/>
              <p:nvPr/>
            </p:nvSpPr>
            <p:spPr>
              <a:xfrm rot="3358781" flipH="1">
                <a:off x="3354050" y="3818430"/>
                <a:ext cx="2248305" cy="630511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ローチャート : 記憶データ 54"/>
              <p:cNvSpPr/>
              <p:nvPr/>
            </p:nvSpPr>
            <p:spPr>
              <a:xfrm rot="5400000" flipH="1">
                <a:off x="2471891" y="3128641"/>
                <a:ext cx="1035624" cy="51414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9" name="図形グループ 48"/>
              <p:cNvGrpSpPr/>
              <p:nvPr/>
            </p:nvGrpSpPr>
            <p:grpSpPr>
              <a:xfrm>
                <a:off x="2735197" y="3380053"/>
                <a:ext cx="1151922" cy="707025"/>
                <a:chOff x="2735197" y="3380053"/>
                <a:chExt cx="1151922" cy="707025"/>
              </a:xfrm>
            </p:grpSpPr>
            <p:sp>
              <p:nvSpPr>
                <p:cNvPr id="22" name="円/楕円 21"/>
                <p:cNvSpPr/>
                <p:nvPr/>
              </p:nvSpPr>
              <p:spPr>
                <a:xfrm rot="1037849" flipH="1">
                  <a:off x="2735197" y="3483830"/>
                  <a:ext cx="566546" cy="603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フローチャート : 記憶データ 54"/>
                <p:cNvSpPr/>
                <p:nvPr/>
              </p:nvSpPr>
              <p:spPr>
                <a:xfrm rot="8854347" flipH="1">
                  <a:off x="2739654" y="3380053"/>
                  <a:ext cx="1147465" cy="46740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円/楕円 23"/>
                <p:cNvSpPr/>
                <p:nvPr/>
              </p:nvSpPr>
              <p:spPr>
                <a:xfrm rot="1037849" flipH="1">
                  <a:off x="2845652" y="3606637"/>
                  <a:ext cx="354052" cy="3769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 rot="1037849" flipH="1">
                  <a:off x="2977898" y="3757274"/>
                  <a:ext cx="70810" cy="753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" name="円/楕円 17"/>
              <p:cNvSpPr/>
              <p:nvPr/>
            </p:nvSpPr>
            <p:spPr>
              <a:xfrm rot="14136350" flipH="1">
                <a:off x="2727599" y="2483442"/>
                <a:ext cx="514144" cy="5474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ローチャート : 記憶データ 50"/>
              <p:cNvSpPr/>
              <p:nvPr/>
            </p:nvSpPr>
            <p:spPr>
              <a:xfrm rot="16200000" flipH="1">
                <a:off x="2684450" y="2130258"/>
                <a:ext cx="604554" cy="451598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 rot="14136350" flipH="1">
                <a:off x="2775406" y="2522655"/>
                <a:ext cx="428406" cy="456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 rot="14136350" flipH="1">
                <a:off x="2955550" y="2712298"/>
                <a:ext cx="85681" cy="91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図形グループ 26"/>
              <p:cNvGrpSpPr/>
              <p:nvPr/>
            </p:nvGrpSpPr>
            <p:grpSpPr>
              <a:xfrm rot="16200000">
                <a:off x="2236698" y="4262749"/>
                <a:ext cx="1547150" cy="902828"/>
                <a:chOff x="1116395" y="5483834"/>
                <a:chExt cx="2516904" cy="902828"/>
              </a:xfrm>
            </p:grpSpPr>
            <p:sp>
              <p:nvSpPr>
                <p:cNvPr id="3" name="直方体 2"/>
                <p:cNvSpPr/>
                <p:nvPr/>
              </p:nvSpPr>
              <p:spPr>
                <a:xfrm>
                  <a:off x="1116395" y="5483834"/>
                  <a:ext cx="1247411" cy="902828"/>
                </a:xfrm>
                <a:prstGeom prst="cube">
                  <a:avLst>
                    <a:gd name="adj" fmla="val 30159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フローチャート : 記憶データ 57"/>
                <p:cNvSpPr/>
                <p:nvPr/>
              </p:nvSpPr>
              <p:spPr>
                <a:xfrm rot="10800000" flipH="1">
                  <a:off x="2026806" y="5681854"/>
                  <a:ext cx="1606493" cy="46740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8" name="図形グループ 47"/>
              <p:cNvGrpSpPr/>
              <p:nvPr/>
            </p:nvGrpSpPr>
            <p:grpSpPr>
              <a:xfrm>
                <a:off x="3597312" y="2559935"/>
                <a:ext cx="1847022" cy="971786"/>
                <a:chOff x="3410228" y="2688358"/>
                <a:chExt cx="1847022" cy="971786"/>
              </a:xfrm>
            </p:grpSpPr>
            <p:sp>
              <p:nvSpPr>
                <p:cNvPr id="36" name="円/楕円 35"/>
                <p:cNvSpPr/>
                <p:nvPr/>
              </p:nvSpPr>
              <p:spPr>
                <a:xfrm rot="17673318" flipH="1">
                  <a:off x="3426880" y="3129348"/>
                  <a:ext cx="514144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フローチャート : 記憶データ 50"/>
                <p:cNvSpPr/>
                <p:nvPr/>
              </p:nvSpPr>
              <p:spPr>
                <a:xfrm rot="19607292" flipH="1">
                  <a:off x="3537039" y="2688358"/>
                  <a:ext cx="1720211" cy="521084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 rot="17673318" flipH="1">
                  <a:off x="3477807" y="3175907"/>
                  <a:ext cx="428406" cy="4561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 rot="17673318" flipH="1">
                  <a:off x="3647547" y="3369596"/>
                  <a:ext cx="85681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3" name="図形グループ 112"/>
            <p:cNvGrpSpPr/>
            <p:nvPr/>
          </p:nvGrpSpPr>
          <p:grpSpPr>
            <a:xfrm>
              <a:off x="3437446" y="1982397"/>
              <a:ext cx="2357215" cy="3263511"/>
              <a:chOff x="6272419" y="2380640"/>
              <a:chExt cx="2357215" cy="3290138"/>
            </a:xfrm>
          </p:grpSpPr>
          <p:grpSp>
            <p:nvGrpSpPr>
              <p:cNvPr id="98" name="図形グループ 97"/>
              <p:cNvGrpSpPr/>
              <p:nvPr/>
            </p:nvGrpSpPr>
            <p:grpSpPr>
              <a:xfrm rot="16200000">
                <a:off x="6813721" y="3854864"/>
                <a:ext cx="1274612" cy="2357215"/>
                <a:chOff x="1195253" y="5528657"/>
                <a:chExt cx="2073535" cy="2357215"/>
              </a:xfrm>
            </p:grpSpPr>
            <p:sp>
              <p:nvSpPr>
                <p:cNvPr id="104" name="直方体 103"/>
                <p:cNvSpPr/>
                <p:nvPr/>
              </p:nvSpPr>
              <p:spPr>
                <a:xfrm>
                  <a:off x="1195253" y="5528657"/>
                  <a:ext cx="1134008" cy="2357215"/>
                </a:xfrm>
                <a:prstGeom prst="cube">
                  <a:avLst>
                    <a:gd name="adj" fmla="val 30159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フローチャート : 記憶データ 57"/>
                <p:cNvSpPr/>
                <p:nvPr/>
              </p:nvSpPr>
              <p:spPr>
                <a:xfrm rot="10800000" flipH="1">
                  <a:off x="2171533" y="5658486"/>
                  <a:ext cx="1097255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2" name="図形グループ 111"/>
              <p:cNvGrpSpPr/>
              <p:nvPr/>
            </p:nvGrpSpPr>
            <p:grpSpPr>
              <a:xfrm>
                <a:off x="6379678" y="2380640"/>
                <a:ext cx="590796" cy="2154114"/>
                <a:chOff x="6379678" y="2380640"/>
                <a:chExt cx="590796" cy="2154114"/>
              </a:xfrm>
            </p:grpSpPr>
            <p:sp>
              <p:nvSpPr>
                <p:cNvPr id="92" name="フローチャート : 記憶データ 54"/>
                <p:cNvSpPr/>
                <p:nvPr/>
              </p:nvSpPr>
              <p:spPr>
                <a:xfrm rot="5400000" flipH="1">
                  <a:off x="6140622" y="3576317"/>
                  <a:ext cx="1035624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円/楕円 105"/>
                <p:cNvSpPr/>
                <p:nvPr/>
              </p:nvSpPr>
              <p:spPr>
                <a:xfrm rot="1037849" flipH="1">
                  <a:off x="6403928" y="3931506"/>
                  <a:ext cx="566546" cy="603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円/楕円 107"/>
                <p:cNvSpPr/>
                <p:nvPr/>
              </p:nvSpPr>
              <p:spPr>
                <a:xfrm rot="1037849" flipH="1">
                  <a:off x="6514383" y="4054313"/>
                  <a:ext cx="354052" cy="3769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円/楕円 108"/>
                <p:cNvSpPr/>
                <p:nvPr/>
              </p:nvSpPr>
              <p:spPr>
                <a:xfrm rot="1037849" flipH="1">
                  <a:off x="6646629" y="4204950"/>
                  <a:ext cx="70810" cy="753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 rot="14136350" flipH="1">
                  <a:off x="6396330" y="2931118"/>
                  <a:ext cx="514144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円/楕円 95"/>
                <p:cNvSpPr/>
                <p:nvPr/>
              </p:nvSpPr>
              <p:spPr>
                <a:xfrm rot="14136350" flipH="1">
                  <a:off x="6444137" y="2970331"/>
                  <a:ext cx="428406" cy="4561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円/楕円 96"/>
                <p:cNvSpPr/>
                <p:nvPr/>
              </p:nvSpPr>
              <p:spPr>
                <a:xfrm rot="14136350" flipH="1">
                  <a:off x="6624281" y="3159974"/>
                  <a:ext cx="85681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" name="フローチャート : 記憶データ 50"/>
                <p:cNvSpPr/>
                <p:nvPr/>
              </p:nvSpPr>
              <p:spPr>
                <a:xfrm rot="16200000" flipH="1">
                  <a:off x="6336869" y="2475391"/>
                  <a:ext cx="663215" cy="47371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0" name="図形グループ 119"/>
            <p:cNvGrpSpPr/>
            <p:nvPr/>
          </p:nvGrpSpPr>
          <p:grpSpPr>
            <a:xfrm>
              <a:off x="-872845" y="1821977"/>
              <a:ext cx="3225970" cy="3458503"/>
              <a:chOff x="3123703" y="2260750"/>
              <a:chExt cx="3225970" cy="3458503"/>
            </a:xfrm>
          </p:grpSpPr>
          <p:sp>
            <p:nvSpPr>
              <p:cNvPr id="52" name="直方体 51"/>
              <p:cNvSpPr/>
              <p:nvPr/>
            </p:nvSpPr>
            <p:spPr>
              <a:xfrm rot="16200000">
                <a:off x="3256360" y="4915774"/>
                <a:ext cx="704131" cy="902828"/>
              </a:xfrm>
              <a:prstGeom prst="cube">
                <a:avLst>
                  <a:gd name="adj" fmla="val 30159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" name="グループ化 36"/>
              <p:cNvGrpSpPr/>
              <p:nvPr/>
            </p:nvGrpSpPr>
            <p:grpSpPr>
              <a:xfrm rot="19167648" flipH="1">
                <a:off x="3123703" y="3671937"/>
                <a:ext cx="832223" cy="1118765"/>
                <a:chOff x="6950108" y="4202974"/>
                <a:chExt cx="699344" cy="882936"/>
              </a:xfrm>
              <a:solidFill>
                <a:schemeClr val="tx1"/>
              </a:solidFill>
            </p:grpSpPr>
            <p:sp>
              <p:nvSpPr>
                <p:cNvPr id="71" name="円/楕円 70"/>
                <p:cNvSpPr/>
                <p:nvPr/>
              </p:nvSpPr>
              <p:spPr>
                <a:xfrm>
                  <a:off x="7015782" y="4509846"/>
                  <a:ext cx="633670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フローチャート : 記憶データ 54"/>
                <p:cNvSpPr/>
                <p:nvPr/>
              </p:nvSpPr>
              <p:spPr>
                <a:xfrm rot="13783502">
                  <a:off x="6764995" y="4388087"/>
                  <a:ext cx="845483" cy="475257"/>
                </a:xfrm>
                <a:prstGeom prst="flowChartOnlineStorag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円/楕円 72"/>
                <p:cNvSpPr/>
                <p:nvPr/>
              </p:nvSpPr>
              <p:spPr>
                <a:xfrm>
                  <a:off x="7148990" y="4598155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円/楕円 73"/>
                <p:cNvSpPr/>
                <p:nvPr/>
              </p:nvSpPr>
              <p:spPr>
                <a:xfrm>
                  <a:off x="7302138" y="4744673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" name="フローチャート : 記憶データ 57"/>
              <p:cNvSpPr/>
              <p:nvPr/>
            </p:nvSpPr>
            <p:spPr>
              <a:xfrm rot="5400000" flipH="1">
                <a:off x="3386115" y="4673297"/>
                <a:ext cx="468211" cy="51414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0" name="グループ化 16"/>
              <p:cNvGrpSpPr/>
              <p:nvPr/>
            </p:nvGrpSpPr>
            <p:grpSpPr>
              <a:xfrm rot="28160">
                <a:off x="3906141" y="2337854"/>
                <a:ext cx="443658" cy="486409"/>
                <a:chOff x="9637332" y="3730063"/>
                <a:chExt cx="443659" cy="486408"/>
              </a:xfrm>
            </p:grpSpPr>
            <p:sp>
              <p:nvSpPr>
                <p:cNvPr id="65" name="台形 64"/>
                <p:cNvSpPr/>
                <p:nvPr/>
              </p:nvSpPr>
              <p:spPr>
                <a:xfrm rot="5400000" flipH="1">
                  <a:off x="9749922" y="3785716"/>
                  <a:ext cx="273723" cy="388414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 flipH="1">
                  <a:off x="9637332" y="3730063"/>
                  <a:ext cx="78072" cy="4864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1" name="グループ化 15"/>
              <p:cNvGrpSpPr/>
              <p:nvPr/>
            </p:nvGrpSpPr>
            <p:grpSpPr>
              <a:xfrm rot="28160">
                <a:off x="3319692" y="2260750"/>
                <a:ext cx="607158" cy="646560"/>
                <a:chOff x="8979012" y="3646853"/>
                <a:chExt cx="607157" cy="646558"/>
              </a:xfrm>
            </p:grpSpPr>
            <p:sp>
              <p:nvSpPr>
                <p:cNvPr id="62" name="円/楕円 61"/>
                <p:cNvSpPr/>
                <p:nvPr/>
              </p:nvSpPr>
              <p:spPr>
                <a:xfrm flipH="1">
                  <a:off x="8979012" y="3646853"/>
                  <a:ext cx="607157" cy="646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3" name="正方形/長方形 62"/>
                <p:cNvSpPr/>
                <p:nvPr/>
              </p:nvSpPr>
              <p:spPr>
                <a:xfrm flipH="1">
                  <a:off x="9302187" y="3882026"/>
                  <a:ext cx="257072" cy="1824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 flipH="1">
                  <a:off x="9093990" y="3764225"/>
                  <a:ext cx="379472" cy="3673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9" name="円柱 58"/>
              <p:cNvSpPr/>
              <p:nvPr/>
            </p:nvSpPr>
            <p:spPr>
              <a:xfrm rot="5428160">
                <a:off x="4478307" y="2419079"/>
                <a:ext cx="110855" cy="332564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2" name="グループ化 36"/>
              <p:cNvGrpSpPr/>
              <p:nvPr/>
            </p:nvGrpSpPr>
            <p:grpSpPr>
              <a:xfrm rot="19167648" flipH="1">
                <a:off x="3167538" y="2773817"/>
                <a:ext cx="788493" cy="999507"/>
                <a:chOff x="6986856" y="4297093"/>
                <a:chExt cx="662596" cy="788817"/>
              </a:xfrm>
              <a:solidFill>
                <a:schemeClr val="tx1"/>
              </a:solidFill>
            </p:grpSpPr>
            <p:sp>
              <p:nvSpPr>
                <p:cNvPr id="83" name="円/楕円 82"/>
                <p:cNvSpPr/>
                <p:nvPr/>
              </p:nvSpPr>
              <p:spPr>
                <a:xfrm>
                  <a:off x="7015782" y="4509846"/>
                  <a:ext cx="633670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フローチャート : 記憶データ 54"/>
                <p:cNvSpPr/>
                <p:nvPr/>
              </p:nvSpPr>
              <p:spPr>
                <a:xfrm rot="13783502">
                  <a:off x="6855130" y="4428819"/>
                  <a:ext cx="738709" cy="475257"/>
                </a:xfrm>
                <a:prstGeom prst="flowChartOnlineStorag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/>
                <p:cNvSpPr/>
                <p:nvPr/>
              </p:nvSpPr>
              <p:spPr>
                <a:xfrm>
                  <a:off x="7148990" y="4598155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円/楕円 85"/>
                <p:cNvSpPr/>
                <p:nvPr/>
              </p:nvSpPr>
              <p:spPr>
                <a:xfrm>
                  <a:off x="7302138" y="4744673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7" name="直方体 86"/>
              <p:cNvSpPr/>
              <p:nvPr/>
            </p:nvSpPr>
            <p:spPr>
              <a:xfrm rot="16200000">
                <a:off x="3975696" y="3825968"/>
                <a:ext cx="3153885" cy="560585"/>
              </a:xfrm>
              <a:prstGeom prst="cube">
                <a:avLst>
                  <a:gd name="adj" fmla="val 3015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/>
              <p:cNvSpPr/>
              <p:nvPr/>
            </p:nvSpPr>
            <p:spPr>
              <a:xfrm rot="19167648" flipH="1">
                <a:off x="3578079" y="2508959"/>
                <a:ext cx="85680" cy="91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4722431" y="2368033"/>
                <a:ext cx="101515" cy="4104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>
                <a:off x="4746164" y="2363212"/>
                <a:ext cx="481161" cy="976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>
                <a:off x="4743094" y="2690450"/>
                <a:ext cx="481161" cy="976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直方体 117"/>
              <p:cNvSpPr/>
              <p:nvPr/>
            </p:nvSpPr>
            <p:spPr>
              <a:xfrm>
                <a:off x="4837458" y="2443347"/>
                <a:ext cx="1512215" cy="287668"/>
              </a:xfrm>
              <a:prstGeom prst="cube">
                <a:avLst>
                  <a:gd name="adj" fmla="val 3015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直方体 118"/>
              <p:cNvSpPr/>
              <p:nvPr/>
            </p:nvSpPr>
            <p:spPr>
              <a:xfrm>
                <a:off x="4837458" y="5395536"/>
                <a:ext cx="1512215" cy="287668"/>
              </a:xfrm>
              <a:prstGeom prst="cube">
                <a:avLst>
                  <a:gd name="adj" fmla="val 3015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" name="図形グループ 193"/>
            <p:cNvGrpSpPr/>
            <p:nvPr/>
          </p:nvGrpSpPr>
          <p:grpSpPr>
            <a:xfrm>
              <a:off x="6115715" y="1745703"/>
              <a:ext cx="3413130" cy="3602321"/>
              <a:chOff x="6654863" y="1829761"/>
              <a:chExt cx="4129887" cy="4358808"/>
            </a:xfrm>
          </p:grpSpPr>
          <p:sp>
            <p:nvSpPr>
              <p:cNvPr id="134" name="フローチャート : 記憶データ 54"/>
              <p:cNvSpPr/>
              <p:nvPr/>
            </p:nvSpPr>
            <p:spPr>
              <a:xfrm rot="2089365" flipH="1">
                <a:off x="9213257" y="2241924"/>
                <a:ext cx="848961" cy="46740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ローチャート : 記憶データ 54"/>
              <p:cNvSpPr/>
              <p:nvPr/>
            </p:nvSpPr>
            <p:spPr>
              <a:xfrm rot="10800000" flipH="1">
                <a:off x="8253972" y="1878819"/>
                <a:ext cx="701621" cy="51414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/楕円 124"/>
              <p:cNvSpPr/>
              <p:nvPr/>
            </p:nvSpPr>
            <p:spPr>
              <a:xfrm rot="6437849" flipH="1">
                <a:off x="7831633" y="1846798"/>
                <a:ext cx="566546" cy="598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円/楕円 125"/>
              <p:cNvSpPr/>
              <p:nvPr/>
            </p:nvSpPr>
            <p:spPr>
              <a:xfrm rot="6437849" flipH="1">
                <a:off x="7946955" y="1963220"/>
                <a:ext cx="354052" cy="3739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円/楕円 126"/>
              <p:cNvSpPr/>
              <p:nvPr/>
            </p:nvSpPr>
            <p:spPr>
              <a:xfrm rot="6437849" flipH="1">
                <a:off x="8088733" y="2103420"/>
                <a:ext cx="70810" cy="747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図形グループ 159"/>
              <p:cNvGrpSpPr/>
              <p:nvPr/>
            </p:nvGrpSpPr>
            <p:grpSpPr>
              <a:xfrm>
                <a:off x="8835700" y="1829761"/>
                <a:ext cx="560981" cy="602192"/>
                <a:chOff x="7573853" y="2023463"/>
                <a:chExt cx="509983" cy="547447"/>
              </a:xfrm>
            </p:grpSpPr>
            <p:sp>
              <p:nvSpPr>
                <p:cNvPr id="128" name="円/楕円 127"/>
                <p:cNvSpPr/>
                <p:nvPr/>
              </p:nvSpPr>
              <p:spPr>
                <a:xfrm rot="19536350" flipH="1">
                  <a:off x="7573853" y="2023463"/>
                  <a:ext cx="509983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円/楕円 128"/>
                <p:cNvSpPr/>
                <p:nvPr/>
              </p:nvSpPr>
              <p:spPr>
                <a:xfrm rot="19536350" flipH="1">
                  <a:off x="7659630" y="2113632"/>
                  <a:ext cx="351189" cy="3769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円/楕円 129"/>
                <p:cNvSpPr/>
                <p:nvPr/>
              </p:nvSpPr>
              <p:spPr>
                <a:xfrm rot="19536350" flipH="1">
                  <a:off x="7785608" y="2265291"/>
                  <a:ext cx="84988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4" name="図形グループ 143"/>
              <p:cNvGrpSpPr/>
              <p:nvPr/>
            </p:nvGrpSpPr>
            <p:grpSpPr>
              <a:xfrm>
                <a:off x="9588523" y="2428149"/>
                <a:ext cx="830809" cy="1025792"/>
                <a:chOff x="8301177" y="2594478"/>
                <a:chExt cx="830809" cy="1025792"/>
              </a:xfrm>
            </p:grpSpPr>
            <p:sp>
              <p:nvSpPr>
                <p:cNvPr id="137" name="フローチャート : 記憶データ 54"/>
                <p:cNvSpPr/>
                <p:nvPr/>
              </p:nvSpPr>
              <p:spPr>
                <a:xfrm rot="14249423" flipH="1">
                  <a:off x="8555996" y="3044280"/>
                  <a:ext cx="63783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円/楕円 137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円/楕円 138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円/楕円 139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5" name="図形グループ 144"/>
              <p:cNvGrpSpPr/>
              <p:nvPr/>
            </p:nvGrpSpPr>
            <p:grpSpPr>
              <a:xfrm rot="1921736">
                <a:off x="10014555" y="3298303"/>
                <a:ext cx="766167" cy="1016148"/>
                <a:chOff x="8301177" y="2594478"/>
                <a:chExt cx="766167" cy="1016148"/>
              </a:xfrm>
            </p:grpSpPr>
            <p:sp>
              <p:nvSpPr>
                <p:cNvPr id="146" name="フローチャート : 記憶データ 54"/>
                <p:cNvSpPr/>
                <p:nvPr/>
              </p:nvSpPr>
              <p:spPr>
                <a:xfrm rot="14249423" flipH="1">
                  <a:off x="8428872" y="2972154"/>
                  <a:ext cx="762801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円/楕円 146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円/楕円 147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円/楕円 148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0" name="図形グループ 149"/>
              <p:cNvGrpSpPr/>
              <p:nvPr/>
            </p:nvGrpSpPr>
            <p:grpSpPr>
              <a:xfrm rot="15978374">
                <a:off x="7202489" y="2116762"/>
                <a:ext cx="738303" cy="970085"/>
                <a:chOff x="8301177" y="2594478"/>
                <a:chExt cx="812133" cy="1173802"/>
              </a:xfrm>
            </p:grpSpPr>
            <p:sp>
              <p:nvSpPr>
                <p:cNvPr id="151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2" name="円/楕円 151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円/楕円 152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円/楕円 153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5" name="図形グループ 154"/>
              <p:cNvGrpSpPr/>
              <p:nvPr/>
            </p:nvGrpSpPr>
            <p:grpSpPr>
              <a:xfrm rot="13815388">
                <a:off x="6819258" y="2880651"/>
                <a:ext cx="738303" cy="1067093"/>
                <a:chOff x="8301177" y="2594478"/>
                <a:chExt cx="812133" cy="1173802"/>
              </a:xfrm>
            </p:grpSpPr>
            <p:sp>
              <p:nvSpPr>
                <p:cNvPr id="156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/楕円 156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円/楕円 157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図形グループ 160"/>
              <p:cNvGrpSpPr/>
              <p:nvPr/>
            </p:nvGrpSpPr>
            <p:grpSpPr>
              <a:xfrm rot="12508646">
                <a:off x="6774448" y="3869026"/>
                <a:ext cx="738303" cy="1067093"/>
                <a:chOff x="8301177" y="2594478"/>
                <a:chExt cx="812133" cy="1173802"/>
              </a:xfrm>
            </p:grpSpPr>
            <p:sp>
              <p:nvSpPr>
                <p:cNvPr id="162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図形グループ 165"/>
              <p:cNvGrpSpPr/>
              <p:nvPr/>
            </p:nvGrpSpPr>
            <p:grpSpPr>
              <a:xfrm rot="11019732">
                <a:off x="7132184" y="4768963"/>
                <a:ext cx="738303" cy="1067093"/>
                <a:chOff x="8301177" y="2594478"/>
                <a:chExt cx="812133" cy="1173802"/>
              </a:xfrm>
            </p:grpSpPr>
            <p:sp>
              <p:nvSpPr>
                <p:cNvPr id="167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円/楕円 167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円/楕円 169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2" name="フローチャート : 記憶データ 54"/>
              <p:cNvSpPr/>
              <p:nvPr/>
            </p:nvSpPr>
            <p:spPr>
              <a:xfrm rot="1603395" flipH="1">
                <a:off x="7664868" y="5561302"/>
                <a:ext cx="701621" cy="467401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2" name="図形グループ 191"/>
              <p:cNvGrpSpPr/>
              <p:nvPr/>
            </p:nvGrpSpPr>
            <p:grpSpPr>
              <a:xfrm>
                <a:off x="8126918" y="5673528"/>
                <a:ext cx="543970" cy="515041"/>
                <a:chOff x="8126918" y="5673528"/>
                <a:chExt cx="543970" cy="515041"/>
              </a:xfrm>
            </p:grpSpPr>
            <p:sp>
              <p:nvSpPr>
                <p:cNvPr id="173" name="円/楕円 172"/>
                <p:cNvSpPr/>
                <p:nvPr/>
              </p:nvSpPr>
              <p:spPr>
                <a:xfrm rot="18841244" flipH="1">
                  <a:off x="8141382" y="5659064"/>
                  <a:ext cx="515041" cy="5439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円/楕円 173"/>
                <p:cNvSpPr/>
                <p:nvPr/>
              </p:nvSpPr>
              <p:spPr>
                <a:xfrm rot="18841244" flipH="1">
                  <a:off x="8232320" y="5753950"/>
                  <a:ext cx="321865" cy="33994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円/楕円 174"/>
                <p:cNvSpPr/>
                <p:nvPr/>
              </p:nvSpPr>
              <p:spPr>
                <a:xfrm rot="18841244" flipH="1">
                  <a:off x="8357107" y="5897475"/>
                  <a:ext cx="64373" cy="679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" name="図形グループ 192"/>
              <p:cNvGrpSpPr/>
              <p:nvPr/>
            </p:nvGrpSpPr>
            <p:grpSpPr>
              <a:xfrm rot="188120">
                <a:off x="8567140" y="5470863"/>
                <a:ext cx="936203" cy="620915"/>
                <a:chOff x="8604492" y="5489537"/>
                <a:chExt cx="936203" cy="620915"/>
              </a:xfrm>
            </p:grpSpPr>
            <p:sp>
              <p:nvSpPr>
                <p:cNvPr id="177" name="フローチャート : 記憶データ 54"/>
                <p:cNvSpPr/>
                <p:nvPr/>
              </p:nvSpPr>
              <p:spPr>
                <a:xfrm rot="20503464" flipH="1">
                  <a:off x="8604492" y="5643047"/>
                  <a:ext cx="637839" cy="467405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円/楕円 177"/>
                <p:cNvSpPr/>
                <p:nvPr/>
              </p:nvSpPr>
              <p:spPr>
                <a:xfrm rot="16141313" flipH="1">
                  <a:off x="9011188" y="5475074"/>
                  <a:ext cx="515043" cy="5439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円/楕円 178"/>
                <p:cNvSpPr/>
                <p:nvPr/>
              </p:nvSpPr>
              <p:spPr>
                <a:xfrm rot="16141313" flipH="1">
                  <a:off x="9117418" y="5576042"/>
                  <a:ext cx="321866" cy="33994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/>
                <p:cNvSpPr/>
                <p:nvPr/>
              </p:nvSpPr>
              <p:spPr>
                <a:xfrm rot="16141313" flipH="1">
                  <a:off x="9248702" y="5720156"/>
                  <a:ext cx="64373" cy="679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2" name="フローチャート : 記憶データ 54"/>
              <p:cNvSpPr/>
              <p:nvPr/>
            </p:nvSpPr>
            <p:spPr>
              <a:xfrm rot="19649423" flipH="1">
                <a:off x="9405303" y="5288037"/>
                <a:ext cx="527137" cy="42491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1" name="図形グループ 190"/>
              <p:cNvGrpSpPr/>
              <p:nvPr/>
            </p:nvGrpSpPr>
            <p:grpSpPr>
              <a:xfrm>
                <a:off x="9730164" y="5033238"/>
                <a:ext cx="543968" cy="515043"/>
                <a:chOff x="9730164" y="5033238"/>
                <a:chExt cx="543968" cy="515043"/>
              </a:xfrm>
            </p:grpSpPr>
            <p:sp>
              <p:nvSpPr>
                <p:cNvPr id="183" name="円/楕円 182"/>
                <p:cNvSpPr/>
                <p:nvPr/>
              </p:nvSpPr>
              <p:spPr>
                <a:xfrm rot="15287272" flipH="1">
                  <a:off x="9744626" y="5018776"/>
                  <a:ext cx="515043" cy="5439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円/楕円 183"/>
                <p:cNvSpPr/>
                <p:nvPr/>
              </p:nvSpPr>
              <p:spPr>
                <a:xfrm rot="15287272" flipH="1">
                  <a:off x="9832200" y="5121997"/>
                  <a:ext cx="321866" cy="3399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円/楕円 184"/>
                <p:cNvSpPr/>
                <p:nvPr/>
              </p:nvSpPr>
              <p:spPr>
                <a:xfrm rot="15287272" flipH="1">
                  <a:off x="9965407" y="5265237"/>
                  <a:ext cx="64373" cy="679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6" name="図形グループ 185"/>
              <p:cNvGrpSpPr/>
              <p:nvPr/>
            </p:nvGrpSpPr>
            <p:grpSpPr>
              <a:xfrm rot="3449101">
                <a:off x="9966384" y="4236247"/>
                <a:ext cx="688900" cy="947832"/>
                <a:chOff x="8301177" y="2594478"/>
                <a:chExt cx="757790" cy="1042615"/>
              </a:xfrm>
            </p:grpSpPr>
            <p:sp>
              <p:nvSpPr>
                <p:cNvPr id="187" name="フローチャート : 記憶データ 54"/>
                <p:cNvSpPr/>
                <p:nvPr/>
              </p:nvSpPr>
              <p:spPr>
                <a:xfrm rot="14249423" flipH="1">
                  <a:off x="8415536" y="2993661"/>
                  <a:ext cx="772720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円/楕円 187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円/楕円 188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円/楕円 189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4280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611850" y="2522481"/>
            <a:ext cx="5349219" cy="1031954"/>
            <a:chOff x="611850" y="2522481"/>
            <a:chExt cx="5349219" cy="1031954"/>
          </a:xfrm>
        </p:grpSpPr>
        <p:sp>
          <p:nvSpPr>
            <p:cNvPr id="2" name="正方形/長方形 1"/>
            <p:cNvSpPr/>
            <p:nvPr/>
          </p:nvSpPr>
          <p:spPr>
            <a:xfrm>
              <a:off x="611850" y="2572335"/>
              <a:ext cx="5339400" cy="98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5" name="図形グループ 194"/>
            <p:cNvGrpSpPr>
              <a:grpSpLocks noChangeAspect="1"/>
            </p:cNvGrpSpPr>
            <p:nvPr/>
          </p:nvGrpSpPr>
          <p:grpSpPr>
            <a:xfrm>
              <a:off x="705365" y="2657335"/>
              <a:ext cx="2905175" cy="783970"/>
              <a:chOff x="-3820353" y="1745703"/>
              <a:chExt cx="13349198" cy="3602321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-3820353" y="1819503"/>
                <a:ext cx="2885475" cy="3433958"/>
                <a:chOff x="2558859" y="2053780"/>
                <a:chExt cx="2885475" cy="3433958"/>
              </a:xfrm>
            </p:grpSpPr>
            <p:sp>
              <p:nvSpPr>
                <p:cNvPr id="43" name="フローチャート : 記憶データ 50"/>
                <p:cNvSpPr/>
                <p:nvPr/>
              </p:nvSpPr>
              <p:spPr>
                <a:xfrm rot="3358781" flipH="1">
                  <a:off x="3354050" y="3818430"/>
                  <a:ext cx="2248305" cy="630511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フローチャート : 記憶データ 54"/>
                <p:cNvSpPr/>
                <p:nvPr/>
              </p:nvSpPr>
              <p:spPr>
                <a:xfrm rot="5400000" flipH="1">
                  <a:off x="2471891" y="3128641"/>
                  <a:ext cx="1035624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9" name="図形グループ 48"/>
                <p:cNvGrpSpPr/>
                <p:nvPr/>
              </p:nvGrpSpPr>
              <p:grpSpPr>
                <a:xfrm>
                  <a:off x="2735197" y="3380053"/>
                  <a:ext cx="1151922" cy="707025"/>
                  <a:chOff x="2735197" y="3380053"/>
                  <a:chExt cx="1151922" cy="707025"/>
                </a:xfrm>
              </p:grpSpPr>
              <p:sp>
                <p:nvSpPr>
                  <p:cNvPr id="22" name="円/楕円 21"/>
                  <p:cNvSpPr/>
                  <p:nvPr/>
                </p:nvSpPr>
                <p:spPr>
                  <a:xfrm rot="1037849" flipH="1">
                    <a:off x="2735197" y="3483830"/>
                    <a:ext cx="566546" cy="6032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" name="フローチャート : 記憶データ 54"/>
                  <p:cNvSpPr/>
                  <p:nvPr/>
                </p:nvSpPr>
                <p:spPr>
                  <a:xfrm rot="8854347" flipH="1">
                    <a:off x="2739654" y="3380053"/>
                    <a:ext cx="1147465" cy="46740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" name="円/楕円 23"/>
                  <p:cNvSpPr/>
                  <p:nvPr/>
                </p:nvSpPr>
                <p:spPr>
                  <a:xfrm rot="1037849" flipH="1">
                    <a:off x="2845652" y="3606637"/>
                    <a:ext cx="354052" cy="3769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円/楕円 24"/>
                  <p:cNvSpPr/>
                  <p:nvPr/>
                </p:nvSpPr>
                <p:spPr>
                  <a:xfrm rot="1037849" flipH="1">
                    <a:off x="2977898" y="3757274"/>
                    <a:ext cx="70810" cy="753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8" name="円/楕円 17"/>
                <p:cNvSpPr/>
                <p:nvPr/>
              </p:nvSpPr>
              <p:spPr>
                <a:xfrm rot="14136350" flipH="1">
                  <a:off x="2727599" y="2483442"/>
                  <a:ext cx="514144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ローチャート : 記憶データ 50"/>
                <p:cNvSpPr/>
                <p:nvPr/>
              </p:nvSpPr>
              <p:spPr>
                <a:xfrm rot="16200000" flipH="1">
                  <a:off x="2684450" y="2130258"/>
                  <a:ext cx="604554" cy="451598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 rot="14136350" flipH="1">
                  <a:off x="2775406" y="2522655"/>
                  <a:ext cx="428406" cy="4561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 rot="14136350" flipH="1">
                  <a:off x="2955550" y="2712298"/>
                  <a:ext cx="85681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7" name="図形グループ 26"/>
                <p:cNvGrpSpPr/>
                <p:nvPr/>
              </p:nvGrpSpPr>
              <p:grpSpPr>
                <a:xfrm rot="16200000">
                  <a:off x="2236698" y="4262749"/>
                  <a:ext cx="1547150" cy="902828"/>
                  <a:chOff x="1116395" y="5483834"/>
                  <a:chExt cx="2516904" cy="902828"/>
                </a:xfrm>
              </p:grpSpPr>
              <p:sp>
                <p:nvSpPr>
                  <p:cNvPr id="3" name="直方体 2"/>
                  <p:cNvSpPr/>
                  <p:nvPr/>
                </p:nvSpPr>
                <p:spPr>
                  <a:xfrm>
                    <a:off x="1116395" y="5483834"/>
                    <a:ext cx="1247411" cy="902828"/>
                  </a:xfrm>
                  <a:prstGeom prst="cube">
                    <a:avLst>
                      <a:gd name="adj" fmla="val 30159"/>
                    </a:avLst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フローチャート : 記憶データ 57"/>
                  <p:cNvSpPr/>
                  <p:nvPr/>
                </p:nvSpPr>
                <p:spPr>
                  <a:xfrm rot="10800000" flipH="1">
                    <a:off x="2026806" y="5681854"/>
                    <a:ext cx="1606493" cy="46740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8" name="図形グループ 47"/>
                <p:cNvGrpSpPr/>
                <p:nvPr/>
              </p:nvGrpSpPr>
              <p:grpSpPr>
                <a:xfrm>
                  <a:off x="3597312" y="2559935"/>
                  <a:ext cx="1847022" cy="971786"/>
                  <a:chOff x="3410228" y="2688358"/>
                  <a:chExt cx="1847022" cy="971786"/>
                </a:xfrm>
              </p:grpSpPr>
              <p:sp>
                <p:nvSpPr>
                  <p:cNvPr id="36" name="円/楕円 35"/>
                  <p:cNvSpPr/>
                  <p:nvPr/>
                </p:nvSpPr>
                <p:spPr>
                  <a:xfrm rot="17673318" flipH="1">
                    <a:off x="3426880" y="3129348"/>
                    <a:ext cx="514144" cy="547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フローチャート : 記憶データ 50"/>
                  <p:cNvSpPr/>
                  <p:nvPr/>
                </p:nvSpPr>
                <p:spPr>
                  <a:xfrm rot="19607292" flipH="1">
                    <a:off x="3537039" y="2688358"/>
                    <a:ext cx="1720211" cy="521084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円/楕円 37"/>
                  <p:cNvSpPr/>
                  <p:nvPr/>
                </p:nvSpPr>
                <p:spPr>
                  <a:xfrm rot="17673318" flipH="1">
                    <a:off x="3477807" y="3175907"/>
                    <a:ext cx="428406" cy="4561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円/楕円 38"/>
                  <p:cNvSpPr/>
                  <p:nvPr/>
                </p:nvSpPr>
                <p:spPr>
                  <a:xfrm rot="17673318" flipH="1">
                    <a:off x="3647547" y="3369596"/>
                    <a:ext cx="85681" cy="912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13" name="図形グループ 112"/>
              <p:cNvGrpSpPr/>
              <p:nvPr/>
            </p:nvGrpSpPr>
            <p:grpSpPr>
              <a:xfrm>
                <a:off x="3437446" y="1982397"/>
                <a:ext cx="2357215" cy="3263511"/>
                <a:chOff x="6272419" y="2380640"/>
                <a:chExt cx="2357215" cy="3290138"/>
              </a:xfrm>
            </p:grpSpPr>
            <p:grpSp>
              <p:nvGrpSpPr>
                <p:cNvPr id="98" name="図形グループ 97"/>
                <p:cNvGrpSpPr/>
                <p:nvPr/>
              </p:nvGrpSpPr>
              <p:grpSpPr>
                <a:xfrm rot="16200000">
                  <a:off x="6813721" y="3854864"/>
                  <a:ext cx="1274612" cy="2357215"/>
                  <a:chOff x="1195253" y="5528657"/>
                  <a:chExt cx="2073535" cy="2357215"/>
                </a:xfrm>
              </p:grpSpPr>
              <p:sp>
                <p:nvSpPr>
                  <p:cNvPr id="104" name="直方体 103"/>
                  <p:cNvSpPr/>
                  <p:nvPr/>
                </p:nvSpPr>
                <p:spPr>
                  <a:xfrm>
                    <a:off x="1195253" y="5528657"/>
                    <a:ext cx="1134008" cy="2357215"/>
                  </a:xfrm>
                  <a:prstGeom prst="cube">
                    <a:avLst>
                      <a:gd name="adj" fmla="val 30159"/>
                    </a:avLst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フローチャート : 記憶データ 57"/>
                  <p:cNvSpPr/>
                  <p:nvPr/>
                </p:nvSpPr>
                <p:spPr>
                  <a:xfrm rot="10800000" flipH="1">
                    <a:off x="2171533" y="5658486"/>
                    <a:ext cx="1097255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12" name="図形グループ 111"/>
                <p:cNvGrpSpPr/>
                <p:nvPr/>
              </p:nvGrpSpPr>
              <p:grpSpPr>
                <a:xfrm>
                  <a:off x="6379678" y="2380640"/>
                  <a:ext cx="590796" cy="2154114"/>
                  <a:chOff x="6379678" y="2380640"/>
                  <a:chExt cx="590796" cy="2154114"/>
                </a:xfrm>
              </p:grpSpPr>
              <p:sp>
                <p:nvSpPr>
                  <p:cNvPr id="92" name="フローチャート : 記憶データ 54"/>
                  <p:cNvSpPr/>
                  <p:nvPr/>
                </p:nvSpPr>
                <p:spPr>
                  <a:xfrm rot="5400000" flipH="1">
                    <a:off x="6140622" y="3576317"/>
                    <a:ext cx="1035624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円/楕円 105"/>
                  <p:cNvSpPr/>
                  <p:nvPr/>
                </p:nvSpPr>
                <p:spPr>
                  <a:xfrm rot="1037849" flipH="1">
                    <a:off x="6403928" y="3931506"/>
                    <a:ext cx="566546" cy="6032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円/楕円 107"/>
                  <p:cNvSpPr/>
                  <p:nvPr/>
                </p:nvSpPr>
                <p:spPr>
                  <a:xfrm rot="1037849" flipH="1">
                    <a:off x="6514383" y="4054313"/>
                    <a:ext cx="354052" cy="3769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円/楕円 108"/>
                  <p:cNvSpPr/>
                  <p:nvPr/>
                </p:nvSpPr>
                <p:spPr>
                  <a:xfrm rot="1037849" flipH="1">
                    <a:off x="6646629" y="4204950"/>
                    <a:ext cx="70810" cy="753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円/楕円 93"/>
                  <p:cNvSpPr/>
                  <p:nvPr/>
                </p:nvSpPr>
                <p:spPr>
                  <a:xfrm rot="14136350" flipH="1">
                    <a:off x="6396330" y="2931118"/>
                    <a:ext cx="514144" cy="547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6" name="円/楕円 95"/>
                  <p:cNvSpPr/>
                  <p:nvPr/>
                </p:nvSpPr>
                <p:spPr>
                  <a:xfrm rot="14136350" flipH="1">
                    <a:off x="6444137" y="2970331"/>
                    <a:ext cx="428406" cy="4561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7" name="円/楕円 96"/>
                  <p:cNvSpPr/>
                  <p:nvPr/>
                </p:nvSpPr>
                <p:spPr>
                  <a:xfrm rot="14136350" flipH="1">
                    <a:off x="6624281" y="3159974"/>
                    <a:ext cx="85681" cy="912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1" name="フローチャート : 記憶データ 50"/>
                  <p:cNvSpPr/>
                  <p:nvPr/>
                </p:nvSpPr>
                <p:spPr>
                  <a:xfrm rot="16200000" flipH="1">
                    <a:off x="6336869" y="2475391"/>
                    <a:ext cx="663215" cy="47371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20" name="図形グループ 119"/>
              <p:cNvGrpSpPr/>
              <p:nvPr/>
            </p:nvGrpSpPr>
            <p:grpSpPr>
              <a:xfrm>
                <a:off x="-872845" y="1821977"/>
                <a:ext cx="3225970" cy="3458503"/>
                <a:chOff x="3123703" y="2260750"/>
                <a:chExt cx="3225970" cy="3458503"/>
              </a:xfrm>
            </p:grpSpPr>
            <p:sp>
              <p:nvSpPr>
                <p:cNvPr id="52" name="直方体 51"/>
                <p:cNvSpPr/>
                <p:nvPr/>
              </p:nvSpPr>
              <p:spPr>
                <a:xfrm rot="16200000">
                  <a:off x="3256360" y="4915774"/>
                  <a:ext cx="704131" cy="902828"/>
                </a:xfrm>
                <a:prstGeom prst="cube">
                  <a:avLst>
                    <a:gd name="adj" fmla="val 30159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3" name="グループ化 36"/>
                <p:cNvGrpSpPr/>
                <p:nvPr/>
              </p:nvGrpSpPr>
              <p:grpSpPr>
                <a:xfrm rot="19167648" flipH="1">
                  <a:off x="3123703" y="3671937"/>
                  <a:ext cx="832223" cy="1118765"/>
                  <a:chOff x="6950108" y="4202974"/>
                  <a:chExt cx="699344" cy="882936"/>
                </a:xfrm>
                <a:solidFill>
                  <a:schemeClr val="tx1"/>
                </a:solidFill>
              </p:grpSpPr>
              <p:sp>
                <p:nvSpPr>
                  <p:cNvPr id="71" name="円/楕円 70"/>
                  <p:cNvSpPr/>
                  <p:nvPr/>
                </p:nvSpPr>
                <p:spPr>
                  <a:xfrm>
                    <a:off x="7015782" y="4509846"/>
                    <a:ext cx="633670" cy="576064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フローチャート : 記憶データ 54"/>
                  <p:cNvSpPr/>
                  <p:nvPr/>
                </p:nvSpPr>
                <p:spPr>
                  <a:xfrm rot="13783502">
                    <a:off x="6764995" y="4388087"/>
                    <a:ext cx="845483" cy="475257"/>
                  </a:xfrm>
                  <a:prstGeom prst="flowChartOnlineStorag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円/楕円 72"/>
                  <p:cNvSpPr/>
                  <p:nvPr/>
                </p:nvSpPr>
                <p:spPr>
                  <a:xfrm>
                    <a:off x="7148990" y="4598155"/>
                    <a:ext cx="360000" cy="360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円/楕円 73"/>
                  <p:cNvSpPr/>
                  <p:nvPr/>
                </p:nvSpPr>
                <p:spPr>
                  <a:xfrm>
                    <a:off x="7302138" y="4744673"/>
                    <a:ext cx="72000" cy="72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5" name="フローチャート : 記憶データ 57"/>
                <p:cNvSpPr/>
                <p:nvPr/>
              </p:nvSpPr>
              <p:spPr>
                <a:xfrm rot="5400000" flipH="1">
                  <a:off x="3386115" y="4673297"/>
                  <a:ext cx="468211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0" name="グループ化 16"/>
                <p:cNvGrpSpPr/>
                <p:nvPr/>
              </p:nvGrpSpPr>
              <p:grpSpPr>
                <a:xfrm rot="28160">
                  <a:off x="3906141" y="2337854"/>
                  <a:ext cx="443658" cy="486409"/>
                  <a:chOff x="9637332" y="3730063"/>
                  <a:chExt cx="443659" cy="486408"/>
                </a:xfrm>
              </p:grpSpPr>
              <p:sp>
                <p:nvSpPr>
                  <p:cNvPr id="65" name="台形 64"/>
                  <p:cNvSpPr/>
                  <p:nvPr/>
                </p:nvSpPr>
                <p:spPr>
                  <a:xfrm rot="5400000" flipH="1">
                    <a:off x="9749922" y="3785716"/>
                    <a:ext cx="273723" cy="388414"/>
                  </a:xfrm>
                  <a:prstGeom prst="trapezoi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正方形/長方形 65"/>
                  <p:cNvSpPr/>
                  <p:nvPr/>
                </p:nvSpPr>
                <p:spPr>
                  <a:xfrm flipH="1">
                    <a:off x="9637332" y="3730063"/>
                    <a:ext cx="78072" cy="48640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61" name="グループ化 15"/>
                <p:cNvGrpSpPr/>
                <p:nvPr/>
              </p:nvGrpSpPr>
              <p:grpSpPr>
                <a:xfrm rot="28160">
                  <a:off x="3319692" y="2260750"/>
                  <a:ext cx="607158" cy="646560"/>
                  <a:chOff x="8979012" y="3646853"/>
                  <a:chExt cx="607157" cy="646558"/>
                </a:xfrm>
              </p:grpSpPr>
              <p:sp>
                <p:nvSpPr>
                  <p:cNvPr id="62" name="円/楕円 61"/>
                  <p:cNvSpPr/>
                  <p:nvPr/>
                </p:nvSpPr>
                <p:spPr>
                  <a:xfrm flipH="1">
                    <a:off x="8979012" y="3646853"/>
                    <a:ext cx="607157" cy="6465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3" name="正方形/長方形 62"/>
                  <p:cNvSpPr/>
                  <p:nvPr/>
                </p:nvSpPr>
                <p:spPr>
                  <a:xfrm flipH="1">
                    <a:off x="9302187" y="3882026"/>
                    <a:ext cx="257072" cy="1824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円/楕円 63"/>
                  <p:cNvSpPr/>
                  <p:nvPr/>
                </p:nvSpPr>
                <p:spPr>
                  <a:xfrm flipH="1">
                    <a:off x="9093990" y="3764225"/>
                    <a:ext cx="379472" cy="3673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9" name="円柱 58"/>
                <p:cNvSpPr/>
                <p:nvPr/>
              </p:nvSpPr>
              <p:spPr>
                <a:xfrm rot="5428160">
                  <a:off x="4478307" y="2419079"/>
                  <a:ext cx="110855" cy="332564"/>
                </a:xfrm>
                <a:prstGeom prst="ca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82" name="グループ化 36"/>
                <p:cNvGrpSpPr/>
                <p:nvPr/>
              </p:nvGrpSpPr>
              <p:grpSpPr>
                <a:xfrm rot="19167648" flipH="1">
                  <a:off x="3167538" y="2773817"/>
                  <a:ext cx="788493" cy="999507"/>
                  <a:chOff x="6986856" y="4297093"/>
                  <a:chExt cx="662596" cy="788817"/>
                </a:xfrm>
                <a:solidFill>
                  <a:schemeClr val="tx1"/>
                </a:solidFill>
              </p:grpSpPr>
              <p:sp>
                <p:nvSpPr>
                  <p:cNvPr id="83" name="円/楕円 82"/>
                  <p:cNvSpPr/>
                  <p:nvPr/>
                </p:nvSpPr>
                <p:spPr>
                  <a:xfrm>
                    <a:off x="7015782" y="4509846"/>
                    <a:ext cx="633670" cy="576064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フローチャート : 記憶データ 54"/>
                  <p:cNvSpPr/>
                  <p:nvPr/>
                </p:nvSpPr>
                <p:spPr>
                  <a:xfrm rot="13783502">
                    <a:off x="6855130" y="4428819"/>
                    <a:ext cx="738709" cy="475257"/>
                  </a:xfrm>
                  <a:prstGeom prst="flowChartOnlineStorag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円/楕円 84"/>
                  <p:cNvSpPr/>
                  <p:nvPr/>
                </p:nvSpPr>
                <p:spPr>
                  <a:xfrm>
                    <a:off x="7148990" y="4598155"/>
                    <a:ext cx="360000" cy="360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円/楕円 85"/>
                  <p:cNvSpPr/>
                  <p:nvPr/>
                </p:nvSpPr>
                <p:spPr>
                  <a:xfrm>
                    <a:off x="7302138" y="4744673"/>
                    <a:ext cx="72000" cy="72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7" name="直方体 86"/>
                <p:cNvSpPr/>
                <p:nvPr/>
              </p:nvSpPr>
              <p:spPr>
                <a:xfrm rot="16200000">
                  <a:off x="3975696" y="3825968"/>
                  <a:ext cx="3153885" cy="560585"/>
                </a:xfrm>
                <a:prstGeom prst="cube">
                  <a:avLst>
                    <a:gd name="adj" fmla="val 30159"/>
                  </a:avLst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円/楕円 88"/>
                <p:cNvSpPr/>
                <p:nvPr/>
              </p:nvSpPr>
              <p:spPr>
                <a:xfrm rot="19167648" flipH="1">
                  <a:off x="3578079" y="2508959"/>
                  <a:ext cx="85680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正方形/長方形 114"/>
                <p:cNvSpPr/>
                <p:nvPr/>
              </p:nvSpPr>
              <p:spPr>
                <a:xfrm>
                  <a:off x="4722431" y="2368033"/>
                  <a:ext cx="101515" cy="41044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正方形/長方形 115"/>
                <p:cNvSpPr/>
                <p:nvPr/>
              </p:nvSpPr>
              <p:spPr>
                <a:xfrm>
                  <a:off x="4746164" y="2363212"/>
                  <a:ext cx="481161" cy="976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正方形/長方形 116"/>
                <p:cNvSpPr/>
                <p:nvPr/>
              </p:nvSpPr>
              <p:spPr>
                <a:xfrm>
                  <a:off x="4743094" y="2690450"/>
                  <a:ext cx="481161" cy="976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直方体 117"/>
                <p:cNvSpPr/>
                <p:nvPr/>
              </p:nvSpPr>
              <p:spPr>
                <a:xfrm>
                  <a:off x="4837458" y="2443347"/>
                  <a:ext cx="1512215" cy="287668"/>
                </a:xfrm>
                <a:prstGeom prst="cube">
                  <a:avLst>
                    <a:gd name="adj" fmla="val 30159"/>
                  </a:avLst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直方体 118"/>
                <p:cNvSpPr/>
                <p:nvPr/>
              </p:nvSpPr>
              <p:spPr>
                <a:xfrm>
                  <a:off x="4837458" y="5395536"/>
                  <a:ext cx="1512215" cy="287668"/>
                </a:xfrm>
                <a:prstGeom prst="cube">
                  <a:avLst>
                    <a:gd name="adj" fmla="val 30159"/>
                  </a:avLst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4" name="図形グループ 193"/>
              <p:cNvGrpSpPr/>
              <p:nvPr/>
            </p:nvGrpSpPr>
            <p:grpSpPr>
              <a:xfrm>
                <a:off x="6115715" y="1745703"/>
                <a:ext cx="3413130" cy="3602321"/>
                <a:chOff x="6654863" y="1829761"/>
                <a:chExt cx="4129887" cy="4358808"/>
              </a:xfrm>
            </p:grpSpPr>
            <p:sp>
              <p:nvSpPr>
                <p:cNvPr id="134" name="フローチャート : 記憶データ 54"/>
                <p:cNvSpPr/>
                <p:nvPr/>
              </p:nvSpPr>
              <p:spPr>
                <a:xfrm rot="2089365" flipH="1">
                  <a:off x="9213257" y="2241924"/>
                  <a:ext cx="848961" cy="46740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フローチャート : 記憶データ 54"/>
                <p:cNvSpPr/>
                <p:nvPr/>
              </p:nvSpPr>
              <p:spPr>
                <a:xfrm rot="10800000" flipH="1">
                  <a:off x="8253972" y="1878819"/>
                  <a:ext cx="701621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円/楕円 124"/>
                <p:cNvSpPr/>
                <p:nvPr/>
              </p:nvSpPr>
              <p:spPr>
                <a:xfrm rot="6437849" flipH="1">
                  <a:off x="7831633" y="184679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円/楕円 125"/>
                <p:cNvSpPr/>
                <p:nvPr/>
              </p:nvSpPr>
              <p:spPr>
                <a:xfrm rot="6437849" flipH="1">
                  <a:off x="7946955" y="1963220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円/楕円 126"/>
                <p:cNvSpPr/>
                <p:nvPr/>
              </p:nvSpPr>
              <p:spPr>
                <a:xfrm rot="6437849" flipH="1">
                  <a:off x="8088733" y="2103420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0" name="図形グループ 159"/>
                <p:cNvGrpSpPr/>
                <p:nvPr/>
              </p:nvGrpSpPr>
              <p:grpSpPr>
                <a:xfrm>
                  <a:off x="8835700" y="1829761"/>
                  <a:ext cx="560981" cy="602192"/>
                  <a:chOff x="7573853" y="2023463"/>
                  <a:chExt cx="509983" cy="547447"/>
                </a:xfrm>
              </p:grpSpPr>
              <p:sp>
                <p:nvSpPr>
                  <p:cNvPr id="128" name="円/楕円 127"/>
                  <p:cNvSpPr/>
                  <p:nvPr/>
                </p:nvSpPr>
                <p:spPr>
                  <a:xfrm rot="19536350" flipH="1">
                    <a:off x="7573853" y="2023463"/>
                    <a:ext cx="509983" cy="547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円/楕円 128"/>
                  <p:cNvSpPr/>
                  <p:nvPr/>
                </p:nvSpPr>
                <p:spPr>
                  <a:xfrm rot="19536350" flipH="1">
                    <a:off x="7659630" y="2113632"/>
                    <a:ext cx="351189" cy="3769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円/楕円 129"/>
                  <p:cNvSpPr/>
                  <p:nvPr/>
                </p:nvSpPr>
                <p:spPr>
                  <a:xfrm rot="19536350" flipH="1">
                    <a:off x="7785608" y="2265291"/>
                    <a:ext cx="84988" cy="912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44" name="図形グループ 143"/>
                <p:cNvGrpSpPr/>
                <p:nvPr/>
              </p:nvGrpSpPr>
              <p:grpSpPr>
                <a:xfrm>
                  <a:off x="9588523" y="2428149"/>
                  <a:ext cx="830809" cy="1025792"/>
                  <a:chOff x="8301177" y="2594478"/>
                  <a:chExt cx="830809" cy="1025792"/>
                </a:xfrm>
              </p:grpSpPr>
              <p:sp>
                <p:nvSpPr>
                  <p:cNvPr id="137" name="フローチャート : 記憶データ 54"/>
                  <p:cNvSpPr/>
                  <p:nvPr/>
                </p:nvSpPr>
                <p:spPr>
                  <a:xfrm rot="14249423" flipH="1">
                    <a:off x="8555996" y="3044280"/>
                    <a:ext cx="63783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円/楕円 137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円/楕円 138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円/楕円 139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45" name="図形グループ 144"/>
                <p:cNvGrpSpPr/>
                <p:nvPr/>
              </p:nvGrpSpPr>
              <p:grpSpPr>
                <a:xfrm rot="1921736">
                  <a:off x="10014555" y="3298303"/>
                  <a:ext cx="766167" cy="1016148"/>
                  <a:chOff x="8301177" y="2594478"/>
                  <a:chExt cx="766167" cy="1016148"/>
                </a:xfrm>
              </p:grpSpPr>
              <p:sp>
                <p:nvSpPr>
                  <p:cNvPr id="146" name="フローチャート : 記憶データ 54"/>
                  <p:cNvSpPr/>
                  <p:nvPr/>
                </p:nvSpPr>
                <p:spPr>
                  <a:xfrm rot="14249423" flipH="1">
                    <a:off x="8428872" y="2972154"/>
                    <a:ext cx="762801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円/楕円 146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円/楕円 147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円/楕円 148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50" name="図形グループ 149"/>
                <p:cNvGrpSpPr/>
                <p:nvPr/>
              </p:nvGrpSpPr>
              <p:grpSpPr>
                <a:xfrm rot="15978374">
                  <a:off x="7202489" y="2116762"/>
                  <a:ext cx="738303" cy="970085"/>
                  <a:chOff x="8301177" y="2594478"/>
                  <a:chExt cx="812133" cy="1173802"/>
                </a:xfrm>
              </p:grpSpPr>
              <p:sp>
                <p:nvSpPr>
                  <p:cNvPr id="151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円/楕円 151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円/楕円 152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円/楕円 153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55" name="図形グループ 154"/>
                <p:cNvGrpSpPr/>
                <p:nvPr/>
              </p:nvGrpSpPr>
              <p:grpSpPr>
                <a:xfrm rot="13815388">
                  <a:off x="6819258" y="2880651"/>
                  <a:ext cx="738303" cy="1067093"/>
                  <a:chOff x="8301177" y="2594478"/>
                  <a:chExt cx="812133" cy="1173802"/>
                </a:xfrm>
              </p:grpSpPr>
              <p:sp>
                <p:nvSpPr>
                  <p:cNvPr id="156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円/楕円 156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円/楕円 157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" name="円/楕円 158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1" name="図形グループ 160"/>
                <p:cNvGrpSpPr/>
                <p:nvPr/>
              </p:nvGrpSpPr>
              <p:grpSpPr>
                <a:xfrm rot="12508646">
                  <a:off x="6774448" y="3869026"/>
                  <a:ext cx="738303" cy="1067093"/>
                  <a:chOff x="8301177" y="2594478"/>
                  <a:chExt cx="812133" cy="1173802"/>
                </a:xfrm>
              </p:grpSpPr>
              <p:sp>
                <p:nvSpPr>
                  <p:cNvPr id="162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円/楕円 162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円/楕円 163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円/楕円 164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6" name="図形グループ 165"/>
                <p:cNvGrpSpPr/>
                <p:nvPr/>
              </p:nvGrpSpPr>
              <p:grpSpPr>
                <a:xfrm rot="11019732">
                  <a:off x="7132184" y="4768963"/>
                  <a:ext cx="738303" cy="1067093"/>
                  <a:chOff x="8301177" y="2594478"/>
                  <a:chExt cx="812133" cy="1173802"/>
                </a:xfrm>
              </p:grpSpPr>
              <p:sp>
                <p:nvSpPr>
                  <p:cNvPr id="167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円/楕円 167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円/楕円 168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円/楕円 169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72" name="フローチャート : 記憶データ 54"/>
                <p:cNvSpPr/>
                <p:nvPr/>
              </p:nvSpPr>
              <p:spPr>
                <a:xfrm rot="1603395" flipH="1">
                  <a:off x="7664868" y="5561302"/>
                  <a:ext cx="701621" cy="467401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2" name="図形グループ 191"/>
                <p:cNvGrpSpPr/>
                <p:nvPr/>
              </p:nvGrpSpPr>
              <p:grpSpPr>
                <a:xfrm>
                  <a:off x="8126918" y="5673528"/>
                  <a:ext cx="543970" cy="515041"/>
                  <a:chOff x="8126918" y="5673528"/>
                  <a:chExt cx="543970" cy="515041"/>
                </a:xfrm>
              </p:grpSpPr>
              <p:sp>
                <p:nvSpPr>
                  <p:cNvPr id="173" name="円/楕円 172"/>
                  <p:cNvSpPr/>
                  <p:nvPr/>
                </p:nvSpPr>
                <p:spPr>
                  <a:xfrm rot="18841244" flipH="1">
                    <a:off x="8141382" y="5659064"/>
                    <a:ext cx="515041" cy="54397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" name="円/楕円 173"/>
                  <p:cNvSpPr/>
                  <p:nvPr/>
                </p:nvSpPr>
                <p:spPr>
                  <a:xfrm rot="18841244" flipH="1">
                    <a:off x="8232320" y="5753950"/>
                    <a:ext cx="321865" cy="33994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5" name="円/楕円 174"/>
                  <p:cNvSpPr/>
                  <p:nvPr/>
                </p:nvSpPr>
                <p:spPr>
                  <a:xfrm rot="18841244" flipH="1">
                    <a:off x="8357107" y="5897475"/>
                    <a:ext cx="64373" cy="679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93" name="図形グループ 192"/>
                <p:cNvGrpSpPr/>
                <p:nvPr/>
              </p:nvGrpSpPr>
              <p:grpSpPr>
                <a:xfrm rot="188120">
                  <a:off x="8567140" y="5470863"/>
                  <a:ext cx="936203" cy="620915"/>
                  <a:chOff x="8604492" y="5489537"/>
                  <a:chExt cx="936203" cy="620915"/>
                </a:xfrm>
              </p:grpSpPr>
              <p:sp>
                <p:nvSpPr>
                  <p:cNvPr id="177" name="フローチャート : 記憶データ 54"/>
                  <p:cNvSpPr/>
                  <p:nvPr/>
                </p:nvSpPr>
                <p:spPr>
                  <a:xfrm rot="20503464" flipH="1">
                    <a:off x="8604492" y="5643047"/>
                    <a:ext cx="637839" cy="467405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円/楕円 177"/>
                  <p:cNvSpPr/>
                  <p:nvPr/>
                </p:nvSpPr>
                <p:spPr>
                  <a:xfrm rot="16141313" flipH="1">
                    <a:off x="9011188" y="5475074"/>
                    <a:ext cx="515043" cy="54397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円/楕円 178"/>
                  <p:cNvSpPr/>
                  <p:nvPr/>
                </p:nvSpPr>
                <p:spPr>
                  <a:xfrm rot="16141313" flipH="1">
                    <a:off x="9117418" y="5576042"/>
                    <a:ext cx="321866" cy="33994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円/楕円 179"/>
                  <p:cNvSpPr/>
                  <p:nvPr/>
                </p:nvSpPr>
                <p:spPr>
                  <a:xfrm rot="16141313" flipH="1">
                    <a:off x="9248702" y="5720156"/>
                    <a:ext cx="64373" cy="679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82" name="フローチャート : 記憶データ 54"/>
                <p:cNvSpPr/>
                <p:nvPr/>
              </p:nvSpPr>
              <p:spPr>
                <a:xfrm rot="19649423" flipH="1">
                  <a:off x="9405303" y="5288037"/>
                  <a:ext cx="527137" cy="42491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1" name="図形グループ 190"/>
                <p:cNvGrpSpPr/>
                <p:nvPr/>
              </p:nvGrpSpPr>
              <p:grpSpPr>
                <a:xfrm>
                  <a:off x="9730164" y="5033238"/>
                  <a:ext cx="543968" cy="515043"/>
                  <a:chOff x="9730164" y="5033238"/>
                  <a:chExt cx="543968" cy="515043"/>
                </a:xfrm>
              </p:grpSpPr>
              <p:sp>
                <p:nvSpPr>
                  <p:cNvPr id="183" name="円/楕円 182"/>
                  <p:cNvSpPr/>
                  <p:nvPr/>
                </p:nvSpPr>
                <p:spPr>
                  <a:xfrm rot="15287272" flipH="1">
                    <a:off x="9744626" y="5018776"/>
                    <a:ext cx="515043" cy="54396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" name="円/楕円 183"/>
                  <p:cNvSpPr/>
                  <p:nvPr/>
                </p:nvSpPr>
                <p:spPr>
                  <a:xfrm rot="15287272" flipH="1">
                    <a:off x="9832200" y="5121997"/>
                    <a:ext cx="321866" cy="3399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円/楕円 184"/>
                  <p:cNvSpPr/>
                  <p:nvPr/>
                </p:nvSpPr>
                <p:spPr>
                  <a:xfrm rot="15287272" flipH="1">
                    <a:off x="9965407" y="5265237"/>
                    <a:ext cx="64373" cy="679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6" name="図形グループ 185"/>
                <p:cNvGrpSpPr/>
                <p:nvPr/>
              </p:nvGrpSpPr>
              <p:grpSpPr>
                <a:xfrm rot="3449101">
                  <a:off x="9966384" y="4236247"/>
                  <a:ext cx="688900" cy="947832"/>
                  <a:chOff x="8301177" y="2594478"/>
                  <a:chExt cx="757790" cy="1042615"/>
                </a:xfrm>
              </p:grpSpPr>
              <p:sp>
                <p:nvSpPr>
                  <p:cNvPr id="187" name="フローチャート : 記憶データ 54"/>
                  <p:cNvSpPr/>
                  <p:nvPr/>
                </p:nvSpPr>
                <p:spPr>
                  <a:xfrm rot="14249423" flipH="1">
                    <a:off x="8415536" y="2993661"/>
                    <a:ext cx="772720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円/楕円 187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円/楕円 188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円/楕円 189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31" name="正方形/長方形 130"/>
            <p:cNvSpPr/>
            <p:nvPr/>
          </p:nvSpPr>
          <p:spPr>
            <a:xfrm>
              <a:off x="4851750" y="3457910"/>
              <a:ext cx="1104258" cy="9064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475976" y="3275127"/>
              <a:ext cx="1476674" cy="9064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181066" y="3090295"/>
              <a:ext cx="1770184" cy="9064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933722" y="2891071"/>
              <a:ext cx="2016944" cy="9970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733563" y="2705959"/>
              <a:ext cx="2218638" cy="9970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3410423" y="2522481"/>
              <a:ext cx="2550646" cy="9970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42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>
            <a:grpSpLocks noChangeAspect="1"/>
          </p:cNvGrpSpPr>
          <p:nvPr/>
        </p:nvGrpSpPr>
        <p:grpSpPr>
          <a:xfrm>
            <a:off x="2843974" y="4167058"/>
            <a:ext cx="3211868" cy="1187992"/>
            <a:chOff x="944317" y="1944278"/>
            <a:chExt cx="1438726" cy="532150"/>
          </a:xfrm>
        </p:grpSpPr>
        <p:sp>
          <p:nvSpPr>
            <p:cNvPr id="2" name="対角する 2 つの角を切り取った四角形 1"/>
            <p:cNvSpPr/>
            <p:nvPr/>
          </p:nvSpPr>
          <p:spPr>
            <a:xfrm>
              <a:off x="944317" y="1944278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260196" y="2021859"/>
              <a:ext cx="806238" cy="3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Home</a:t>
              </a: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2383043" y="1944278"/>
            <a:ext cx="1438726" cy="532150"/>
            <a:chOff x="2383043" y="1944278"/>
            <a:chExt cx="1438726" cy="532150"/>
          </a:xfrm>
        </p:grpSpPr>
        <p:sp>
          <p:nvSpPr>
            <p:cNvPr id="3" name="対角する 2 つの角を切り取った四角形 2"/>
            <p:cNvSpPr/>
            <p:nvPr/>
          </p:nvSpPr>
          <p:spPr>
            <a:xfrm>
              <a:off x="2383043" y="1944278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667868" y="1970190"/>
              <a:ext cx="895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Linux</a:t>
              </a:r>
              <a:endParaRPr kumimoji="1" lang="ja-JP" altLang="en-US"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3821769" y="1899095"/>
            <a:ext cx="1492932" cy="594613"/>
            <a:chOff x="3821769" y="1899095"/>
            <a:chExt cx="1492932" cy="594613"/>
          </a:xfrm>
        </p:grpSpPr>
        <p:sp>
          <p:nvSpPr>
            <p:cNvPr id="4" name="対角する 2 つの角を切り取った四角形 3"/>
            <p:cNvSpPr/>
            <p:nvPr/>
          </p:nvSpPr>
          <p:spPr>
            <a:xfrm>
              <a:off x="3821769" y="1952419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831955" y="1899095"/>
              <a:ext cx="1180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Electrical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422350" y="2155154"/>
              <a:ext cx="89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Circuit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5236072" y="1904952"/>
            <a:ext cx="1463149" cy="596701"/>
            <a:chOff x="5236072" y="1904952"/>
            <a:chExt cx="1463149" cy="596701"/>
          </a:xfrm>
        </p:grpSpPr>
        <p:sp>
          <p:nvSpPr>
            <p:cNvPr id="5" name="対角する 2 つの角を切り取った四角形 4"/>
            <p:cNvSpPr/>
            <p:nvPr/>
          </p:nvSpPr>
          <p:spPr>
            <a:xfrm>
              <a:off x="5260495" y="1952419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236072" y="1904952"/>
              <a:ext cx="138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3D Printing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839434" y="2163099"/>
              <a:ext cx="859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Design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6699221" y="1952419"/>
            <a:ext cx="1438726" cy="532150"/>
            <a:chOff x="6699221" y="1952419"/>
            <a:chExt cx="1438726" cy="532150"/>
          </a:xfrm>
        </p:grpSpPr>
        <p:sp>
          <p:nvSpPr>
            <p:cNvPr id="6" name="対角する 2 つの角を切り取った四角形 5"/>
            <p:cNvSpPr/>
            <p:nvPr/>
          </p:nvSpPr>
          <p:spPr>
            <a:xfrm>
              <a:off x="6699221" y="1952419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921683" y="1978324"/>
              <a:ext cx="10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Others</a:t>
              </a:r>
              <a:endParaRPr kumimoji="1" lang="ja-JP" altLang="en-US"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6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Logo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t="26922" r="12026" b="26424"/>
          <a:stretch/>
        </p:blipFill>
        <p:spPr>
          <a:xfrm>
            <a:off x="2352154" y="1928353"/>
            <a:ext cx="4351486" cy="30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0" y="1827598"/>
            <a:ext cx="6685289" cy="253150"/>
            <a:chOff x="0" y="1827598"/>
            <a:chExt cx="6685289" cy="253150"/>
          </a:xfrm>
        </p:grpSpPr>
        <p:sp>
          <p:nvSpPr>
            <p:cNvPr id="2" name="平行四辺形 1"/>
            <p:cNvSpPr/>
            <p:nvPr/>
          </p:nvSpPr>
          <p:spPr>
            <a:xfrm>
              <a:off x="0" y="1828519"/>
              <a:ext cx="4692318" cy="240931"/>
            </a:xfrm>
            <a:prstGeom prst="parallelogram">
              <a:avLst>
                <a:gd name="adj" fmla="val 583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平行四辺形 2"/>
            <p:cNvSpPr/>
            <p:nvPr/>
          </p:nvSpPr>
          <p:spPr>
            <a:xfrm>
              <a:off x="4893302" y="1828519"/>
              <a:ext cx="767232" cy="240931"/>
            </a:xfrm>
            <a:prstGeom prst="parallelogram">
              <a:avLst>
                <a:gd name="adj" fmla="val 583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平行四辺形 3"/>
            <p:cNvSpPr/>
            <p:nvPr/>
          </p:nvSpPr>
          <p:spPr>
            <a:xfrm>
              <a:off x="5779173" y="1839817"/>
              <a:ext cx="476391" cy="240931"/>
            </a:xfrm>
            <a:prstGeom prst="parallelogram">
              <a:avLst>
                <a:gd name="adj" fmla="val 583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平行四辺形 4"/>
            <p:cNvSpPr/>
            <p:nvPr/>
          </p:nvSpPr>
          <p:spPr>
            <a:xfrm>
              <a:off x="6359907" y="1827598"/>
              <a:ext cx="325382" cy="240931"/>
            </a:xfrm>
            <a:prstGeom prst="parallelogram">
              <a:avLst>
                <a:gd name="adj" fmla="val 583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14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914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_New_Roman">
      <a:majorFont>
        <a:latin typeface="Times New Roman"/>
        <a:ea typeface="Hiragino Kaku Gothic Pro W3"/>
        <a:cs typeface=""/>
      </a:majorFont>
      <a:minorFont>
        <a:latin typeface="Times New Roman"/>
        <a:ea typeface="Hiragino Kaku Gothic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16472</TotalTime>
  <Words>8</Words>
  <Application>Microsoft Macintosh PowerPoint</Application>
  <PresentationFormat>画面に合わせる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Graduate School of Keio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Ogawa Kenji</dc:creator>
  <cp:lastModifiedBy>Ogawa Kenji</cp:lastModifiedBy>
  <cp:revision>15</cp:revision>
  <dcterms:created xsi:type="dcterms:W3CDTF">2018-06-02T05:14:21Z</dcterms:created>
  <dcterms:modified xsi:type="dcterms:W3CDTF">2018-06-25T15:41:27Z</dcterms:modified>
</cp:coreProperties>
</file>