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5" r:id="rId6"/>
    <p:sldId id="266" r:id="rId7"/>
    <p:sldId id="260" r:id="rId8"/>
    <p:sldId id="264" r:id="rId9"/>
    <p:sldId id="261" r:id="rId10"/>
    <p:sldId id="262" r:id="rId11"/>
    <p:sldId id="263"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60"/>
  </p:normalViewPr>
  <p:slideViewPr>
    <p:cSldViewPr>
      <p:cViewPr varScale="1">
        <p:scale>
          <a:sx n="82" d="100"/>
          <a:sy n="82" d="100"/>
        </p:scale>
        <p:origin x="-1488"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FE2F17-1A4E-46D3-9E24-BE40BA1C45D2}" type="datetimeFigureOut">
              <a:rPr lang="zh-CN" altLang="en-US" smtClean="0"/>
              <a:pPr/>
              <a:t>2016/4/6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4BE75-10EC-4740-A28D-70D61D9735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524BE75-10EC-4740-A28D-70D61D9735CB}"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00034" y="785794"/>
            <a:ext cx="8229600" cy="1143000"/>
          </a:xfrm>
        </p:spPr>
        <p:txBody>
          <a:bodyPr/>
          <a:lstStyle/>
          <a:p>
            <a:r>
              <a:rPr lang="zh-CN" altLang="en-US" dirty="0" smtClean="0"/>
              <a:t>安卓智能电视方案</a:t>
            </a:r>
            <a:r>
              <a:rPr lang="en-US" altLang="zh-CN" dirty="0" smtClean="0"/>
              <a:t>-628</a:t>
            </a:r>
            <a:endParaRPr lang="zh-CN" altLang="en-US" dirty="0"/>
          </a:p>
        </p:txBody>
      </p:sp>
      <p:sp>
        <p:nvSpPr>
          <p:cNvPr id="5" name="内容占位符 4"/>
          <p:cNvSpPr>
            <a:spLocks noGrp="1"/>
          </p:cNvSpPr>
          <p:nvPr>
            <p:ph idx="1"/>
          </p:nvPr>
        </p:nvSpPr>
        <p:spPr>
          <a:xfrm>
            <a:off x="1357290" y="2643182"/>
            <a:ext cx="6286544" cy="2500330"/>
          </a:xfrm>
        </p:spPr>
        <p:txBody>
          <a:bodyPr/>
          <a:lstStyle/>
          <a:p>
            <a:r>
              <a:rPr lang="zh-CN" altLang="en-US" dirty="0" smtClean="0"/>
              <a:t>一，</a:t>
            </a:r>
            <a:r>
              <a:rPr lang="en-US" altLang="zh-CN" dirty="0" smtClean="0"/>
              <a:t>628</a:t>
            </a:r>
            <a:r>
              <a:rPr lang="zh-CN" altLang="en-US" dirty="0" smtClean="0"/>
              <a:t>方案软件基本组成部分</a:t>
            </a:r>
            <a:endParaRPr lang="en-US" altLang="zh-CN" dirty="0" smtClean="0"/>
          </a:p>
          <a:p>
            <a:r>
              <a:rPr lang="zh-CN" altLang="en-US" dirty="0" smtClean="0"/>
              <a:t>二，常用工具及命令使用方法</a:t>
            </a:r>
            <a:endParaRPr lang="en-US" altLang="zh-CN" dirty="0" smtClean="0"/>
          </a:p>
          <a:p>
            <a:r>
              <a:rPr lang="zh-CN" altLang="en-US" dirty="0" smtClean="0"/>
              <a:t>三，关于安卓测试</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测试方向</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Android</a:t>
            </a:r>
            <a:r>
              <a:rPr lang="zh-CN" altLang="en-US" dirty="0" smtClean="0"/>
              <a:t>测试主要还得分成</a:t>
            </a:r>
            <a:r>
              <a:rPr lang="en-US" altLang="zh-CN" dirty="0" smtClean="0"/>
              <a:t>TV</a:t>
            </a:r>
            <a:r>
              <a:rPr lang="zh-CN" altLang="en-US" dirty="0" smtClean="0"/>
              <a:t>和主应用测试</a:t>
            </a:r>
            <a:endParaRPr lang="en-US" altLang="zh-CN" dirty="0" smtClean="0"/>
          </a:p>
          <a:p>
            <a:r>
              <a:rPr lang="en-US" altLang="zh-CN" dirty="0" smtClean="0"/>
              <a:t>TV</a:t>
            </a:r>
            <a:r>
              <a:rPr lang="zh-CN" altLang="en-US" dirty="0" smtClean="0"/>
              <a:t>部分就不过多介绍，除了基本功能外还要测试遥控，及其在客户平台一致的条件先测试，避免部分因为平台的不同而导致问题。</a:t>
            </a:r>
            <a:endParaRPr lang="en-US" altLang="zh-CN" dirty="0" smtClean="0"/>
          </a:p>
          <a:p>
            <a:r>
              <a:rPr lang="zh-CN" altLang="en-US" dirty="0" smtClean="0"/>
              <a:t>然后主应用测试包括有几款，国内外重点不同，国内至少主</a:t>
            </a:r>
            <a:r>
              <a:rPr lang="en-US" altLang="zh-CN" dirty="0" smtClean="0"/>
              <a:t>android</a:t>
            </a:r>
            <a:r>
              <a:rPr lang="zh-CN" altLang="en-US" dirty="0" smtClean="0"/>
              <a:t>界面没有严重问题，多媒体播放器，及其基础功能，比如</a:t>
            </a:r>
            <a:r>
              <a:rPr lang="en-US" altLang="zh-CN" dirty="0" smtClean="0"/>
              <a:t>launcher</a:t>
            </a:r>
            <a:r>
              <a:rPr lang="zh-CN" altLang="en-US" dirty="0" smtClean="0"/>
              <a:t>下的</a:t>
            </a:r>
            <a:r>
              <a:rPr lang="en-US" altLang="zh-CN" dirty="0" smtClean="0"/>
              <a:t>setting</a:t>
            </a:r>
            <a:r>
              <a:rPr lang="zh-CN" altLang="en-US" dirty="0" smtClean="0"/>
              <a:t>功能，浏览器等，国外这边需要测试客户重点要求的软件，至于有没有提到也是另外回事。</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571744"/>
            <a:ext cx="8229600" cy="1143000"/>
          </a:xfrm>
        </p:spPr>
        <p:txBody>
          <a:bodyPr>
            <a:normAutofit/>
          </a:bodyPr>
          <a:lstStyle/>
          <a:p>
            <a:r>
              <a:rPr lang="zh-CN" altLang="en-US" dirty="0" smtClean="0"/>
              <a:t>谢谢</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628</a:t>
            </a:r>
            <a:r>
              <a:rPr lang="zh-CN" altLang="en-US" dirty="0" smtClean="0"/>
              <a:t>方案软件基本组成</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，软件组成部分</a:t>
            </a:r>
            <a:endParaRPr lang="en-US" altLang="zh-CN" dirty="0" smtClean="0"/>
          </a:p>
          <a:p>
            <a:pPr>
              <a:buNone/>
            </a:pPr>
            <a:r>
              <a:rPr lang="en-US" altLang="zh-CN" dirty="0" smtClean="0"/>
              <a:t>	</a:t>
            </a:r>
            <a:r>
              <a:rPr lang="en-US" altLang="zh-CN" sz="2800" dirty="0" smtClean="0"/>
              <a:t>628</a:t>
            </a:r>
            <a:r>
              <a:rPr lang="zh-CN" altLang="en-US" sz="2800" dirty="0" smtClean="0"/>
              <a:t>安卓软件主要分为相对独立又彼此联系的四个部分：</a:t>
            </a:r>
            <a:r>
              <a:rPr lang="en-US" altLang="zh-CN" sz="2800" dirty="0" smtClean="0"/>
              <a:t>Kernel</a:t>
            </a:r>
            <a:r>
              <a:rPr lang="zh-CN" altLang="en-US" sz="2800" dirty="0" smtClean="0"/>
              <a:t>、</a:t>
            </a:r>
            <a:r>
              <a:rPr lang="en-US" altLang="zh-CN" sz="2800" dirty="0" err="1" smtClean="0"/>
              <a:t>Kitkat</a:t>
            </a:r>
            <a:r>
              <a:rPr lang="zh-CN" altLang="en-US" sz="2800" dirty="0" smtClean="0"/>
              <a:t>、</a:t>
            </a:r>
            <a:r>
              <a:rPr lang="en-US" altLang="zh-CN" sz="2800" dirty="0" smtClean="0"/>
              <a:t>Supernova</a:t>
            </a:r>
            <a:r>
              <a:rPr lang="zh-CN" altLang="en-US" sz="2800" dirty="0" smtClean="0"/>
              <a:t>、</a:t>
            </a:r>
            <a:r>
              <a:rPr lang="en-US" altLang="zh-CN" sz="2800" dirty="0" err="1" smtClean="0"/>
              <a:t>Mboot</a:t>
            </a:r>
            <a:r>
              <a:rPr lang="en-US" altLang="zh-CN" sz="2800" dirty="0" smtClean="0"/>
              <a:t>/PM</a:t>
            </a:r>
          </a:p>
          <a:p>
            <a:pPr>
              <a:buNone/>
            </a:pPr>
            <a:r>
              <a:rPr lang="en-US" altLang="zh-CN" sz="2800" dirty="0" smtClean="0"/>
              <a:t>	Kernel</a:t>
            </a:r>
            <a:r>
              <a:rPr lang="zh-CN" altLang="en-US" sz="2800" dirty="0" smtClean="0"/>
              <a:t>：主要是驱动以及系统底层方面</a:t>
            </a:r>
            <a:endParaRPr lang="en-US" altLang="zh-CN" sz="2800" dirty="0" smtClean="0"/>
          </a:p>
          <a:p>
            <a:pPr>
              <a:buNone/>
            </a:pPr>
            <a:r>
              <a:rPr lang="en-US" altLang="zh-CN" sz="2800" dirty="0" smtClean="0"/>
              <a:t>	</a:t>
            </a:r>
            <a:r>
              <a:rPr lang="en-US" altLang="zh-CN" sz="2800" dirty="0" err="1" smtClean="0"/>
              <a:t>Kitkat</a:t>
            </a:r>
            <a:r>
              <a:rPr lang="zh-CN" altLang="en-US" sz="2800" dirty="0" smtClean="0"/>
              <a:t>：安卓框架及应用部分</a:t>
            </a:r>
            <a:endParaRPr lang="en-US" altLang="zh-CN" sz="2800" dirty="0" smtClean="0"/>
          </a:p>
          <a:p>
            <a:pPr>
              <a:buNone/>
            </a:pPr>
            <a:r>
              <a:rPr lang="en-US" altLang="zh-CN" sz="2800" dirty="0" smtClean="0"/>
              <a:t>	Supernova</a:t>
            </a:r>
            <a:r>
              <a:rPr lang="zh-CN" altLang="en-US" sz="2800" dirty="0" smtClean="0"/>
              <a:t>：</a:t>
            </a:r>
            <a:r>
              <a:rPr lang="en-US" altLang="zh-CN" sz="2800" dirty="0" smtClean="0"/>
              <a:t>TV</a:t>
            </a:r>
            <a:r>
              <a:rPr lang="zh-CN" altLang="en-US" sz="2800" dirty="0" smtClean="0"/>
              <a:t>相关的部分</a:t>
            </a:r>
            <a:endParaRPr lang="en-US" altLang="zh-CN" sz="2800" dirty="0" smtClean="0"/>
          </a:p>
          <a:p>
            <a:pPr>
              <a:buNone/>
            </a:pPr>
            <a:r>
              <a:rPr lang="en-US" altLang="zh-CN" sz="2800" dirty="0" smtClean="0"/>
              <a:t>	</a:t>
            </a:r>
            <a:r>
              <a:rPr lang="en-US" altLang="zh-CN" sz="2800" dirty="0" err="1" smtClean="0"/>
              <a:t>Mboot</a:t>
            </a:r>
            <a:r>
              <a:rPr lang="en-US" altLang="zh-CN" sz="2800" dirty="0" smtClean="0"/>
              <a:t>/PM</a:t>
            </a:r>
            <a:r>
              <a:rPr lang="zh-CN" altLang="en-US" sz="2800" dirty="0" smtClean="0"/>
              <a:t>：关于</a:t>
            </a:r>
            <a:r>
              <a:rPr lang="zh-CN" altLang="en-US" sz="2800" dirty="0" smtClean="0"/>
              <a:t>开机</a:t>
            </a:r>
            <a:r>
              <a:rPr lang="zh-CN" altLang="en-US" sz="2800" dirty="0" smtClean="0"/>
              <a:t>初始化</a:t>
            </a:r>
            <a:r>
              <a:rPr lang="zh-CN" altLang="en-US" sz="2800" dirty="0" smtClean="0"/>
              <a:t>的</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428604"/>
            <a:ext cx="8229600" cy="6072230"/>
          </a:xfrm>
        </p:spPr>
        <p:txBody>
          <a:bodyPr>
            <a:normAutofit lnSpcReduction="10000"/>
          </a:bodyPr>
          <a:lstStyle/>
          <a:p>
            <a:r>
              <a:rPr lang="en-US" altLang="zh-CN" sz="2800" dirty="0" smtClean="0"/>
              <a:t>2</a:t>
            </a:r>
            <a:r>
              <a:rPr lang="zh-CN" altLang="en-US" sz="2800" dirty="0" smtClean="0"/>
              <a:t>，说明</a:t>
            </a:r>
            <a:endParaRPr lang="en-US" altLang="zh-CN" sz="2800" dirty="0" smtClean="0"/>
          </a:p>
          <a:p>
            <a:pPr>
              <a:buNone/>
            </a:pPr>
            <a:r>
              <a:rPr lang="en-US" altLang="zh-CN" sz="2800" dirty="0" smtClean="0"/>
              <a:t>	a</a:t>
            </a:r>
            <a:r>
              <a:rPr lang="zh-CN" altLang="en-US" sz="2800" dirty="0" smtClean="0"/>
              <a:t>：相互独立主要是指代码上各个部分是相对独立的需要分开进行各自编译的。</a:t>
            </a: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r>
              <a:rPr lang="en-US" altLang="zh-CN" sz="2800" dirty="0" smtClean="0"/>
              <a:t>    </a:t>
            </a:r>
            <a:r>
              <a:rPr lang="en-US" altLang="zh-CN" sz="2200" dirty="0" smtClean="0"/>
              <a:t>	</a:t>
            </a:r>
            <a:r>
              <a:rPr lang="en-US" altLang="zh-CN" sz="2200" dirty="0" smtClean="0"/>
              <a:t>      </a:t>
            </a:r>
            <a:r>
              <a:rPr lang="zh-CN" altLang="en-US" sz="2200" dirty="0" smtClean="0"/>
              <a:t>各个</a:t>
            </a:r>
            <a:r>
              <a:rPr lang="zh-CN" altLang="en-US" sz="2200" dirty="0" smtClean="0"/>
              <a:t>部分编制出来的输出项也可以单独打包进行升级。</a:t>
            </a:r>
            <a:endParaRPr lang="en-US" altLang="zh-CN" sz="2200" dirty="0" smtClean="0"/>
          </a:p>
          <a:p>
            <a:pPr>
              <a:buNone/>
            </a:pPr>
            <a:r>
              <a:rPr lang="en-US" altLang="zh-CN" sz="2800" dirty="0" smtClean="0"/>
              <a:t>	b</a:t>
            </a:r>
            <a:r>
              <a:rPr lang="zh-CN" altLang="en-US" sz="2800" dirty="0" smtClean="0"/>
              <a:t>：分开编译打包的机制也就可以被用来针对性的管理软件不同分区，我们把</a:t>
            </a:r>
            <a:r>
              <a:rPr lang="en-US" altLang="zh-CN" sz="2800" dirty="0" smtClean="0"/>
              <a:t>HDCP/MAC</a:t>
            </a:r>
            <a:r>
              <a:rPr lang="zh-CN" altLang="en-US" sz="2800" dirty="0" smtClean="0"/>
              <a:t>放在一个单独的分区里面，根据需要来打包生产的软件，这就是</a:t>
            </a:r>
            <a:r>
              <a:rPr lang="en-US" altLang="zh-CN" sz="2800" dirty="0" smtClean="0"/>
              <a:t>Yes/No</a:t>
            </a:r>
            <a:r>
              <a:rPr lang="zh-CN" altLang="en-US" sz="2800" dirty="0" smtClean="0"/>
              <a:t>版本。</a:t>
            </a:r>
            <a:endParaRPr lang="en-US" altLang="zh-CN" sz="2800" dirty="0" smtClean="0"/>
          </a:p>
          <a:p>
            <a:pPr>
              <a:buNone/>
            </a:pPr>
            <a:endParaRPr lang="zh-CN" altLang="en-US" sz="2800" dirty="0"/>
          </a:p>
        </p:txBody>
      </p:sp>
      <p:pic>
        <p:nvPicPr>
          <p:cNvPr id="6" name="Picture 2"/>
          <p:cNvPicPr>
            <a:picLocks noChangeAspect="1" noChangeArrowheads="1"/>
          </p:cNvPicPr>
          <p:nvPr/>
        </p:nvPicPr>
        <p:blipFill>
          <a:blip r:embed="rId2"/>
          <a:srcRect/>
          <a:stretch>
            <a:fillRect/>
          </a:stretch>
        </p:blipFill>
        <p:spPr bwMode="auto">
          <a:xfrm>
            <a:off x="1857356" y="1785926"/>
            <a:ext cx="5214974" cy="228465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356"/>
            <a:ext cx="8229600" cy="1143000"/>
          </a:xfrm>
        </p:spPr>
        <p:txBody>
          <a:bodyPr/>
          <a:lstStyle/>
          <a:p>
            <a:r>
              <a:rPr lang="zh-CN" altLang="en-US" dirty="0" smtClean="0"/>
              <a:t>常用工具及命令使用</a:t>
            </a:r>
            <a:endParaRPr lang="zh-CN" altLang="en-US" dirty="0"/>
          </a:p>
        </p:txBody>
      </p:sp>
      <p:sp>
        <p:nvSpPr>
          <p:cNvPr id="3" name="内容占位符 2"/>
          <p:cNvSpPr>
            <a:spLocks noGrp="1"/>
          </p:cNvSpPr>
          <p:nvPr>
            <p:ph idx="1"/>
          </p:nvPr>
        </p:nvSpPr>
        <p:spPr>
          <a:xfrm>
            <a:off x="428596" y="2857496"/>
            <a:ext cx="8229600" cy="2571768"/>
          </a:xfrm>
        </p:spPr>
        <p:txBody>
          <a:bodyPr>
            <a:normAutofit/>
          </a:bodyPr>
          <a:lstStyle/>
          <a:p>
            <a:pPr>
              <a:buNone/>
            </a:pPr>
            <a:r>
              <a:rPr lang="en-US" altLang="zh-CN" dirty="0" smtClean="0"/>
              <a:t>		</a:t>
            </a:r>
            <a:r>
              <a:rPr lang="zh-CN" altLang="en-US" dirty="0" smtClean="0"/>
              <a:t>在软件测试过程中有时候需要测试人员协助确认并获取一些错误相关的调试信息提供给开发人员来协同完善软件。</a:t>
            </a:r>
            <a:endParaRPr lang="en-US" altLang="zh-CN"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929354"/>
          </a:xfrm>
        </p:spPr>
        <p:txBody>
          <a:bodyPr>
            <a:normAutofit fontScale="92500" lnSpcReduction="10000"/>
          </a:bodyPr>
          <a:lstStyle/>
          <a:p>
            <a:r>
              <a:rPr lang="en-US" altLang="zh-CN" dirty="0" smtClean="0"/>
              <a:t>1</a:t>
            </a:r>
            <a:r>
              <a:rPr lang="zh-CN" altLang="en-US" dirty="0" smtClean="0"/>
              <a:t>，</a:t>
            </a:r>
            <a:r>
              <a:rPr lang="en-US" altLang="zh-CN" dirty="0" smtClean="0"/>
              <a:t>Debug</a:t>
            </a:r>
            <a:r>
              <a:rPr lang="zh-CN" altLang="en-US" dirty="0" smtClean="0"/>
              <a:t>工具硬件、软件</a:t>
            </a:r>
            <a:endParaRPr lang="en-US" altLang="zh-CN" dirty="0" smtClean="0"/>
          </a:p>
          <a:p>
            <a:r>
              <a:rPr lang="en-US" altLang="zh-CN" sz="3000" dirty="0" smtClean="0"/>
              <a:t>A</a:t>
            </a:r>
            <a:r>
              <a:rPr lang="zh-CN" altLang="en-US" sz="3000" dirty="0" smtClean="0"/>
              <a:t>，首先明确</a:t>
            </a:r>
            <a:r>
              <a:rPr lang="en-US" altLang="zh-CN" sz="3000" dirty="0" smtClean="0"/>
              <a:t>debug</a:t>
            </a:r>
            <a:r>
              <a:rPr lang="zh-CN" altLang="en-US" sz="3000" dirty="0" smtClean="0"/>
              <a:t>工具是什么、能做什么，</a:t>
            </a:r>
            <a:r>
              <a:rPr lang="en-US" altLang="zh-CN" sz="3000" dirty="0" smtClean="0"/>
              <a:t>debug</a:t>
            </a:r>
            <a:r>
              <a:rPr lang="zh-CN" altLang="en-US" sz="3000" dirty="0" smtClean="0"/>
              <a:t>工具就是</a:t>
            </a:r>
            <a:r>
              <a:rPr lang="en-US" altLang="zh-CN" sz="3000" dirty="0" err="1" smtClean="0"/>
              <a:t>mstar</a:t>
            </a:r>
            <a:r>
              <a:rPr lang="zh-CN" altLang="en-US" sz="3000" dirty="0" smtClean="0"/>
              <a:t>提供的调试小板，安装驱动后即能在设备管理器中通过串口来查看运行系统信息以及其他系统管理操作。连接工具如下图所示：</a:t>
            </a:r>
            <a:endParaRPr lang="en-US" altLang="zh-CN" sz="3000" dirty="0" smtClean="0"/>
          </a:p>
          <a:p>
            <a:endParaRPr lang="en-US" altLang="zh-CN" sz="3000" dirty="0" smtClean="0"/>
          </a:p>
          <a:p>
            <a:endParaRPr lang="en-US" altLang="zh-CN" sz="3000" dirty="0" smtClean="0"/>
          </a:p>
          <a:p>
            <a:endParaRPr lang="en-US" altLang="zh-CN" dirty="0" smtClean="0"/>
          </a:p>
          <a:p>
            <a:endParaRPr lang="en-US" altLang="zh-CN" dirty="0" smtClean="0"/>
          </a:p>
          <a:p>
            <a:endParaRPr lang="en-US" altLang="zh-CN" dirty="0" smtClean="0"/>
          </a:p>
          <a:p>
            <a:endParaRPr lang="en-US" altLang="zh-CN" dirty="0" smtClean="0"/>
          </a:p>
          <a:p>
            <a:pPr>
              <a:buNone/>
            </a:pPr>
            <a:r>
              <a:rPr lang="zh-CN" altLang="en-US" sz="1700" dirty="0" smtClean="0"/>
              <a:t>         这个</a:t>
            </a:r>
            <a:r>
              <a:rPr lang="zh-CN" altLang="en-US" sz="1700" dirty="0" smtClean="0"/>
              <a:t>工具也可以用于烧录</a:t>
            </a:r>
            <a:r>
              <a:rPr lang="en-US" altLang="zh-CN" sz="1700" dirty="0" err="1" smtClean="0"/>
              <a:t>mboot</a:t>
            </a:r>
            <a:r>
              <a:rPr lang="zh-CN" altLang="en-US" sz="1700" dirty="0" smtClean="0"/>
              <a:t>，以及利用</a:t>
            </a:r>
            <a:r>
              <a:rPr lang="en-US" altLang="zh-CN" sz="1700" dirty="0" err="1" smtClean="0"/>
              <a:t>mstar</a:t>
            </a:r>
            <a:r>
              <a:rPr lang="zh-CN" altLang="en-US" sz="1700" dirty="0" smtClean="0"/>
              <a:t>提供的工具查看寄存器等</a:t>
            </a:r>
            <a:endParaRPr lang="zh-CN" altLang="en-US" sz="1700" dirty="0"/>
          </a:p>
        </p:txBody>
      </p:sp>
      <p:pic>
        <p:nvPicPr>
          <p:cNvPr id="4" name="Picture 2"/>
          <p:cNvPicPr>
            <a:picLocks noChangeAspect="1" noChangeArrowheads="1"/>
          </p:cNvPicPr>
          <p:nvPr/>
        </p:nvPicPr>
        <p:blipFill>
          <a:blip r:embed="rId2"/>
          <a:srcRect/>
          <a:stretch>
            <a:fillRect/>
          </a:stretch>
        </p:blipFill>
        <p:spPr bwMode="auto">
          <a:xfrm>
            <a:off x="2285984" y="2643182"/>
            <a:ext cx="4456014" cy="311080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411807"/>
          </a:xfrm>
        </p:spPr>
        <p:txBody>
          <a:bodyPr/>
          <a:lstStyle/>
          <a:p>
            <a:r>
              <a:rPr lang="en-US" altLang="zh-CN" dirty="0" smtClean="0"/>
              <a:t>B</a:t>
            </a:r>
            <a:r>
              <a:rPr lang="zh-CN" altLang="en-US" dirty="0" smtClean="0"/>
              <a:t>，软件</a:t>
            </a:r>
            <a:endParaRPr lang="en-US" altLang="zh-CN" dirty="0" smtClean="0"/>
          </a:p>
          <a:p>
            <a:pPr marL="342900" lvl="1" indent="-342900">
              <a:buNone/>
            </a:pPr>
            <a:r>
              <a:rPr lang="en-US" altLang="zh-CN" dirty="0" smtClean="0"/>
              <a:t>	</a:t>
            </a:r>
            <a:r>
              <a:rPr lang="zh-CN" altLang="en-US" dirty="0" smtClean="0"/>
              <a:t>下图左侧软件工具用于烧录</a:t>
            </a:r>
            <a:r>
              <a:rPr lang="en-US" altLang="zh-CN" dirty="0" err="1" smtClean="0"/>
              <a:t>mboot</a:t>
            </a:r>
            <a:r>
              <a:rPr lang="zh-CN" altLang="en-US" dirty="0" smtClean="0"/>
              <a:t>，右侧软件工具用于命令行调试、抓取</a:t>
            </a:r>
            <a:r>
              <a:rPr lang="en-US" altLang="zh-CN" dirty="0" smtClean="0"/>
              <a:t>log</a:t>
            </a:r>
            <a:r>
              <a:rPr lang="zh-CN" altLang="en-US" dirty="0" smtClean="0"/>
              <a:t>信息</a:t>
            </a:r>
            <a:endParaRPr lang="en-US" altLang="zh-CN" dirty="0" smtClean="0"/>
          </a:p>
          <a:p>
            <a:pPr>
              <a:buNone/>
            </a:pP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1785918" y="2571744"/>
            <a:ext cx="5229225" cy="17811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normAutofit fontScale="77500" lnSpcReduction="20000"/>
          </a:bodyPr>
          <a:lstStyle/>
          <a:p>
            <a:r>
              <a:rPr lang="en-US" altLang="zh-CN" sz="4200" dirty="0" smtClean="0"/>
              <a:t>2</a:t>
            </a:r>
            <a:r>
              <a:rPr lang="zh-CN" altLang="en-US" sz="4200" dirty="0" smtClean="0"/>
              <a:t>，常用指令</a:t>
            </a:r>
            <a:endParaRPr lang="en-US" altLang="zh-CN" sz="4200" dirty="0" smtClean="0"/>
          </a:p>
          <a:p>
            <a:r>
              <a:rPr lang="en-US" altLang="zh-CN" dirty="0" smtClean="0"/>
              <a:t>A</a:t>
            </a:r>
            <a:r>
              <a:rPr lang="zh-CN" altLang="en-US" dirty="0" smtClean="0"/>
              <a:t>，打开串口</a:t>
            </a:r>
            <a:endParaRPr lang="en-US" altLang="zh-CN" dirty="0" smtClean="0"/>
          </a:p>
          <a:p>
            <a:pPr>
              <a:buNone/>
            </a:pPr>
            <a:r>
              <a:rPr lang="en-US" altLang="zh-CN" dirty="0" smtClean="0"/>
              <a:t>	</a:t>
            </a:r>
            <a:r>
              <a:rPr lang="en-US" altLang="zh-CN" sz="2800" dirty="0" smtClean="0"/>
              <a:t>—</a:t>
            </a:r>
            <a:r>
              <a:rPr lang="zh-CN" altLang="en-US" sz="2800" dirty="0" smtClean="0"/>
              <a:t>平台上基本上是关闭串口的，所以开机上电前按住</a:t>
            </a:r>
            <a:r>
              <a:rPr lang="en-US" altLang="zh-CN" sz="2800" dirty="0" smtClean="0"/>
              <a:t>enter</a:t>
            </a:r>
            <a:r>
              <a:rPr lang="zh-CN" altLang="en-US" sz="2800" dirty="0" smtClean="0"/>
              <a:t>键进入</a:t>
            </a:r>
            <a:r>
              <a:rPr lang="en-US" altLang="zh-CN" sz="2800" dirty="0" err="1" smtClean="0"/>
              <a:t>mboot</a:t>
            </a:r>
            <a:r>
              <a:rPr lang="zh-CN" altLang="en-US" sz="2800" dirty="0" smtClean="0"/>
              <a:t>输入口，输入以下命令：</a:t>
            </a:r>
            <a:endParaRPr lang="en-US" altLang="zh-CN" sz="2800" dirty="0" smtClean="0"/>
          </a:p>
          <a:p>
            <a:pPr>
              <a:buNone/>
            </a:pPr>
            <a:r>
              <a:rPr lang="en-US" altLang="zh-CN" sz="2800" dirty="0" smtClean="0"/>
              <a:t>		 set </a:t>
            </a:r>
            <a:r>
              <a:rPr lang="en-US" altLang="zh-CN" sz="2800" dirty="0" err="1" smtClean="0"/>
              <a:t>UARTOnOff</a:t>
            </a:r>
            <a:r>
              <a:rPr lang="en-US" altLang="zh-CN" sz="2800" dirty="0" smtClean="0"/>
              <a:t> </a:t>
            </a:r>
            <a:r>
              <a:rPr lang="en-US" altLang="zh-CN" sz="2800" dirty="0" err="1" smtClean="0"/>
              <a:t>on;save;reset</a:t>
            </a:r>
            <a:endParaRPr lang="en-US" altLang="zh-CN" sz="2800" dirty="0" smtClean="0"/>
          </a:p>
          <a:p>
            <a:pPr>
              <a:buNone/>
            </a:pPr>
            <a:r>
              <a:rPr lang="en-US" altLang="zh-CN" sz="2800" dirty="0" smtClean="0"/>
              <a:t>	</a:t>
            </a:r>
            <a:r>
              <a:rPr lang="zh-CN" altLang="en-US" sz="2800" dirty="0" smtClean="0"/>
              <a:t>回车后就会重启打开串口。</a:t>
            </a:r>
            <a:endParaRPr lang="en-US" altLang="zh-CN" sz="2800" dirty="0" smtClean="0"/>
          </a:p>
          <a:p>
            <a:pPr>
              <a:buNone/>
            </a:pPr>
            <a:endParaRPr lang="en-US" altLang="zh-CN" sz="2800" dirty="0" smtClean="0"/>
          </a:p>
          <a:p>
            <a:r>
              <a:rPr lang="en-US" altLang="zh-CN" dirty="0" smtClean="0"/>
              <a:t>B</a:t>
            </a:r>
            <a:r>
              <a:rPr lang="zh-CN" altLang="en-US" dirty="0" smtClean="0"/>
              <a:t>，通常情况下如果出现</a:t>
            </a:r>
            <a:r>
              <a:rPr lang="en-US" altLang="zh-CN" dirty="0" smtClean="0"/>
              <a:t>xxx</a:t>
            </a:r>
            <a:r>
              <a:rPr lang="zh-CN" altLang="en-US" dirty="0" smtClean="0"/>
              <a:t>无响应或报出异常的情况下可以使用</a:t>
            </a:r>
            <a:r>
              <a:rPr lang="en-US" altLang="zh-CN" dirty="0" smtClean="0"/>
              <a:t>android</a:t>
            </a:r>
            <a:r>
              <a:rPr lang="zh-CN" altLang="en-US" dirty="0" smtClean="0"/>
              <a:t>串口命令来查看错误内容。如</a:t>
            </a:r>
            <a:r>
              <a:rPr lang="en-US" altLang="zh-CN" dirty="0" err="1" smtClean="0"/>
              <a:t>logcat</a:t>
            </a:r>
            <a:r>
              <a:rPr lang="en-US" altLang="zh-CN" dirty="0" smtClean="0"/>
              <a:t> </a:t>
            </a:r>
          </a:p>
          <a:p>
            <a:pPr lvl="1"/>
            <a:r>
              <a:rPr lang="en-US" altLang="zh-CN" dirty="0" err="1" smtClean="0"/>
              <a:t>Logcat</a:t>
            </a:r>
            <a:r>
              <a:rPr lang="en-US" altLang="zh-CN" dirty="0" smtClean="0"/>
              <a:t> </a:t>
            </a:r>
          </a:p>
          <a:p>
            <a:pPr lvl="1"/>
            <a:r>
              <a:rPr lang="zh-CN" altLang="en-US" dirty="0" smtClean="0"/>
              <a:t>通常情况下使用</a:t>
            </a:r>
            <a:r>
              <a:rPr lang="en-US" altLang="zh-CN" dirty="0" err="1" smtClean="0"/>
              <a:t>logcat</a:t>
            </a:r>
            <a:r>
              <a:rPr lang="en-US" altLang="zh-CN" dirty="0" smtClean="0"/>
              <a:t> –c</a:t>
            </a:r>
            <a:r>
              <a:rPr lang="zh-CN" altLang="en-US" dirty="0" smtClean="0"/>
              <a:t>；</a:t>
            </a:r>
            <a:r>
              <a:rPr lang="en-US" altLang="zh-CN" dirty="0" err="1" smtClean="0"/>
              <a:t>logcat</a:t>
            </a:r>
            <a:r>
              <a:rPr lang="zh-CN" altLang="en-US" dirty="0" smtClean="0"/>
              <a:t>后模拟错误，复制所有打印信息既可以</a:t>
            </a:r>
            <a:endParaRPr lang="en-US" altLang="zh-CN" dirty="0" smtClean="0"/>
          </a:p>
          <a:p>
            <a:pPr lvl="1"/>
            <a:r>
              <a:rPr lang="zh-CN" altLang="en-US" dirty="0" smtClean="0"/>
              <a:t>另外为了方便得出问题所在可以使用 </a:t>
            </a:r>
            <a:r>
              <a:rPr lang="en-US" altLang="zh-CN" dirty="0" err="1" smtClean="0"/>
              <a:t>logcat</a:t>
            </a:r>
            <a:r>
              <a:rPr lang="en-US" altLang="zh-CN" dirty="0" smtClean="0"/>
              <a:t> </a:t>
            </a:r>
            <a:r>
              <a:rPr lang="zh-CN" altLang="en-US" dirty="0" smtClean="0"/>
              <a:t>*</a:t>
            </a:r>
            <a:r>
              <a:rPr lang="en-US" altLang="zh-CN" dirty="0" smtClean="0"/>
              <a:t>:E</a:t>
            </a:r>
            <a:r>
              <a:rPr lang="zh-CN" altLang="en-US" dirty="0" smtClean="0"/>
              <a:t>既可以打印出所有错误信息</a:t>
            </a:r>
            <a:endParaRPr lang="en-US" altLang="zh-C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714356"/>
            <a:ext cx="8229600" cy="5411807"/>
          </a:xfrm>
        </p:spPr>
        <p:txBody>
          <a:bodyPr/>
          <a:lstStyle/>
          <a:p>
            <a:r>
              <a:rPr lang="zh-CN" altLang="en-US" dirty="0" smtClean="0"/>
              <a:t>记录调试信息为文件的设置</a:t>
            </a:r>
            <a:endParaRPr lang="en-US" altLang="zh-CN" dirty="0" smtClean="0"/>
          </a:p>
          <a:p>
            <a:pPr>
              <a:buNone/>
            </a:pPr>
            <a:r>
              <a:rPr lang="en-US" altLang="zh-CN" dirty="0" smtClean="0"/>
              <a:t>	</a:t>
            </a:r>
            <a:r>
              <a:rPr lang="zh-CN" altLang="en-US" sz="2000" dirty="0" smtClean="0"/>
              <a:t>打开</a:t>
            </a:r>
            <a:r>
              <a:rPr lang="en-US" altLang="zh-CN" sz="2000" dirty="0" err="1" smtClean="0"/>
              <a:t>SecureCRT</a:t>
            </a:r>
            <a:r>
              <a:rPr lang="zh-CN" altLang="en-US" sz="2000" dirty="0" smtClean="0"/>
              <a:t>菜单栏</a:t>
            </a:r>
            <a:r>
              <a:rPr lang="en-US" altLang="zh-CN" sz="2000" dirty="0" smtClean="0"/>
              <a:t>File(</a:t>
            </a:r>
            <a:r>
              <a:rPr lang="zh-CN" altLang="en-US" sz="2000" dirty="0" smtClean="0"/>
              <a:t>文件</a:t>
            </a:r>
            <a:r>
              <a:rPr lang="en-US" altLang="zh-CN" sz="2000" dirty="0" smtClean="0"/>
              <a:t>)-&gt;Log Session(</a:t>
            </a:r>
            <a:r>
              <a:rPr lang="zh-CN" altLang="en-US" sz="2000" dirty="0" smtClean="0"/>
              <a:t>记录会话</a:t>
            </a:r>
            <a:r>
              <a:rPr lang="en-US" altLang="zh-CN" sz="2000" dirty="0" smtClean="0"/>
              <a:t>)-&gt;</a:t>
            </a:r>
            <a:r>
              <a:rPr lang="zh-CN" altLang="en-US" sz="2000" dirty="0" smtClean="0"/>
              <a:t>选择文件名称及保存路径</a:t>
            </a:r>
            <a:endParaRPr lang="zh-CN" altLang="en-US" sz="2000" dirty="0"/>
          </a:p>
        </p:txBody>
      </p:sp>
      <p:pic>
        <p:nvPicPr>
          <p:cNvPr id="1027" name="Picture 3"/>
          <p:cNvPicPr>
            <a:picLocks noChangeAspect="1" noChangeArrowheads="1"/>
          </p:cNvPicPr>
          <p:nvPr/>
        </p:nvPicPr>
        <p:blipFill>
          <a:blip r:embed="rId2"/>
          <a:srcRect/>
          <a:stretch>
            <a:fillRect/>
          </a:stretch>
        </p:blipFill>
        <p:spPr bwMode="auto">
          <a:xfrm>
            <a:off x="2428860" y="1928802"/>
            <a:ext cx="4137284" cy="450059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关于安卓测试</a:t>
            </a:r>
            <a:endParaRPr lang="zh-CN" altLang="en-US" dirty="0"/>
          </a:p>
        </p:txBody>
      </p:sp>
      <p:sp>
        <p:nvSpPr>
          <p:cNvPr id="3" name="内容占位符 2"/>
          <p:cNvSpPr>
            <a:spLocks noGrp="1"/>
          </p:cNvSpPr>
          <p:nvPr>
            <p:ph idx="1"/>
          </p:nvPr>
        </p:nvSpPr>
        <p:spPr/>
        <p:txBody>
          <a:bodyPr/>
          <a:lstStyle/>
          <a:p>
            <a:r>
              <a:rPr lang="en-US" altLang="zh-CN" dirty="0" smtClean="0"/>
              <a:t>Android</a:t>
            </a:r>
            <a:r>
              <a:rPr lang="zh-CN" altLang="en-US" dirty="0" smtClean="0"/>
              <a:t>调试如果没有源码，即使有调试结果也无法处理大多数问题</a:t>
            </a:r>
            <a:endParaRPr lang="en-US" altLang="zh-CN" dirty="0" smtClean="0"/>
          </a:p>
          <a:p>
            <a:r>
              <a:rPr lang="zh-CN" altLang="en-US" dirty="0" smtClean="0"/>
              <a:t>所以用</a:t>
            </a:r>
            <a:r>
              <a:rPr lang="en-US" altLang="zh-CN" dirty="0" err="1" smtClean="0"/>
              <a:t>logcat</a:t>
            </a:r>
            <a:r>
              <a:rPr lang="zh-CN" altLang="en-US" dirty="0" smtClean="0"/>
              <a:t>就能完成基本调试过程</a:t>
            </a:r>
            <a:endParaRPr lang="en-US" altLang="zh-CN"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274</Words>
  <PresentationFormat>全屏显示(4:3)</PresentationFormat>
  <Paragraphs>54</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安卓智能电视方案-628</vt:lpstr>
      <vt:lpstr>628方案软件基本组成</vt:lpstr>
      <vt:lpstr>幻灯片 3</vt:lpstr>
      <vt:lpstr>常用工具及命令使用</vt:lpstr>
      <vt:lpstr>幻灯片 5</vt:lpstr>
      <vt:lpstr>幻灯片 6</vt:lpstr>
      <vt:lpstr>幻灯片 7</vt:lpstr>
      <vt:lpstr>幻灯片 8</vt:lpstr>
      <vt:lpstr>关于安卓测试</vt:lpstr>
      <vt:lpstr>测试方向</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安卓智能电视方案-628</dc:title>
  <dc:creator>Administrator</dc:creator>
  <cp:lastModifiedBy>dadi</cp:lastModifiedBy>
  <cp:revision>40</cp:revision>
  <dcterms:created xsi:type="dcterms:W3CDTF">2016-04-06T03:15:57Z</dcterms:created>
  <dcterms:modified xsi:type="dcterms:W3CDTF">2016-04-06T12:19:05Z</dcterms:modified>
</cp:coreProperties>
</file>