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560"/>
    <p:restoredTop sz="96774"/>
  </p:normalViewPr>
  <p:slideViewPr>
    <p:cSldViewPr snapToGrid="0" snapToObjects="1">
      <p:cViewPr>
        <p:scale>
          <a:sx n="76" d="100"/>
          <a:sy n="76" d="100"/>
        </p:scale>
        <p:origin x="408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024-4BFA-3D4D-808C-A306E4B00B16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9FF-903D-444A-B325-BDA828EB1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77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024-4BFA-3D4D-808C-A306E4B00B16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9FF-903D-444A-B325-BDA828EB1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29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024-4BFA-3D4D-808C-A306E4B00B16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9FF-903D-444A-B325-BDA828EB1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75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024-4BFA-3D4D-808C-A306E4B00B16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9FF-903D-444A-B325-BDA828EB1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50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024-4BFA-3D4D-808C-A306E4B00B16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9FF-903D-444A-B325-BDA828EB1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20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024-4BFA-3D4D-808C-A306E4B00B16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9FF-903D-444A-B325-BDA828EB1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37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024-4BFA-3D4D-808C-A306E4B00B16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9FF-903D-444A-B325-BDA828EB1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38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024-4BFA-3D4D-808C-A306E4B00B16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9FF-903D-444A-B325-BDA828EB1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928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024-4BFA-3D4D-808C-A306E4B00B16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9FF-903D-444A-B325-BDA828EB1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03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024-4BFA-3D4D-808C-A306E4B00B16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9FF-903D-444A-B325-BDA828EB1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9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8024-4BFA-3D4D-808C-A306E4B00B16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9FF-903D-444A-B325-BDA828EB1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75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98024-4BFA-3D4D-808C-A306E4B00B16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CA9FF-903D-444A-B325-BDA828EB1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08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23E1775-EFB2-0F4E-8D38-0490D754747E}"/>
              </a:ext>
            </a:extLst>
          </p:cNvPr>
          <p:cNvSpPr txBox="1"/>
          <p:nvPr/>
        </p:nvSpPr>
        <p:spPr>
          <a:xfrm>
            <a:off x="220134" y="880532"/>
            <a:ext cx="7632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File &gt; New Project &gt; New Directory &gt; New Project &gt;</a:t>
            </a:r>
            <a:endParaRPr kumimoji="1" lang="ja-JP" altLang="en-US" sz="28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E65EF38-D5ED-B447-993E-28772EFF2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93" y="1581632"/>
            <a:ext cx="7023661" cy="497156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507460F-3A0E-DD4C-A322-A8912EE75196}"/>
              </a:ext>
            </a:extLst>
          </p:cNvPr>
          <p:cNvSpPr txBox="1"/>
          <p:nvPr/>
        </p:nvSpPr>
        <p:spPr>
          <a:xfrm>
            <a:off x="0" y="50614"/>
            <a:ext cx="3798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Create New Project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242377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DE2FDCD-6F38-FE45-A605-044BFB241D7F}"/>
              </a:ext>
            </a:extLst>
          </p:cNvPr>
          <p:cNvCxnSpPr>
            <a:cxnSpLocks/>
          </p:cNvCxnSpPr>
          <p:nvPr/>
        </p:nvCxnSpPr>
        <p:spPr>
          <a:xfrm flipH="1">
            <a:off x="1543550" y="3307809"/>
            <a:ext cx="98406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D9AB195-5328-2346-B9CC-45CDB2C6E823}"/>
              </a:ext>
            </a:extLst>
          </p:cNvPr>
          <p:cNvCxnSpPr>
            <a:cxnSpLocks/>
          </p:cNvCxnSpPr>
          <p:nvPr/>
        </p:nvCxnSpPr>
        <p:spPr>
          <a:xfrm>
            <a:off x="803321" y="1481423"/>
            <a:ext cx="0" cy="194491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リーフォーム 18">
            <a:extLst>
              <a:ext uri="{FF2B5EF4-FFF2-40B4-BE49-F238E27FC236}">
                <a16:creationId xmlns:a16="http://schemas.microsoft.com/office/drawing/2014/main" id="{18BD87EF-045C-F147-B854-D4954D7A7376}"/>
              </a:ext>
            </a:extLst>
          </p:cNvPr>
          <p:cNvSpPr/>
          <p:nvPr/>
        </p:nvSpPr>
        <p:spPr>
          <a:xfrm>
            <a:off x="803321" y="2352281"/>
            <a:ext cx="740229" cy="3567783"/>
          </a:xfrm>
          <a:custGeom>
            <a:avLst/>
            <a:gdLst>
              <a:gd name="connsiteX0" fmla="*/ 0 w 522514"/>
              <a:gd name="connsiteY0" fmla="*/ 0 h 5233851"/>
              <a:gd name="connsiteX1" fmla="*/ 522514 w 522514"/>
              <a:gd name="connsiteY1" fmla="*/ 0 h 5233851"/>
              <a:gd name="connsiteX2" fmla="*/ 522514 w 522514"/>
              <a:gd name="connsiteY2" fmla="*/ 5233851 h 523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5233851">
                <a:moveTo>
                  <a:pt x="0" y="0"/>
                </a:moveTo>
                <a:lnTo>
                  <a:pt x="522514" y="0"/>
                </a:lnTo>
                <a:lnTo>
                  <a:pt x="522514" y="5233851"/>
                </a:ln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CE74403-7317-1A45-ABF5-20A60382CA0C}"/>
              </a:ext>
            </a:extLst>
          </p:cNvPr>
          <p:cNvSpPr txBox="1"/>
          <p:nvPr/>
        </p:nvSpPr>
        <p:spPr>
          <a:xfrm>
            <a:off x="2005363" y="2075173"/>
            <a:ext cx="2078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/>
              <a:t>m</a:t>
            </a:r>
            <a:r>
              <a:rPr kumimoji="1" lang="en-US" altLang="ja-JP" sz="3200" dirty="0" err="1"/>
              <a:t>y_project</a:t>
            </a:r>
            <a:endParaRPr kumimoji="1" lang="ja-JP" altLang="en-US" sz="3200"/>
          </a:p>
        </p:txBody>
      </p:sp>
      <p:pic>
        <p:nvPicPr>
          <p:cNvPr id="1028" name="Picture 4" descr="フォルダのアイコン ふぉるだのあいこん - ico,png,icns,無料の ...">
            <a:extLst>
              <a:ext uri="{FF2B5EF4-FFF2-40B4-BE49-F238E27FC236}">
                <a16:creationId xmlns:a16="http://schemas.microsoft.com/office/drawing/2014/main" id="{5CA8B2EC-7F26-7E4F-913A-DEF4FE4CF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719" y="1933959"/>
            <a:ext cx="836644" cy="83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59A54A4F-4E43-2743-9F80-049664652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363" y="2833326"/>
            <a:ext cx="995945" cy="948966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9F66952-4500-2A47-85D5-BC4F6B39D5BD}"/>
              </a:ext>
            </a:extLst>
          </p:cNvPr>
          <p:cNvSpPr txBox="1"/>
          <p:nvPr/>
        </p:nvSpPr>
        <p:spPr>
          <a:xfrm>
            <a:off x="3088997" y="3030701"/>
            <a:ext cx="3071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/>
              <a:t>m</a:t>
            </a:r>
            <a:r>
              <a:rPr kumimoji="1" lang="en-US" altLang="ja-JP" sz="3200" dirty="0" err="1"/>
              <a:t>y_project.Rproj</a:t>
            </a:r>
            <a:endParaRPr kumimoji="1" lang="ja-JP" altLang="en-US" sz="320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BC44702-3C32-A54E-A594-0D09E0DADCB7}"/>
              </a:ext>
            </a:extLst>
          </p:cNvPr>
          <p:cNvCxnSpPr>
            <a:cxnSpLocks/>
          </p:cNvCxnSpPr>
          <p:nvPr/>
        </p:nvCxnSpPr>
        <p:spPr>
          <a:xfrm flipH="1">
            <a:off x="1543549" y="4511138"/>
            <a:ext cx="98406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 descr="フォルダのアイコン ふぉるだのあいこん - ico,png,icns,無料の ...">
            <a:extLst>
              <a:ext uri="{FF2B5EF4-FFF2-40B4-BE49-F238E27FC236}">
                <a16:creationId xmlns:a16="http://schemas.microsoft.com/office/drawing/2014/main" id="{A6C72414-E279-594A-A98B-C02E8BD7E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013" y="4014344"/>
            <a:ext cx="836644" cy="83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883B000-C8FF-A549-B287-E80430AB3B7E}"/>
              </a:ext>
            </a:extLst>
          </p:cNvPr>
          <p:cNvSpPr txBox="1"/>
          <p:nvPr/>
        </p:nvSpPr>
        <p:spPr>
          <a:xfrm>
            <a:off x="3088997" y="4155558"/>
            <a:ext cx="2005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.</a:t>
            </a:r>
            <a:r>
              <a:rPr lang="en-US" altLang="ja-JP" sz="3200" dirty="0" err="1"/>
              <a:t>Rproj.user</a:t>
            </a:r>
            <a:endParaRPr kumimoji="1" lang="ja-JP" altLang="en-US" sz="32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7A63653-392C-A24A-88B5-AE2A866143B4}"/>
              </a:ext>
            </a:extLst>
          </p:cNvPr>
          <p:cNvSpPr txBox="1"/>
          <p:nvPr/>
        </p:nvSpPr>
        <p:spPr>
          <a:xfrm>
            <a:off x="1227165" y="1246108"/>
            <a:ext cx="2832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~/Documents/R</a:t>
            </a:r>
            <a:endParaRPr kumimoji="1" lang="ja-JP" altLang="en-US" sz="3200"/>
          </a:p>
        </p:txBody>
      </p:sp>
      <p:pic>
        <p:nvPicPr>
          <p:cNvPr id="38" name="Picture 4" descr="フォルダのアイコン ふぉるだのあいこん - ico,png,icns,無料の ...">
            <a:extLst>
              <a:ext uri="{FF2B5EF4-FFF2-40B4-BE49-F238E27FC236}">
                <a16:creationId xmlns:a16="http://schemas.microsoft.com/office/drawing/2014/main" id="{793D99AD-0EAD-5E4F-8138-B3FADCA21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1" y="1104894"/>
            <a:ext cx="836644" cy="83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480A275-C9DE-AF4A-B02F-4EAB21FDDF38}"/>
              </a:ext>
            </a:extLst>
          </p:cNvPr>
          <p:cNvSpPr txBox="1"/>
          <p:nvPr/>
        </p:nvSpPr>
        <p:spPr>
          <a:xfrm>
            <a:off x="3218748" y="5137705"/>
            <a:ext cx="612845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1"/>
                </a:solidFill>
                <a:latin typeface="Hack" panose="020B0609030202020204" pitchFamily="49" charset="-128"/>
                <a:ea typeface="Hack" panose="020B0609030202020204" pitchFamily="49" charset="-128"/>
                <a:cs typeface="Hack" panose="020B0609030202020204" pitchFamily="49" charset="-128"/>
              </a:rPr>
              <a:t>Auto saved </a:t>
            </a:r>
          </a:p>
          <a:p>
            <a:r>
              <a:rPr kumimoji="1" lang="en-US" altLang="ja-JP" sz="2800" dirty="0">
                <a:solidFill>
                  <a:schemeClr val="accent1"/>
                </a:solidFill>
                <a:latin typeface="Hack" panose="020B0609030202020204" pitchFamily="49" charset="-128"/>
                <a:ea typeface="Hack" panose="020B0609030202020204" pitchFamily="49" charset="-128"/>
                <a:cs typeface="Hack" panose="020B0609030202020204" pitchFamily="49" charset="-128"/>
              </a:rPr>
              <a:t>working information</a:t>
            </a:r>
          </a:p>
          <a:p>
            <a:r>
              <a:rPr lang="en-US" altLang="ja-JP" sz="3200" dirty="0">
                <a:solidFill>
                  <a:schemeClr val="accent1"/>
                </a:solidFill>
              </a:rPr>
              <a:t>(</a:t>
            </a:r>
            <a:r>
              <a:rPr lang="ja-JP" altLang="en-US" sz="3200">
                <a:solidFill>
                  <a:schemeClr val="accent1"/>
                </a:solidFill>
              </a:rPr>
              <a:t>Unsaved edits</a:t>
            </a:r>
            <a:r>
              <a:rPr lang="en-US" altLang="ja-JP" sz="3200" dirty="0">
                <a:solidFill>
                  <a:schemeClr val="accent1"/>
                </a:solidFill>
              </a:rPr>
              <a:t>, tab order, etc.)</a:t>
            </a:r>
            <a:endParaRPr lang="ja-JP" altLang="en-US" sz="3200">
              <a:solidFill>
                <a:schemeClr val="accent1"/>
              </a:solidFill>
            </a:endParaRPr>
          </a:p>
          <a:p>
            <a:endParaRPr kumimoji="1" lang="ja-JP" altLang="en-US" sz="2800">
              <a:solidFill>
                <a:schemeClr val="accent1"/>
              </a:solidFill>
              <a:latin typeface="Hack" panose="020B0609030202020204" pitchFamily="49" charset="-128"/>
              <a:ea typeface="Hack" panose="020B0609030202020204" pitchFamily="49" charset="-128"/>
              <a:cs typeface="Hack" panose="020B0609030202020204" pitchFamily="49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6E140A2-B6A2-D447-B05E-DB737E418571}"/>
              </a:ext>
            </a:extLst>
          </p:cNvPr>
          <p:cNvSpPr txBox="1"/>
          <p:nvPr/>
        </p:nvSpPr>
        <p:spPr>
          <a:xfrm>
            <a:off x="4645834" y="1410739"/>
            <a:ext cx="4296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1"/>
                </a:solidFill>
                <a:latin typeface="Hack" panose="020B0609030202020204" pitchFamily="49" charset="-128"/>
                <a:ea typeface="Hack" panose="020B0609030202020204" pitchFamily="49" charset="-128"/>
                <a:cs typeface="Hack" panose="020B0609030202020204" pitchFamily="49" charset="-128"/>
              </a:rPr>
              <a:t>Project Root folder</a:t>
            </a:r>
            <a:endParaRPr kumimoji="1" lang="ja-JP" altLang="en-US" sz="2800">
              <a:solidFill>
                <a:schemeClr val="accent1"/>
              </a:solidFill>
              <a:latin typeface="Hack" panose="020B0609030202020204" pitchFamily="49" charset="-128"/>
              <a:ea typeface="Hack" panose="020B0609030202020204" pitchFamily="49" charset="-128"/>
              <a:cs typeface="Hack" panose="020B0609030202020204" pitchFamily="49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D1EC18D-307D-0341-8E9F-4ECAD802C344}"/>
              </a:ext>
            </a:extLst>
          </p:cNvPr>
          <p:cNvSpPr txBox="1"/>
          <p:nvPr/>
        </p:nvSpPr>
        <p:spPr>
          <a:xfrm>
            <a:off x="6577902" y="2352281"/>
            <a:ext cx="23487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accent1"/>
                </a:solidFill>
                <a:latin typeface="Hack" panose="020B0609030202020204" pitchFamily="49" charset="-128"/>
                <a:ea typeface="Hack" panose="020B0609030202020204" pitchFamily="49" charset="-128"/>
                <a:cs typeface="Hack" panose="020B0609030202020204" pitchFamily="49" charset="-128"/>
              </a:rPr>
              <a:t>Workspace </a:t>
            </a:r>
            <a:br>
              <a:rPr lang="en-US" altLang="ja-JP" sz="2800" dirty="0">
                <a:solidFill>
                  <a:schemeClr val="accent1"/>
                </a:solidFill>
                <a:latin typeface="Hack" panose="020B0609030202020204" pitchFamily="49" charset="-128"/>
                <a:ea typeface="Hack" panose="020B0609030202020204" pitchFamily="49" charset="-128"/>
                <a:cs typeface="Hack" panose="020B0609030202020204" pitchFamily="49" charset="-128"/>
              </a:rPr>
            </a:br>
            <a:r>
              <a:rPr lang="en-US" altLang="ja-JP" sz="2800" dirty="0">
                <a:solidFill>
                  <a:schemeClr val="accent1"/>
                </a:solidFill>
                <a:latin typeface="Hack" panose="020B0609030202020204" pitchFamily="49" charset="-128"/>
                <a:ea typeface="Hack" panose="020B0609030202020204" pitchFamily="49" charset="-128"/>
                <a:cs typeface="Hack" panose="020B0609030202020204" pitchFamily="49" charset="-128"/>
              </a:rPr>
              <a:t>setting</a:t>
            </a: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58EA5A59-D4A3-614A-B0D6-B3A575794773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6145774" y="2829335"/>
            <a:ext cx="432128" cy="51701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42999720-CC05-934B-B418-EBFF5644B1AB}"/>
              </a:ext>
            </a:extLst>
          </p:cNvPr>
          <p:cNvCxnSpPr>
            <a:cxnSpLocks/>
          </p:cNvCxnSpPr>
          <p:nvPr/>
        </p:nvCxnSpPr>
        <p:spPr>
          <a:xfrm flipV="1">
            <a:off x="3736139" y="4717659"/>
            <a:ext cx="0" cy="42950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8EE8B8D-15E3-7E41-89AA-B8C067BAB80C}"/>
              </a:ext>
            </a:extLst>
          </p:cNvPr>
          <p:cNvSpPr txBox="1"/>
          <p:nvPr/>
        </p:nvSpPr>
        <p:spPr>
          <a:xfrm>
            <a:off x="0" y="50614"/>
            <a:ext cx="2799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Project Folder</a:t>
            </a:r>
            <a:endParaRPr kumimoji="1" lang="ja-JP" altLang="en-US" sz="3600"/>
          </a:p>
        </p:txBody>
      </p:sp>
      <p:sp>
        <p:nvSpPr>
          <p:cNvPr id="52" name="下矢印 51">
            <a:extLst>
              <a:ext uri="{FF2B5EF4-FFF2-40B4-BE49-F238E27FC236}">
                <a16:creationId xmlns:a16="http://schemas.microsoft.com/office/drawing/2014/main" id="{FFEB5B46-93EE-F842-8425-D15C86469970}"/>
              </a:ext>
            </a:extLst>
          </p:cNvPr>
          <p:cNvSpPr/>
          <p:nvPr/>
        </p:nvSpPr>
        <p:spPr>
          <a:xfrm>
            <a:off x="7044243" y="3346351"/>
            <a:ext cx="1083757" cy="667993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13EB62E-D503-944F-A58B-8CCAD64A1302}"/>
              </a:ext>
            </a:extLst>
          </p:cNvPr>
          <p:cNvSpPr txBox="1"/>
          <p:nvPr/>
        </p:nvSpPr>
        <p:spPr>
          <a:xfrm>
            <a:off x="6160672" y="4154189"/>
            <a:ext cx="2781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accent1"/>
                </a:solidFill>
                <a:latin typeface="Hack" panose="020B0609030202020204" pitchFamily="49" charset="-128"/>
                <a:ea typeface="Hack" panose="020B0609030202020204" pitchFamily="49" charset="-128"/>
                <a:cs typeface="Hack" panose="020B0609030202020204" pitchFamily="49" charset="-128"/>
              </a:rPr>
              <a:t>Open </a:t>
            </a:r>
            <a:r>
              <a:rPr lang="en-US" altLang="ja-JP" sz="2800" dirty="0" err="1">
                <a:solidFill>
                  <a:schemeClr val="accent1"/>
                </a:solidFill>
                <a:latin typeface="Hack" panose="020B0609030202020204" pitchFamily="49" charset="-128"/>
                <a:ea typeface="Hack" panose="020B0609030202020204" pitchFamily="49" charset="-128"/>
                <a:cs typeface="Hack" panose="020B0609030202020204" pitchFamily="49" charset="-128"/>
              </a:rPr>
              <a:t>RStudio</a:t>
            </a:r>
            <a:endParaRPr lang="en-US" altLang="ja-JP" sz="2800" dirty="0">
              <a:solidFill>
                <a:schemeClr val="accent1"/>
              </a:solidFill>
              <a:latin typeface="Hack" panose="020B0609030202020204" pitchFamily="49" charset="-128"/>
              <a:ea typeface="Hack" panose="020B0609030202020204" pitchFamily="49" charset="-128"/>
              <a:cs typeface="Hack" panose="020B0609030202020204" pitchFamily="49" charset="-128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82CDDB06-C724-DC4A-9169-82EE5EE12A40}"/>
              </a:ext>
            </a:extLst>
          </p:cNvPr>
          <p:cNvCxnSpPr>
            <a:cxnSpLocks/>
          </p:cNvCxnSpPr>
          <p:nvPr/>
        </p:nvCxnSpPr>
        <p:spPr>
          <a:xfrm flipH="1">
            <a:off x="4127567" y="1745444"/>
            <a:ext cx="432128" cy="51701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217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53</Words>
  <Application>Microsoft Macintosh PowerPoint</Application>
  <PresentationFormat>画面に合わせる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Hack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Koki MIMURA</dc:creator>
  <cp:lastModifiedBy>Koki MIMURA</cp:lastModifiedBy>
  <cp:revision>6</cp:revision>
  <dcterms:created xsi:type="dcterms:W3CDTF">2020-06-25T01:40:19Z</dcterms:created>
  <dcterms:modified xsi:type="dcterms:W3CDTF">2020-06-25T05:13:10Z</dcterms:modified>
</cp:coreProperties>
</file>