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61" r:id="rId4"/>
    <p:sldId id="259" r:id="rId5"/>
    <p:sldId id="257" r:id="rId6"/>
    <p:sldId id="256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97"/>
    <p:restoredTop sz="96774"/>
  </p:normalViewPr>
  <p:slideViewPr>
    <p:cSldViewPr snapToGrid="0" snapToObjects="1">
      <p:cViewPr>
        <p:scale>
          <a:sx n="74" d="100"/>
          <a:sy n="74" d="100"/>
        </p:scale>
        <p:origin x="2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7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9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5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5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2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8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2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7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0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A0528C-A9CE-6149-88C5-CFD247F8D821}"/>
              </a:ext>
            </a:extLst>
          </p:cNvPr>
          <p:cNvSpPr txBox="1"/>
          <p:nvPr/>
        </p:nvSpPr>
        <p:spPr>
          <a:xfrm>
            <a:off x="0" y="50614"/>
            <a:ext cx="162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RStudio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B15D0E-2C8E-D34E-89C9-1DD1BCF152DB}"/>
              </a:ext>
            </a:extLst>
          </p:cNvPr>
          <p:cNvSpPr txBox="1"/>
          <p:nvPr/>
        </p:nvSpPr>
        <p:spPr>
          <a:xfrm>
            <a:off x="2111828" y="112169"/>
            <a:ext cx="554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File &gt; New File &gt; R script (</a:t>
            </a:r>
            <a:r>
              <a:rPr lang="en-US" altLang="ja-JP" sz="2800" b="1" dirty="0"/>
              <a:t>⌘ + </a:t>
            </a:r>
            <a:r>
              <a:rPr lang="ja-JP" altLang="en-US" sz="2800" b="1"/>
              <a:t>⇧</a:t>
            </a:r>
            <a:r>
              <a:rPr lang="en-US" altLang="ja-JP" sz="2800" b="1" dirty="0"/>
              <a:t> + N</a:t>
            </a:r>
            <a:r>
              <a:rPr lang="en-US" altLang="ja-JP" sz="2800" dirty="0"/>
              <a:t>)</a:t>
            </a:r>
            <a:endParaRPr kumimoji="1" lang="ja-JP" altLang="en-US" sz="28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A8B6A0-6E4F-EF4D-B3C4-965F784C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9" y="789690"/>
            <a:ext cx="8330155" cy="55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023F9BC-6F25-3340-9D92-9CF45744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9" y="789691"/>
            <a:ext cx="8330155" cy="55606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A0528C-A9CE-6149-88C5-CFD247F8D821}"/>
              </a:ext>
            </a:extLst>
          </p:cNvPr>
          <p:cNvSpPr txBox="1"/>
          <p:nvPr/>
        </p:nvSpPr>
        <p:spPr>
          <a:xfrm>
            <a:off x="0" y="50614"/>
            <a:ext cx="162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RStudio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B15D0E-2C8E-D34E-89C9-1DD1BCF152DB}"/>
              </a:ext>
            </a:extLst>
          </p:cNvPr>
          <p:cNvSpPr txBox="1"/>
          <p:nvPr/>
        </p:nvSpPr>
        <p:spPr>
          <a:xfrm>
            <a:off x="2111828" y="112169"/>
            <a:ext cx="554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File &gt; New File &gt; R script (</a:t>
            </a:r>
            <a:r>
              <a:rPr lang="en-US" altLang="ja-JP" sz="2800" b="1" dirty="0"/>
              <a:t>⌘ + </a:t>
            </a:r>
            <a:r>
              <a:rPr lang="ja-JP" altLang="en-US" sz="2800" b="1"/>
              <a:t>⇧</a:t>
            </a:r>
            <a:r>
              <a:rPr lang="en-US" altLang="ja-JP" sz="2800" b="1" dirty="0"/>
              <a:t> + N</a:t>
            </a:r>
            <a:r>
              <a:rPr lang="en-US" altLang="ja-JP" sz="2800" dirty="0"/>
              <a:t>)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858320-4055-CD47-B2D6-4498C89DEE1C}"/>
              </a:ext>
            </a:extLst>
          </p:cNvPr>
          <p:cNvSpPr txBox="1"/>
          <p:nvPr/>
        </p:nvSpPr>
        <p:spPr>
          <a:xfrm>
            <a:off x="5141148" y="1884519"/>
            <a:ext cx="324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Script Editor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33E3D0-80F0-7543-B70D-CF633D6803B7}"/>
              </a:ext>
            </a:extLst>
          </p:cNvPr>
          <p:cNvSpPr txBox="1"/>
          <p:nvPr/>
        </p:nvSpPr>
        <p:spPr>
          <a:xfrm>
            <a:off x="1260159" y="2240422"/>
            <a:ext cx="217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Console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CF78FB-DBFA-F747-BA05-FB7B0023B6DE}"/>
              </a:ext>
            </a:extLst>
          </p:cNvPr>
          <p:cNvSpPr txBox="1"/>
          <p:nvPr/>
        </p:nvSpPr>
        <p:spPr>
          <a:xfrm>
            <a:off x="5266119" y="5119692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Files, Plots,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Pkgs</a:t>
            </a:r>
            <a:r>
              <a:rPr kumimoji="1" lang="en-US" altLang="ja-JP" sz="2800" dirty="0">
                <a:solidFill>
                  <a:schemeClr val="bg1"/>
                </a:solidFill>
              </a:rPr>
              <a:t>, ...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39BBD-0A6C-A24D-8795-2F7484238404}"/>
              </a:ext>
            </a:extLst>
          </p:cNvPr>
          <p:cNvSpPr txBox="1"/>
          <p:nvPr/>
        </p:nvSpPr>
        <p:spPr>
          <a:xfrm>
            <a:off x="933605" y="5359178"/>
            <a:ext cx="295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bg1"/>
                </a:solidFill>
              </a:rPr>
              <a:t>Env</a:t>
            </a:r>
            <a:r>
              <a:rPr lang="en-US" altLang="ja-JP" sz="2800" dirty="0">
                <a:solidFill>
                  <a:schemeClr val="bg1"/>
                </a:solidFill>
              </a:rPr>
              <a:t>., </a:t>
            </a:r>
            <a:r>
              <a:rPr lang="en-US" altLang="ja-JP" sz="2800" dirty="0" err="1">
                <a:solidFill>
                  <a:schemeClr val="bg1"/>
                </a:solidFill>
              </a:rPr>
              <a:t>HIstoly</a:t>
            </a:r>
            <a:r>
              <a:rPr lang="en-US" altLang="ja-JP" sz="2800" dirty="0">
                <a:solidFill>
                  <a:schemeClr val="bg1"/>
                </a:solidFill>
              </a:rPr>
              <a:t>, Git, ...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023F9BC-6F25-3340-9D92-9CF45744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9" y="789691"/>
            <a:ext cx="8330155" cy="55606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A0528C-A9CE-6149-88C5-CFD247F8D821}"/>
              </a:ext>
            </a:extLst>
          </p:cNvPr>
          <p:cNvSpPr txBox="1"/>
          <p:nvPr/>
        </p:nvSpPr>
        <p:spPr>
          <a:xfrm>
            <a:off x="0" y="50614"/>
            <a:ext cx="162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RStudio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B15D0E-2C8E-D34E-89C9-1DD1BCF152DB}"/>
              </a:ext>
            </a:extLst>
          </p:cNvPr>
          <p:cNvSpPr txBox="1"/>
          <p:nvPr/>
        </p:nvSpPr>
        <p:spPr>
          <a:xfrm>
            <a:off x="2111828" y="112169"/>
            <a:ext cx="554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File &gt; New File &gt; R script (</a:t>
            </a:r>
            <a:r>
              <a:rPr lang="en-US" altLang="ja-JP" sz="2800" b="1" dirty="0"/>
              <a:t>⌘ + ⇧ + N</a:t>
            </a:r>
            <a:r>
              <a:rPr lang="en-US" altLang="ja-JP" sz="2800" dirty="0"/>
              <a:t>)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858320-4055-CD47-B2D6-4498C89DEE1C}"/>
              </a:ext>
            </a:extLst>
          </p:cNvPr>
          <p:cNvSpPr txBox="1"/>
          <p:nvPr/>
        </p:nvSpPr>
        <p:spPr>
          <a:xfrm>
            <a:off x="5141148" y="1884519"/>
            <a:ext cx="324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Script Editor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33E3D0-80F0-7543-B70D-CF633D6803B7}"/>
              </a:ext>
            </a:extLst>
          </p:cNvPr>
          <p:cNvSpPr txBox="1"/>
          <p:nvPr/>
        </p:nvSpPr>
        <p:spPr>
          <a:xfrm>
            <a:off x="1260159" y="2240422"/>
            <a:ext cx="217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Console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CF78FB-DBFA-F747-BA05-FB7B0023B6DE}"/>
              </a:ext>
            </a:extLst>
          </p:cNvPr>
          <p:cNvSpPr txBox="1"/>
          <p:nvPr/>
        </p:nvSpPr>
        <p:spPr>
          <a:xfrm>
            <a:off x="5266119" y="5119692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Files, Plots,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Pkgs</a:t>
            </a:r>
            <a:r>
              <a:rPr kumimoji="1" lang="en-US" altLang="ja-JP" sz="2800" dirty="0">
                <a:solidFill>
                  <a:schemeClr val="bg1"/>
                </a:solidFill>
              </a:rPr>
              <a:t>, ...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39BBD-0A6C-A24D-8795-2F7484238404}"/>
              </a:ext>
            </a:extLst>
          </p:cNvPr>
          <p:cNvSpPr txBox="1"/>
          <p:nvPr/>
        </p:nvSpPr>
        <p:spPr>
          <a:xfrm>
            <a:off x="933605" y="5359178"/>
            <a:ext cx="295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bg1"/>
                </a:solidFill>
              </a:rPr>
              <a:t>Env</a:t>
            </a:r>
            <a:r>
              <a:rPr lang="en-US" altLang="ja-JP" sz="2800" dirty="0">
                <a:solidFill>
                  <a:schemeClr val="bg1"/>
                </a:solidFill>
              </a:rPr>
              <a:t>., </a:t>
            </a:r>
            <a:r>
              <a:rPr lang="en-US" altLang="ja-JP" sz="2800" dirty="0" err="1">
                <a:solidFill>
                  <a:schemeClr val="bg1"/>
                </a:solidFill>
              </a:rPr>
              <a:t>HIstoly</a:t>
            </a:r>
            <a:r>
              <a:rPr lang="en-US" altLang="ja-JP" sz="2800" dirty="0">
                <a:solidFill>
                  <a:schemeClr val="bg1"/>
                </a:solidFill>
              </a:rPr>
              <a:t>, Git, ...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3" name="円弧 2">
            <a:extLst>
              <a:ext uri="{FF2B5EF4-FFF2-40B4-BE49-F238E27FC236}">
                <a16:creationId xmlns:a16="http://schemas.microsoft.com/office/drawing/2014/main" id="{F631FABE-DE34-0743-A7E6-12025088851C}"/>
              </a:ext>
            </a:extLst>
          </p:cNvPr>
          <p:cNvSpPr/>
          <p:nvPr/>
        </p:nvSpPr>
        <p:spPr>
          <a:xfrm>
            <a:off x="2275114" y="1240973"/>
            <a:ext cx="3603173" cy="2775857"/>
          </a:xfrm>
          <a:prstGeom prst="arc">
            <a:avLst>
              <a:gd name="adj1" fmla="val 11276963"/>
              <a:gd name="adj2" fmla="val 20202137"/>
            </a:avLst>
          </a:prstGeom>
          <a:ln w="117475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≈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95BA72-7405-C641-B8BE-9E92CBCE75AA}"/>
              </a:ext>
            </a:extLst>
          </p:cNvPr>
          <p:cNvSpPr txBox="1"/>
          <p:nvPr/>
        </p:nvSpPr>
        <p:spPr>
          <a:xfrm>
            <a:off x="3435755" y="1234355"/>
            <a:ext cx="128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Run</a:t>
            </a:r>
            <a:endParaRPr kumimoji="1" lang="ja-JP" alt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2CC57FB-004B-0446-BAAF-F1398C37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0" y="824432"/>
            <a:ext cx="8278112" cy="552588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2D15FA-A6D8-814F-BF56-2C40CCE27B39}"/>
              </a:ext>
            </a:extLst>
          </p:cNvPr>
          <p:cNvSpPr txBox="1"/>
          <p:nvPr/>
        </p:nvSpPr>
        <p:spPr>
          <a:xfrm>
            <a:off x="0" y="50614"/>
            <a:ext cx="162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RStudio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8A7CC7-3A2A-744D-B00A-9E742B863874}"/>
              </a:ext>
            </a:extLst>
          </p:cNvPr>
          <p:cNvSpPr txBox="1"/>
          <p:nvPr/>
        </p:nvSpPr>
        <p:spPr>
          <a:xfrm>
            <a:off x="5113867" y="2777066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</a:rPr>
              <a:t>Select  ↩︎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D4B83F7E-FEB6-7142-BD43-B5910D52866A}"/>
              </a:ext>
            </a:extLst>
          </p:cNvPr>
          <p:cNvSpPr/>
          <p:nvPr/>
        </p:nvSpPr>
        <p:spPr>
          <a:xfrm>
            <a:off x="2275114" y="1240973"/>
            <a:ext cx="3603173" cy="2775857"/>
          </a:xfrm>
          <a:prstGeom prst="arc">
            <a:avLst>
              <a:gd name="adj1" fmla="val 11276963"/>
              <a:gd name="adj2" fmla="val 20202137"/>
            </a:avLst>
          </a:prstGeom>
          <a:ln w="117475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≈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279A5B-8246-4F4A-939F-7F9E994DA852}"/>
              </a:ext>
            </a:extLst>
          </p:cNvPr>
          <p:cNvSpPr/>
          <p:nvPr/>
        </p:nvSpPr>
        <p:spPr>
          <a:xfrm>
            <a:off x="4927600" y="2184400"/>
            <a:ext cx="1405467" cy="5926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0B042B-86A8-7D48-BC44-F737B5CE7C9A}"/>
              </a:ext>
            </a:extLst>
          </p:cNvPr>
          <p:cNvSpPr/>
          <p:nvPr/>
        </p:nvSpPr>
        <p:spPr>
          <a:xfrm>
            <a:off x="367530" y="1888067"/>
            <a:ext cx="1405467" cy="5926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1BE49-8B7F-984C-B4EE-E6CEE4AE3F6C}"/>
              </a:ext>
            </a:extLst>
          </p:cNvPr>
          <p:cNvSpPr/>
          <p:nvPr/>
        </p:nvSpPr>
        <p:spPr>
          <a:xfrm>
            <a:off x="452195" y="4952999"/>
            <a:ext cx="1749137" cy="77046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3E1775-EFB2-0F4E-8D38-0490D754747E}"/>
              </a:ext>
            </a:extLst>
          </p:cNvPr>
          <p:cNvSpPr txBox="1"/>
          <p:nvPr/>
        </p:nvSpPr>
        <p:spPr>
          <a:xfrm>
            <a:off x="220134" y="880532"/>
            <a:ext cx="763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File &gt; New Project &gt; New Directory &gt; New Project &gt;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5EF38-D5ED-B447-993E-28772EFF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3" y="1581632"/>
            <a:ext cx="7023661" cy="49715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07460F-3A0E-DD4C-A322-A8912EE75196}"/>
              </a:ext>
            </a:extLst>
          </p:cNvPr>
          <p:cNvSpPr txBox="1"/>
          <p:nvPr/>
        </p:nvSpPr>
        <p:spPr>
          <a:xfrm>
            <a:off x="0" y="50614"/>
            <a:ext cx="40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Create New Project≈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3211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DE2FDCD-6F38-FE45-A605-044BFB241D7F}"/>
              </a:ext>
            </a:extLst>
          </p:cNvPr>
          <p:cNvCxnSpPr>
            <a:cxnSpLocks/>
          </p:cNvCxnSpPr>
          <p:nvPr/>
        </p:nvCxnSpPr>
        <p:spPr>
          <a:xfrm flipH="1">
            <a:off x="1543550" y="3307809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9AB195-5328-2346-B9CC-45CDB2C6E823}"/>
              </a:ext>
            </a:extLst>
          </p:cNvPr>
          <p:cNvCxnSpPr>
            <a:cxnSpLocks/>
          </p:cNvCxnSpPr>
          <p:nvPr/>
        </p:nvCxnSpPr>
        <p:spPr>
          <a:xfrm>
            <a:off x="803321" y="1481423"/>
            <a:ext cx="0" cy="1944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18BD87EF-045C-F147-B854-D4954D7A7376}"/>
              </a:ext>
            </a:extLst>
          </p:cNvPr>
          <p:cNvSpPr/>
          <p:nvPr/>
        </p:nvSpPr>
        <p:spPr>
          <a:xfrm>
            <a:off x="803321" y="2352281"/>
            <a:ext cx="740229" cy="3567783"/>
          </a:xfrm>
          <a:custGeom>
            <a:avLst/>
            <a:gdLst>
              <a:gd name="connsiteX0" fmla="*/ 0 w 522514"/>
              <a:gd name="connsiteY0" fmla="*/ 0 h 5233851"/>
              <a:gd name="connsiteX1" fmla="*/ 522514 w 522514"/>
              <a:gd name="connsiteY1" fmla="*/ 0 h 5233851"/>
              <a:gd name="connsiteX2" fmla="*/ 522514 w 522514"/>
              <a:gd name="connsiteY2" fmla="*/ 5233851 h 52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233851">
                <a:moveTo>
                  <a:pt x="0" y="0"/>
                </a:moveTo>
                <a:lnTo>
                  <a:pt x="522514" y="0"/>
                </a:lnTo>
                <a:lnTo>
                  <a:pt x="522514" y="5233851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E74403-7317-1A45-ABF5-20A60382CA0C}"/>
              </a:ext>
            </a:extLst>
          </p:cNvPr>
          <p:cNvSpPr txBox="1"/>
          <p:nvPr/>
        </p:nvSpPr>
        <p:spPr>
          <a:xfrm>
            <a:off x="2005363" y="2075173"/>
            <a:ext cx="207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</a:t>
            </a:r>
            <a:endParaRPr kumimoji="1" lang="ja-JP" altLang="en-US" sz="3200"/>
          </a:p>
        </p:txBody>
      </p:sp>
      <p:pic>
        <p:nvPicPr>
          <p:cNvPr id="102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5CA8B2EC-7F26-7E4F-913A-DEF4FE4C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19" y="1933959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9A54A4F-4E43-2743-9F80-04966465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2833326"/>
            <a:ext cx="995945" cy="948966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F66952-4500-2A47-85D5-BC4F6B39D5BD}"/>
              </a:ext>
            </a:extLst>
          </p:cNvPr>
          <p:cNvSpPr txBox="1"/>
          <p:nvPr/>
        </p:nvSpPr>
        <p:spPr>
          <a:xfrm>
            <a:off x="3088997" y="3030701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y_project.Rproj</a:t>
            </a:r>
            <a:endParaRPr kumimoji="1" lang="ja-JP" altLang="en-US" sz="320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BC44702-3C32-A54E-A594-0D09E0DADCB7}"/>
              </a:ext>
            </a:extLst>
          </p:cNvPr>
          <p:cNvCxnSpPr>
            <a:cxnSpLocks/>
          </p:cNvCxnSpPr>
          <p:nvPr/>
        </p:nvCxnSpPr>
        <p:spPr>
          <a:xfrm flipH="1">
            <a:off x="1543549" y="4511138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A6C72414-E279-594A-A98B-C02E8BD7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13" y="4014344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83B000-C8FF-A549-B287-E80430AB3B7E}"/>
              </a:ext>
            </a:extLst>
          </p:cNvPr>
          <p:cNvSpPr txBox="1"/>
          <p:nvPr/>
        </p:nvSpPr>
        <p:spPr>
          <a:xfrm>
            <a:off x="3088997" y="4155558"/>
            <a:ext cx="200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.</a:t>
            </a:r>
            <a:r>
              <a:rPr lang="en-US" altLang="ja-JP" sz="3200" dirty="0" err="1"/>
              <a:t>Rproj.user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A63653-392C-A24A-88B5-AE2A866143B4}"/>
              </a:ext>
            </a:extLst>
          </p:cNvPr>
          <p:cNvSpPr txBox="1"/>
          <p:nvPr/>
        </p:nvSpPr>
        <p:spPr>
          <a:xfrm>
            <a:off x="1227165" y="1246108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~/Documents/R</a:t>
            </a:r>
            <a:endParaRPr kumimoji="1" lang="ja-JP" altLang="en-US" sz="3200"/>
          </a:p>
        </p:txBody>
      </p:sp>
      <p:pic>
        <p:nvPicPr>
          <p:cNvPr id="3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793D99AD-0EAD-5E4F-8138-B3FADCA2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1" y="1104894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0A275-C9DE-AF4A-B02F-4EAB21FDDF38}"/>
              </a:ext>
            </a:extLst>
          </p:cNvPr>
          <p:cNvSpPr txBox="1"/>
          <p:nvPr/>
        </p:nvSpPr>
        <p:spPr>
          <a:xfrm>
            <a:off x="3218748" y="5137705"/>
            <a:ext cx="61284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Auto saved </a:t>
            </a:r>
          </a:p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working information</a:t>
            </a:r>
          </a:p>
          <a:p>
            <a:r>
              <a:rPr lang="en-US" altLang="ja-JP" sz="3200" dirty="0">
                <a:solidFill>
                  <a:schemeClr val="accent1"/>
                </a:solidFill>
              </a:rPr>
              <a:t>(</a:t>
            </a:r>
            <a:r>
              <a:rPr lang="ja-JP" altLang="en-US" sz="3200">
                <a:solidFill>
                  <a:schemeClr val="accent1"/>
                </a:solidFill>
              </a:rPr>
              <a:t>Unsaved edits</a:t>
            </a:r>
            <a:r>
              <a:rPr lang="en-US" altLang="ja-JP" sz="3200" dirty="0">
                <a:solidFill>
                  <a:schemeClr val="accent1"/>
                </a:solidFill>
              </a:rPr>
              <a:t>, tab order, etc.)</a:t>
            </a:r>
            <a:endParaRPr lang="ja-JP" altLang="en-US" sz="3200">
              <a:solidFill>
                <a:schemeClr val="accent1"/>
              </a:solidFill>
            </a:endParaRPr>
          </a:p>
          <a:p>
            <a:endParaRPr kumimoji="1" lang="ja-JP" altLang="en-US" sz="280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6E140A2-B6A2-D447-B05E-DB737E418571}"/>
              </a:ext>
            </a:extLst>
          </p:cNvPr>
          <p:cNvSpPr txBox="1"/>
          <p:nvPr/>
        </p:nvSpPr>
        <p:spPr>
          <a:xfrm>
            <a:off x="4645834" y="1410739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Project Root folder</a:t>
            </a:r>
            <a:endParaRPr kumimoji="1" lang="ja-JP" altLang="en-US" sz="280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D1EC18D-307D-0341-8E9F-4ECAD802C344}"/>
              </a:ext>
            </a:extLst>
          </p:cNvPr>
          <p:cNvSpPr txBox="1"/>
          <p:nvPr/>
        </p:nvSpPr>
        <p:spPr>
          <a:xfrm>
            <a:off x="6577902" y="2352281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Workspace </a:t>
            </a:r>
            <a:b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</a:br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setting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8EA5A59-D4A3-614A-B0D6-B3A57579477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145774" y="2829335"/>
            <a:ext cx="432128" cy="5170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2999720-CC05-934B-B418-EBFF5644B1AB}"/>
              </a:ext>
            </a:extLst>
          </p:cNvPr>
          <p:cNvCxnSpPr>
            <a:cxnSpLocks/>
          </p:cNvCxnSpPr>
          <p:nvPr/>
        </p:nvCxnSpPr>
        <p:spPr>
          <a:xfrm flipV="1">
            <a:off x="3736139" y="4717659"/>
            <a:ext cx="0" cy="42950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EE8B8D-15E3-7E41-89AA-B8C067BAB80C}"/>
              </a:ext>
            </a:extLst>
          </p:cNvPr>
          <p:cNvSpPr txBox="1"/>
          <p:nvPr/>
        </p:nvSpPr>
        <p:spPr>
          <a:xfrm>
            <a:off x="0" y="50614"/>
            <a:ext cx="27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 Folder</a:t>
            </a:r>
            <a:endParaRPr kumimoji="1" lang="ja-JP" altLang="en-US" sz="3600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FFEB5B46-93EE-F842-8425-D15C86469970}"/>
              </a:ext>
            </a:extLst>
          </p:cNvPr>
          <p:cNvSpPr/>
          <p:nvPr/>
        </p:nvSpPr>
        <p:spPr>
          <a:xfrm>
            <a:off x="7044243" y="3346351"/>
            <a:ext cx="1083757" cy="66799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3EB62E-D503-944F-A58B-8CCAD64A1302}"/>
              </a:ext>
            </a:extLst>
          </p:cNvPr>
          <p:cNvSpPr txBox="1"/>
          <p:nvPr/>
        </p:nvSpPr>
        <p:spPr>
          <a:xfrm>
            <a:off x="6160672" y="4154189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Open </a:t>
            </a:r>
            <a:r>
              <a:rPr lang="en-US" altLang="ja-JP" sz="2800" dirty="0" err="1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RStudio</a:t>
            </a:r>
            <a:endParaRPr lang="en-US" altLang="ja-JP" sz="2800" dirty="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2CDDB06-C724-DC4A-9169-82EE5EE12A40}"/>
              </a:ext>
            </a:extLst>
          </p:cNvPr>
          <p:cNvCxnSpPr>
            <a:cxnSpLocks/>
          </p:cNvCxnSpPr>
          <p:nvPr/>
        </p:nvCxnSpPr>
        <p:spPr>
          <a:xfrm flipH="1">
            <a:off x="4127567" y="1745444"/>
            <a:ext cx="432128" cy="5170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DE2FDCD-6F38-FE45-A605-044BFB241D7F}"/>
              </a:ext>
            </a:extLst>
          </p:cNvPr>
          <p:cNvCxnSpPr>
            <a:cxnSpLocks/>
          </p:cNvCxnSpPr>
          <p:nvPr/>
        </p:nvCxnSpPr>
        <p:spPr>
          <a:xfrm flipH="1">
            <a:off x="1560484" y="3070742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9AB195-5328-2346-B9CC-45CDB2C6E823}"/>
              </a:ext>
            </a:extLst>
          </p:cNvPr>
          <p:cNvCxnSpPr>
            <a:cxnSpLocks/>
          </p:cNvCxnSpPr>
          <p:nvPr/>
        </p:nvCxnSpPr>
        <p:spPr>
          <a:xfrm>
            <a:off x="820255" y="1244356"/>
            <a:ext cx="0" cy="1944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18BD87EF-045C-F147-B854-D4954D7A7376}"/>
              </a:ext>
            </a:extLst>
          </p:cNvPr>
          <p:cNvSpPr/>
          <p:nvPr/>
        </p:nvSpPr>
        <p:spPr>
          <a:xfrm>
            <a:off x="820255" y="2115214"/>
            <a:ext cx="740229" cy="4505719"/>
          </a:xfrm>
          <a:custGeom>
            <a:avLst/>
            <a:gdLst>
              <a:gd name="connsiteX0" fmla="*/ 0 w 522514"/>
              <a:gd name="connsiteY0" fmla="*/ 0 h 5233851"/>
              <a:gd name="connsiteX1" fmla="*/ 522514 w 522514"/>
              <a:gd name="connsiteY1" fmla="*/ 0 h 5233851"/>
              <a:gd name="connsiteX2" fmla="*/ 522514 w 522514"/>
              <a:gd name="connsiteY2" fmla="*/ 5233851 h 52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233851">
                <a:moveTo>
                  <a:pt x="0" y="0"/>
                </a:moveTo>
                <a:lnTo>
                  <a:pt x="522514" y="0"/>
                </a:lnTo>
                <a:lnTo>
                  <a:pt x="522514" y="5233851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E74403-7317-1A45-ABF5-20A60382CA0C}"/>
              </a:ext>
            </a:extLst>
          </p:cNvPr>
          <p:cNvSpPr txBox="1"/>
          <p:nvPr/>
        </p:nvSpPr>
        <p:spPr>
          <a:xfrm>
            <a:off x="2022297" y="1838106"/>
            <a:ext cx="207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</a:t>
            </a:r>
            <a:endParaRPr kumimoji="1" lang="ja-JP" altLang="en-US" sz="3200"/>
          </a:p>
        </p:txBody>
      </p:sp>
      <p:pic>
        <p:nvPicPr>
          <p:cNvPr id="102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5CA8B2EC-7F26-7E4F-913A-DEF4FE4C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53" y="1696892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9A54A4F-4E43-2743-9F80-04966465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97" y="2596259"/>
            <a:ext cx="995945" cy="948966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F66952-4500-2A47-85D5-BC4F6B39D5BD}"/>
              </a:ext>
            </a:extLst>
          </p:cNvPr>
          <p:cNvSpPr txBox="1"/>
          <p:nvPr/>
        </p:nvSpPr>
        <p:spPr>
          <a:xfrm>
            <a:off x="3105931" y="279363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y_project.Rproj</a:t>
            </a:r>
            <a:endParaRPr kumimoji="1" lang="ja-JP" altLang="en-US" sz="320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BC44702-3C32-A54E-A594-0D09E0DADCB7}"/>
              </a:ext>
            </a:extLst>
          </p:cNvPr>
          <p:cNvCxnSpPr>
            <a:cxnSpLocks/>
          </p:cNvCxnSpPr>
          <p:nvPr/>
        </p:nvCxnSpPr>
        <p:spPr>
          <a:xfrm flipH="1">
            <a:off x="1560483" y="4121674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A63653-392C-A24A-88B5-AE2A866143B4}"/>
              </a:ext>
            </a:extLst>
          </p:cNvPr>
          <p:cNvSpPr txBox="1"/>
          <p:nvPr/>
        </p:nvSpPr>
        <p:spPr>
          <a:xfrm>
            <a:off x="1244099" y="1009041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~/Documents/R</a:t>
            </a:r>
            <a:endParaRPr kumimoji="1" lang="ja-JP" altLang="en-US" sz="3200"/>
          </a:p>
        </p:txBody>
      </p:sp>
      <p:pic>
        <p:nvPicPr>
          <p:cNvPr id="3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793D99AD-0EAD-5E4F-8138-B3FADCA2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5" y="867827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EE8B8D-15E3-7E41-89AA-B8C067BAB80C}"/>
              </a:ext>
            </a:extLst>
          </p:cNvPr>
          <p:cNvSpPr txBox="1"/>
          <p:nvPr/>
        </p:nvSpPr>
        <p:spPr>
          <a:xfrm>
            <a:off x="0" y="50614"/>
            <a:ext cx="27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 Folder</a:t>
            </a:r>
            <a:endParaRPr kumimoji="1" lang="ja-JP" altLang="en-US" sz="36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EFDF3A-7E50-D34A-92D7-F95D3E1DBE29}"/>
              </a:ext>
            </a:extLst>
          </p:cNvPr>
          <p:cNvSpPr txBox="1"/>
          <p:nvPr/>
        </p:nvSpPr>
        <p:spPr>
          <a:xfrm>
            <a:off x="2858941" y="380532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data</a:t>
            </a:r>
            <a:endParaRPr kumimoji="1" lang="ja-JP" altLang="en-US" sz="3200"/>
          </a:p>
        </p:txBody>
      </p:sp>
      <p:pic>
        <p:nvPicPr>
          <p:cNvPr id="24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AF9F1B6B-BAAF-E64B-BE96-58C42D66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97" y="3664109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1A90489-D1CE-B046-AFDD-486940081F5E}"/>
              </a:ext>
            </a:extLst>
          </p:cNvPr>
          <p:cNvCxnSpPr>
            <a:cxnSpLocks/>
          </p:cNvCxnSpPr>
          <p:nvPr/>
        </p:nvCxnSpPr>
        <p:spPr>
          <a:xfrm flipH="1">
            <a:off x="1560483" y="5101165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8BF553F-B425-744E-B33E-5D94C848BB1E}"/>
              </a:ext>
            </a:extLst>
          </p:cNvPr>
          <p:cNvSpPr txBox="1"/>
          <p:nvPr/>
        </p:nvSpPr>
        <p:spPr>
          <a:xfrm>
            <a:off x="2858941" y="4784814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fig</a:t>
            </a:r>
            <a:endParaRPr kumimoji="1" lang="ja-JP" altLang="en-US" sz="3200"/>
          </a:p>
        </p:txBody>
      </p:sp>
      <p:pic>
        <p:nvPicPr>
          <p:cNvPr id="27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D4612088-634A-F44B-A311-3180D5EB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97" y="4643600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6B5107-B77C-7844-84C3-5536F8BE575E}"/>
              </a:ext>
            </a:extLst>
          </p:cNvPr>
          <p:cNvCxnSpPr>
            <a:cxnSpLocks/>
          </p:cNvCxnSpPr>
          <p:nvPr/>
        </p:nvCxnSpPr>
        <p:spPr>
          <a:xfrm flipH="1">
            <a:off x="1560484" y="6083296"/>
            <a:ext cx="4618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0D370F-3F1B-8D4F-9D9D-2CDBA094A332}"/>
              </a:ext>
            </a:extLst>
          </p:cNvPr>
          <p:cNvSpPr txBox="1"/>
          <p:nvPr/>
        </p:nvSpPr>
        <p:spPr>
          <a:xfrm>
            <a:off x="2748089" y="5721059"/>
            <a:ext cx="143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script.R</a:t>
            </a:r>
            <a:endParaRPr kumimoji="1" lang="ja-JP" altLang="en-US" sz="320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56A6869-3053-7549-A6D5-C7719D1561E7}"/>
              </a:ext>
            </a:extLst>
          </p:cNvPr>
          <p:cNvGrpSpPr/>
          <p:nvPr/>
        </p:nvGrpSpPr>
        <p:grpSpPr>
          <a:xfrm>
            <a:off x="2121529" y="5761572"/>
            <a:ext cx="501780" cy="596021"/>
            <a:chOff x="1141269" y="1781052"/>
            <a:chExt cx="836644" cy="836644"/>
          </a:xfrm>
        </p:grpSpPr>
        <p:sp>
          <p:nvSpPr>
            <p:cNvPr id="58" name="メモ 57">
              <a:extLst>
                <a:ext uri="{FF2B5EF4-FFF2-40B4-BE49-F238E27FC236}">
                  <a16:creationId xmlns:a16="http://schemas.microsoft.com/office/drawing/2014/main" id="{551E2F0D-735C-524E-BEF8-6130F277CEDA}"/>
                </a:ext>
              </a:extLst>
            </p:cNvPr>
            <p:cNvSpPr/>
            <p:nvPr/>
          </p:nvSpPr>
          <p:spPr>
            <a:xfrm>
              <a:off x="1141269" y="1781052"/>
              <a:ext cx="836644" cy="836644"/>
            </a:xfrm>
            <a:prstGeom prst="foldedCorner">
              <a:avLst>
                <a:gd name="adj" fmla="val 207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597A454-E424-1B4F-BE52-DCACEA5B7411}"/>
                </a:ext>
              </a:extLst>
            </p:cNvPr>
            <p:cNvCxnSpPr/>
            <p:nvPr/>
          </p:nvCxnSpPr>
          <p:spPr>
            <a:xfrm>
              <a:off x="1310770" y="2000250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D6E79818-AAA0-C148-AD05-D49A8BBEB93D}"/>
                </a:ext>
              </a:extLst>
            </p:cNvPr>
            <p:cNvCxnSpPr/>
            <p:nvPr/>
          </p:nvCxnSpPr>
          <p:spPr>
            <a:xfrm>
              <a:off x="1310770" y="2162175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FA74937-6409-624D-92D9-566533FFCFEE}"/>
                </a:ext>
              </a:extLst>
            </p:cNvPr>
            <p:cNvCxnSpPr/>
            <p:nvPr/>
          </p:nvCxnSpPr>
          <p:spPr>
            <a:xfrm>
              <a:off x="1310604" y="2327275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DE2FDCD-6F38-FE45-A605-044BFB241D7F}"/>
              </a:ext>
            </a:extLst>
          </p:cNvPr>
          <p:cNvCxnSpPr>
            <a:cxnSpLocks/>
          </p:cNvCxnSpPr>
          <p:nvPr/>
        </p:nvCxnSpPr>
        <p:spPr>
          <a:xfrm flipH="1">
            <a:off x="1560484" y="3070742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9AB195-5328-2346-B9CC-45CDB2C6E823}"/>
              </a:ext>
            </a:extLst>
          </p:cNvPr>
          <p:cNvCxnSpPr>
            <a:cxnSpLocks/>
          </p:cNvCxnSpPr>
          <p:nvPr/>
        </p:nvCxnSpPr>
        <p:spPr>
          <a:xfrm>
            <a:off x="820255" y="1244356"/>
            <a:ext cx="0" cy="1944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18BD87EF-045C-F147-B854-D4954D7A7376}"/>
              </a:ext>
            </a:extLst>
          </p:cNvPr>
          <p:cNvSpPr/>
          <p:nvPr/>
        </p:nvSpPr>
        <p:spPr>
          <a:xfrm>
            <a:off x="820255" y="2115214"/>
            <a:ext cx="740229" cy="4505719"/>
          </a:xfrm>
          <a:custGeom>
            <a:avLst/>
            <a:gdLst>
              <a:gd name="connsiteX0" fmla="*/ 0 w 522514"/>
              <a:gd name="connsiteY0" fmla="*/ 0 h 5233851"/>
              <a:gd name="connsiteX1" fmla="*/ 522514 w 522514"/>
              <a:gd name="connsiteY1" fmla="*/ 0 h 5233851"/>
              <a:gd name="connsiteX2" fmla="*/ 522514 w 522514"/>
              <a:gd name="connsiteY2" fmla="*/ 5233851 h 52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233851">
                <a:moveTo>
                  <a:pt x="0" y="0"/>
                </a:moveTo>
                <a:lnTo>
                  <a:pt x="522514" y="0"/>
                </a:lnTo>
                <a:lnTo>
                  <a:pt x="522514" y="5233851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E74403-7317-1A45-ABF5-20A60382CA0C}"/>
              </a:ext>
            </a:extLst>
          </p:cNvPr>
          <p:cNvSpPr txBox="1"/>
          <p:nvPr/>
        </p:nvSpPr>
        <p:spPr>
          <a:xfrm>
            <a:off x="2022297" y="1838106"/>
            <a:ext cx="207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</a:t>
            </a:r>
            <a:endParaRPr kumimoji="1" lang="ja-JP" altLang="en-US" sz="3200"/>
          </a:p>
        </p:txBody>
      </p:sp>
      <p:pic>
        <p:nvPicPr>
          <p:cNvPr id="102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5CA8B2EC-7F26-7E4F-913A-DEF4FE4C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53" y="1696892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9A54A4F-4E43-2743-9F80-04966465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97" y="2596259"/>
            <a:ext cx="995945" cy="948966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F66952-4500-2A47-85D5-BC4F6B39D5BD}"/>
              </a:ext>
            </a:extLst>
          </p:cNvPr>
          <p:cNvSpPr txBox="1"/>
          <p:nvPr/>
        </p:nvSpPr>
        <p:spPr>
          <a:xfrm>
            <a:off x="3105931" y="279363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y_project.Rproj</a:t>
            </a:r>
            <a:endParaRPr kumimoji="1" lang="ja-JP" altLang="en-US" sz="320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BC44702-3C32-A54E-A594-0D09E0DADCB7}"/>
              </a:ext>
            </a:extLst>
          </p:cNvPr>
          <p:cNvCxnSpPr>
            <a:cxnSpLocks/>
          </p:cNvCxnSpPr>
          <p:nvPr/>
        </p:nvCxnSpPr>
        <p:spPr>
          <a:xfrm flipH="1">
            <a:off x="1560483" y="4121674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A63653-392C-A24A-88B5-AE2A866143B4}"/>
              </a:ext>
            </a:extLst>
          </p:cNvPr>
          <p:cNvSpPr txBox="1"/>
          <p:nvPr/>
        </p:nvSpPr>
        <p:spPr>
          <a:xfrm>
            <a:off x="1244099" y="1009041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~/Documents/R</a:t>
            </a:r>
            <a:endParaRPr kumimoji="1" lang="ja-JP" altLang="en-US" sz="3200"/>
          </a:p>
        </p:txBody>
      </p:sp>
      <p:pic>
        <p:nvPicPr>
          <p:cNvPr id="3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793D99AD-0EAD-5E4F-8138-B3FADCA2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5" y="867827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EE8B8D-15E3-7E41-89AA-B8C067BAB80C}"/>
              </a:ext>
            </a:extLst>
          </p:cNvPr>
          <p:cNvSpPr txBox="1"/>
          <p:nvPr/>
        </p:nvSpPr>
        <p:spPr>
          <a:xfrm>
            <a:off x="0" y="50614"/>
            <a:ext cx="27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 Folder</a:t>
            </a:r>
            <a:endParaRPr kumimoji="1" lang="ja-JP" altLang="en-US" sz="36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EFDF3A-7E50-D34A-92D7-F95D3E1DBE29}"/>
              </a:ext>
            </a:extLst>
          </p:cNvPr>
          <p:cNvSpPr txBox="1"/>
          <p:nvPr/>
        </p:nvSpPr>
        <p:spPr>
          <a:xfrm>
            <a:off x="2858941" y="380532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data</a:t>
            </a:r>
            <a:endParaRPr kumimoji="1" lang="ja-JP" altLang="en-US" sz="3200"/>
          </a:p>
        </p:txBody>
      </p:sp>
      <p:pic>
        <p:nvPicPr>
          <p:cNvPr id="24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AF9F1B6B-BAAF-E64B-BE96-58C42D66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97" y="3664109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1A90489-D1CE-B046-AFDD-486940081F5E}"/>
              </a:ext>
            </a:extLst>
          </p:cNvPr>
          <p:cNvCxnSpPr>
            <a:cxnSpLocks/>
          </p:cNvCxnSpPr>
          <p:nvPr/>
        </p:nvCxnSpPr>
        <p:spPr>
          <a:xfrm flipH="1">
            <a:off x="1560483" y="5101165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8BF553F-B425-744E-B33E-5D94C848BB1E}"/>
              </a:ext>
            </a:extLst>
          </p:cNvPr>
          <p:cNvSpPr txBox="1"/>
          <p:nvPr/>
        </p:nvSpPr>
        <p:spPr>
          <a:xfrm>
            <a:off x="2858941" y="4784814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fig</a:t>
            </a:r>
            <a:endParaRPr kumimoji="1" lang="ja-JP" altLang="en-US" sz="3200"/>
          </a:p>
        </p:txBody>
      </p:sp>
      <p:pic>
        <p:nvPicPr>
          <p:cNvPr id="27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D4612088-634A-F44B-A311-3180D5EB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97" y="4643600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6B5107-B77C-7844-84C3-5536F8BE575E}"/>
              </a:ext>
            </a:extLst>
          </p:cNvPr>
          <p:cNvCxnSpPr>
            <a:cxnSpLocks/>
          </p:cNvCxnSpPr>
          <p:nvPr/>
        </p:nvCxnSpPr>
        <p:spPr>
          <a:xfrm flipH="1">
            <a:off x="1560484" y="6083296"/>
            <a:ext cx="4618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FFB0CD9-4DE7-264D-9659-FEF276371EBC}"/>
              </a:ext>
            </a:extLst>
          </p:cNvPr>
          <p:cNvSpPr txBox="1"/>
          <p:nvPr/>
        </p:nvSpPr>
        <p:spPr>
          <a:xfrm>
            <a:off x="2748089" y="5721059"/>
            <a:ext cx="143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script.R</a:t>
            </a:r>
            <a:endParaRPr kumimoji="1" lang="ja-JP" altLang="en-US" sz="320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4F22A7F-C05A-4E4D-A8DA-910EF0706908}"/>
              </a:ext>
            </a:extLst>
          </p:cNvPr>
          <p:cNvCxnSpPr>
            <a:cxnSpLocks/>
          </p:cNvCxnSpPr>
          <p:nvPr/>
        </p:nvCxnSpPr>
        <p:spPr>
          <a:xfrm flipH="1">
            <a:off x="3783425" y="4121674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8B0B629-82B3-2E4C-965E-BEC6A152FF36}"/>
              </a:ext>
            </a:extLst>
          </p:cNvPr>
          <p:cNvCxnSpPr>
            <a:cxnSpLocks/>
          </p:cNvCxnSpPr>
          <p:nvPr/>
        </p:nvCxnSpPr>
        <p:spPr>
          <a:xfrm flipV="1">
            <a:off x="4275459" y="4107641"/>
            <a:ext cx="0" cy="16134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ED8B42-0BC4-2247-AC4C-5AA4A80D0688}"/>
              </a:ext>
            </a:extLst>
          </p:cNvPr>
          <p:cNvCxnSpPr>
            <a:cxnSpLocks/>
          </p:cNvCxnSpPr>
          <p:nvPr/>
        </p:nvCxnSpPr>
        <p:spPr>
          <a:xfrm flipH="1">
            <a:off x="4275458" y="5101165"/>
            <a:ext cx="4920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335E07-9C67-F746-840A-4521821466F7}"/>
              </a:ext>
            </a:extLst>
          </p:cNvPr>
          <p:cNvSpPr txBox="1"/>
          <p:nvPr/>
        </p:nvSpPr>
        <p:spPr>
          <a:xfrm>
            <a:off x="5585769" y="3805323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data_raw</a:t>
            </a:r>
            <a:endParaRPr kumimoji="1" lang="ja-JP" altLang="en-US" sz="3200"/>
          </a:p>
        </p:txBody>
      </p:sp>
      <p:pic>
        <p:nvPicPr>
          <p:cNvPr id="51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72A0568A-BD3B-FB47-87CB-13FB8CC7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25" y="3664109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6E61EF9-DE99-4C4B-85A5-55C552FB4461}"/>
              </a:ext>
            </a:extLst>
          </p:cNvPr>
          <p:cNvSpPr txBox="1"/>
          <p:nvPr/>
        </p:nvSpPr>
        <p:spPr>
          <a:xfrm>
            <a:off x="4769403" y="4808777"/>
            <a:ext cx="2133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data_all.csv</a:t>
            </a:r>
            <a:endParaRPr kumimoji="1" lang="ja-JP" altLang="en-US" sz="320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2952C40-7D78-604B-9C27-732395E1555E}"/>
              </a:ext>
            </a:extLst>
          </p:cNvPr>
          <p:cNvGrpSpPr/>
          <p:nvPr/>
        </p:nvGrpSpPr>
        <p:grpSpPr>
          <a:xfrm>
            <a:off x="2121529" y="5761572"/>
            <a:ext cx="501780" cy="596021"/>
            <a:chOff x="1141269" y="1781052"/>
            <a:chExt cx="836644" cy="836644"/>
          </a:xfrm>
        </p:grpSpPr>
        <p:sp>
          <p:nvSpPr>
            <p:cNvPr id="31" name="メモ 30">
              <a:extLst>
                <a:ext uri="{FF2B5EF4-FFF2-40B4-BE49-F238E27FC236}">
                  <a16:creationId xmlns:a16="http://schemas.microsoft.com/office/drawing/2014/main" id="{DD203323-6F51-7444-84B9-96BB13485521}"/>
                </a:ext>
              </a:extLst>
            </p:cNvPr>
            <p:cNvSpPr/>
            <p:nvPr/>
          </p:nvSpPr>
          <p:spPr>
            <a:xfrm>
              <a:off x="1141269" y="1781052"/>
              <a:ext cx="836644" cy="836644"/>
            </a:xfrm>
            <a:prstGeom prst="foldedCorner">
              <a:avLst>
                <a:gd name="adj" fmla="val 207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E29E241-CCAF-6B42-8B14-871C81E5AF47}"/>
                </a:ext>
              </a:extLst>
            </p:cNvPr>
            <p:cNvCxnSpPr/>
            <p:nvPr/>
          </p:nvCxnSpPr>
          <p:spPr>
            <a:xfrm>
              <a:off x="1310770" y="2000250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92100A39-73DD-3B47-942A-BF701708DAB4}"/>
                </a:ext>
              </a:extLst>
            </p:cNvPr>
            <p:cNvCxnSpPr/>
            <p:nvPr/>
          </p:nvCxnSpPr>
          <p:spPr>
            <a:xfrm>
              <a:off x="1310770" y="2162175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CF3AC82-BBE3-AB43-9505-85A1449849C8}"/>
                </a:ext>
              </a:extLst>
            </p:cNvPr>
            <p:cNvCxnSpPr/>
            <p:nvPr/>
          </p:nvCxnSpPr>
          <p:spPr>
            <a:xfrm>
              <a:off x="1310604" y="2327275"/>
              <a:ext cx="497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20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9F03ECFB-4CFE-EB4F-8D88-FF78BE8BE85D}"/>
              </a:ext>
            </a:extLst>
          </p:cNvPr>
          <p:cNvSpPr/>
          <p:nvPr/>
        </p:nvSpPr>
        <p:spPr>
          <a:xfrm>
            <a:off x="148096" y="3171791"/>
            <a:ext cx="8995904" cy="25651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9B86F2-B16B-8742-8EB0-CC097CA1EE1A}"/>
              </a:ext>
            </a:extLst>
          </p:cNvPr>
          <p:cNvGrpSpPr/>
          <p:nvPr/>
        </p:nvGrpSpPr>
        <p:grpSpPr>
          <a:xfrm>
            <a:off x="1159135" y="1587556"/>
            <a:ext cx="2878028" cy="2319866"/>
            <a:chOff x="1400675" y="1626807"/>
            <a:chExt cx="2878028" cy="231986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E01C54-F460-EF42-9579-D1614E904A5C}"/>
                </a:ext>
              </a:extLst>
            </p:cNvPr>
            <p:cNvSpPr/>
            <p:nvPr/>
          </p:nvSpPr>
          <p:spPr>
            <a:xfrm>
              <a:off x="1400675" y="1626807"/>
              <a:ext cx="2878028" cy="231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6A871BF-3A2A-EB42-AE65-89AA85BF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406" y="1711472"/>
              <a:ext cx="995945" cy="948966"/>
            </a:xfrm>
            <a:prstGeom prst="rect">
              <a:avLst/>
            </a:prstGeom>
          </p:spPr>
        </p:pic>
        <p:pic>
          <p:nvPicPr>
            <p:cNvPr id="12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44180383-84B3-B14E-BAB9-234C25813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1823794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D5F77C25-0F61-9045-9E88-36B7E5938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2803285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05CFB4B-E3A0-B240-BD22-59989C4A87CA}"/>
                </a:ext>
              </a:extLst>
            </p:cNvPr>
            <p:cNvGrpSpPr/>
            <p:nvPr/>
          </p:nvGrpSpPr>
          <p:grpSpPr>
            <a:xfrm>
              <a:off x="1622364" y="2843798"/>
              <a:ext cx="501780" cy="596021"/>
              <a:chOff x="1141269" y="1781052"/>
              <a:chExt cx="836644" cy="836644"/>
            </a:xfrm>
          </p:grpSpPr>
          <p:sp>
            <p:nvSpPr>
              <p:cNvPr id="23" name="メモ 22">
                <a:extLst>
                  <a:ext uri="{FF2B5EF4-FFF2-40B4-BE49-F238E27FC236}">
                    <a16:creationId xmlns:a16="http://schemas.microsoft.com/office/drawing/2014/main" id="{72613009-7E55-2848-B28A-D09428A913ED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86C0FF1-C393-3849-83AB-BAAED046D8DF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81C87DC-FDC7-5042-8D22-2507BCFF3160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149D15F8-7FBD-5346-A2C9-ACAC6D234869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58DE69D-C324-B640-8114-67A36B2C9673}"/>
                </a:ext>
              </a:extLst>
            </p:cNvPr>
            <p:cNvGrpSpPr/>
            <p:nvPr/>
          </p:nvGrpSpPr>
          <p:grpSpPr>
            <a:xfrm>
              <a:off x="1878282" y="2996198"/>
              <a:ext cx="501780" cy="596021"/>
              <a:chOff x="1141269" y="1781052"/>
              <a:chExt cx="836644" cy="836644"/>
            </a:xfrm>
          </p:grpSpPr>
          <p:sp>
            <p:nvSpPr>
              <p:cNvPr id="34" name="メモ 33">
                <a:extLst>
                  <a:ext uri="{FF2B5EF4-FFF2-40B4-BE49-F238E27FC236}">
                    <a16:creationId xmlns:a16="http://schemas.microsoft.com/office/drawing/2014/main" id="{8809E96B-BEAE-D84A-A3B5-2BBAF00D0DF3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22D3FA7-C156-3040-891A-51889B312B77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40EEF16-1409-3B44-A7D1-5415C04DA796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EDB862C-654B-8549-ACAE-150887E5CC20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10CA5EB0-ECD6-2243-8178-49C13303979D}"/>
                </a:ext>
              </a:extLst>
            </p:cNvPr>
            <p:cNvGrpSpPr/>
            <p:nvPr/>
          </p:nvGrpSpPr>
          <p:grpSpPr>
            <a:xfrm>
              <a:off x="2134200" y="3148598"/>
              <a:ext cx="501780" cy="596021"/>
              <a:chOff x="1141269" y="1781052"/>
              <a:chExt cx="836644" cy="836644"/>
            </a:xfrm>
          </p:grpSpPr>
          <p:sp>
            <p:nvSpPr>
              <p:cNvPr id="39" name="メモ 38">
                <a:extLst>
                  <a:ext uri="{FF2B5EF4-FFF2-40B4-BE49-F238E27FC236}">
                    <a16:creationId xmlns:a16="http://schemas.microsoft.com/office/drawing/2014/main" id="{91E912AD-7155-E14C-AB58-91AEEB3C4342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74E17B1-5CD8-3A45-A5EC-CE484EE2B5C6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14CDDA89-B641-CF42-BFDA-B33B052BE31E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3D672D-5790-EB41-85D3-F6099FD67DB7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EB18237-25B3-8C42-9AC5-71C8E9DD9741}"/>
              </a:ext>
            </a:extLst>
          </p:cNvPr>
          <p:cNvGrpSpPr/>
          <p:nvPr/>
        </p:nvGrpSpPr>
        <p:grpSpPr>
          <a:xfrm>
            <a:off x="2070447" y="2049847"/>
            <a:ext cx="2878028" cy="2319866"/>
            <a:chOff x="1400675" y="1626807"/>
            <a:chExt cx="2878028" cy="2319866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74906AA-7E8D-D74A-B67B-1A9F5F09170A}"/>
                </a:ext>
              </a:extLst>
            </p:cNvPr>
            <p:cNvSpPr/>
            <p:nvPr/>
          </p:nvSpPr>
          <p:spPr>
            <a:xfrm>
              <a:off x="1400675" y="1626807"/>
              <a:ext cx="2878028" cy="231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53961077-838D-7843-87EA-8106BBE2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406" y="1711472"/>
              <a:ext cx="995945" cy="948966"/>
            </a:xfrm>
            <a:prstGeom prst="rect">
              <a:avLst/>
            </a:prstGeom>
          </p:spPr>
        </p:pic>
        <p:pic>
          <p:nvPicPr>
            <p:cNvPr id="47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11900BD8-1246-8D4E-B3E2-69E48CF78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1823794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02258F81-58DB-D74A-971B-8BE6735F4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2803285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563576A-E861-8444-8523-0B26347E7899}"/>
                </a:ext>
              </a:extLst>
            </p:cNvPr>
            <p:cNvGrpSpPr/>
            <p:nvPr/>
          </p:nvGrpSpPr>
          <p:grpSpPr>
            <a:xfrm>
              <a:off x="1622364" y="2843798"/>
              <a:ext cx="501780" cy="596021"/>
              <a:chOff x="1141269" y="1781052"/>
              <a:chExt cx="836644" cy="836644"/>
            </a:xfrm>
          </p:grpSpPr>
          <p:sp>
            <p:nvSpPr>
              <p:cNvPr id="60" name="メモ 59">
                <a:extLst>
                  <a:ext uri="{FF2B5EF4-FFF2-40B4-BE49-F238E27FC236}">
                    <a16:creationId xmlns:a16="http://schemas.microsoft.com/office/drawing/2014/main" id="{E9457E20-C9E4-F841-BD52-214BDE818EB8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99CC52AE-B9A9-6C4D-BD02-2A108A1E25FD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22131573-7DBB-6C45-8D03-81818F77C048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44F051D-CAD1-9648-A5E8-23ABD1C6FCAA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5A0402E-D804-DC43-A48C-8463FDD2FCA2}"/>
                </a:ext>
              </a:extLst>
            </p:cNvPr>
            <p:cNvGrpSpPr/>
            <p:nvPr/>
          </p:nvGrpSpPr>
          <p:grpSpPr>
            <a:xfrm>
              <a:off x="1878282" y="2996198"/>
              <a:ext cx="501780" cy="596021"/>
              <a:chOff x="1141269" y="1781052"/>
              <a:chExt cx="836644" cy="836644"/>
            </a:xfrm>
          </p:grpSpPr>
          <p:sp>
            <p:nvSpPr>
              <p:cNvPr id="56" name="メモ 55">
                <a:extLst>
                  <a:ext uri="{FF2B5EF4-FFF2-40B4-BE49-F238E27FC236}">
                    <a16:creationId xmlns:a16="http://schemas.microsoft.com/office/drawing/2014/main" id="{1E5C08DD-11E6-2B45-9C6F-9401C352CEC9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7DFE2E77-576E-A245-B80B-45D059C8AE99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CEEB35FF-6E35-6D41-B730-2FC6BC497403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CD0C561-4B61-A642-86E1-0DACF9EFBCF1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FE203224-0EDF-7540-931B-C89BA8056687}"/>
                </a:ext>
              </a:extLst>
            </p:cNvPr>
            <p:cNvGrpSpPr/>
            <p:nvPr/>
          </p:nvGrpSpPr>
          <p:grpSpPr>
            <a:xfrm>
              <a:off x="2134200" y="3148598"/>
              <a:ext cx="501780" cy="596021"/>
              <a:chOff x="1141269" y="1781052"/>
              <a:chExt cx="836644" cy="836644"/>
            </a:xfrm>
          </p:grpSpPr>
          <p:sp>
            <p:nvSpPr>
              <p:cNvPr id="52" name="メモ 51">
                <a:extLst>
                  <a:ext uri="{FF2B5EF4-FFF2-40B4-BE49-F238E27FC236}">
                    <a16:creationId xmlns:a16="http://schemas.microsoft.com/office/drawing/2014/main" id="{A70A0FA3-C4F4-7F49-9619-52CDCA666012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07691AE8-F49C-1D43-8EE3-C15EFC0888D9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F74757B7-2C56-484A-B459-CF25C08D0A8D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BC6E4985-BD1C-184F-97BD-C583DF3F4ECC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0C9B9A2F-025D-524B-8D1C-8CC199616345}"/>
              </a:ext>
            </a:extLst>
          </p:cNvPr>
          <p:cNvGrpSpPr/>
          <p:nvPr/>
        </p:nvGrpSpPr>
        <p:grpSpPr>
          <a:xfrm>
            <a:off x="2981759" y="2512138"/>
            <a:ext cx="2878028" cy="2319866"/>
            <a:chOff x="1400675" y="1626807"/>
            <a:chExt cx="2878028" cy="2319866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09E2FBE-B799-9541-8217-64F211D74D9D}"/>
                </a:ext>
              </a:extLst>
            </p:cNvPr>
            <p:cNvSpPr/>
            <p:nvPr/>
          </p:nvSpPr>
          <p:spPr>
            <a:xfrm>
              <a:off x="1400675" y="1626807"/>
              <a:ext cx="2878028" cy="231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A8418844-69CC-DA46-B032-A4974C03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406" y="1711472"/>
              <a:ext cx="995945" cy="948966"/>
            </a:xfrm>
            <a:prstGeom prst="rect">
              <a:avLst/>
            </a:prstGeom>
          </p:spPr>
        </p:pic>
        <p:pic>
          <p:nvPicPr>
            <p:cNvPr id="67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DEEF9338-8660-494E-A6D6-925326DE1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1823794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42CEC5A3-3150-6445-A807-E7FD67833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2803285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0C219AA5-1DD6-E246-A6DA-18FF2FA9826E}"/>
                </a:ext>
              </a:extLst>
            </p:cNvPr>
            <p:cNvGrpSpPr/>
            <p:nvPr/>
          </p:nvGrpSpPr>
          <p:grpSpPr>
            <a:xfrm>
              <a:off x="1622364" y="2843798"/>
              <a:ext cx="501780" cy="596021"/>
              <a:chOff x="1141269" y="1781052"/>
              <a:chExt cx="836644" cy="836644"/>
            </a:xfrm>
          </p:grpSpPr>
          <p:sp>
            <p:nvSpPr>
              <p:cNvPr id="80" name="メモ 79">
                <a:extLst>
                  <a:ext uri="{FF2B5EF4-FFF2-40B4-BE49-F238E27FC236}">
                    <a16:creationId xmlns:a16="http://schemas.microsoft.com/office/drawing/2014/main" id="{5282DEEF-58B3-964C-9672-7B5B9AB19114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288D789-9FD9-F34A-B6F2-992411C3D2EE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1867682-9AC3-124C-94C3-EE466E58C5BC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E5D8D4FE-6BB1-F84D-9757-CC21975390AC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F3B1798-B9AB-BD44-87CB-36C1AA0A08C3}"/>
                </a:ext>
              </a:extLst>
            </p:cNvPr>
            <p:cNvGrpSpPr/>
            <p:nvPr/>
          </p:nvGrpSpPr>
          <p:grpSpPr>
            <a:xfrm>
              <a:off x="1878282" y="2996198"/>
              <a:ext cx="501780" cy="596021"/>
              <a:chOff x="1141269" y="1781052"/>
              <a:chExt cx="836644" cy="836644"/>
            </a:xfrm>
          </p:grpSpPr>
          <p:sp>
            <p:nvSpPr>
              <p:cNvPr id="76" name="メモ 75">
                <a:extLst>
                  <a:ext uri="{FF2B5EF4-FFF2-40B4-BE49-F238E27FC236}">
                    <a16:creationId xmlns:a16="http://schemas.microsoft.com/office/drawing/2014/main" id="{1DDD9D15-E43B-2F44-B4A7-F081C0C62716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F8F79C4B-ABD8-BA4F-A38B-174D3389D7AD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B9846623-2714-FE46-BF63-1F133600BD0E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92307D88-6041-A047-9275-353C6B89B6E9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0605F865-09A0-424F-BFD2-0B554F6ED02F}"/>
                </a:ext>
              </a:extLst>
            </p:cNvPr>
            <p:cNvGrpSpPr/>
            <p:nvPr/>
          </p:nvGrpSpPr>
          <p:grpSpPr>
            <a:xfrm>
              <a:off x="2134200" y="3148598"/>
              <a:ext cx="501780" cy="596021"/>
              <a:chOff x="1141269" y="1781052"/>
              <a:chExt cx="836644" cy="836644"/>
            </a:xfrm>
          </p:grpSpPr>
          <p:sp>
            <p:nvSpPr>
              <p:cNvPr id="72" name="メモ 71">
                <a:extLst>
                  <a:ext uri="{FF2B5EF4-FFF2-40B4-BE49-F238E27FC236}">
                    <a16:creationId xmlns:a16="http://schemas.microsoft.com/office/drawing/2014/main" id="{EEDC1CD4-D8FC-014C-A41E-D8AD6973C1DC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C7B82D05-61E9-034C-9D2E-171FF230ADA1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6B571D7-9660-5C44-A500-CC810FA0F905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4BEBF1-D826-C044-A776-8A73E02E0FE8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EF3A21C-D5BF-E24B-8A30-9AA16C7E8B93}"/>
              </a:ext>
            </a:extLst>
          </p:cNvPr>
          <p:cNvGrpSpPr/>
          <p:nvPr/>
        </p:nvGrpSpPr>
        <p:grpSpPr>
          <a:xfrm>
            <a:off x="3893071" y="2974428"/>
            <a:ext cx="2878028" cy="2319866"/>
            <a:chOff x="1400675" y="1626807"/>
            <a:chExt cx="2878028" cy="231986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CD76D6C-B9F9-8944-AD1C-4B3FD16E0973}"/>
                </a:ext>
              </a:extLst>
            </p:cNvPr>
            <p:cNvSpPr/>
            <p:nvPr/>
          </p:nvSpPr>
          <p:spPr>
            <a:xfrm>
              <a:off x="1400675" y="1626807"/>
              <a:ext cx="2878028" cy="231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E3276033-8697-984C-9BA9-66A77A7CE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406" y="1711472"/>
              <a:ext cx="995945" cy="948966"/>
            </a:xfrm>
            <a:prstGeom prst="rect">
              <a:avLst/>
            </a:prstGeom>
          </p:spPr>
        </p:pic>
        <p:pic>
          <p:nvPicPr>
            <p:cNvPr id="87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B60184A6-00EB-8F41-AB94-CD63B7BB6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1823794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フォルダのアイコン ふぉるだのあいこん - ico,png,icns,無料の ...">
              <a:extLst>
                <a:ext uri="{FF2B5EF4-FFF2-40B4-BE49-F238E27FC236}">
                  <a16:creationId xmlns:a16="http://schemas.microsoft.com/office/drawing/2014/main" id="{8E032FCD-0BA9-224A-BE14-885B31F6C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724" y="2803285"/>
              <a:ext cx="836644" cy="83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87596AD5-5618-F641-BD05-A5DEBD0410DE}"/>
                </a:ext>
              </a:extLst>
            </p:cNvPr>
            <p:cNvGrpSpPr/>
            <p:nvPr/>
          </p:nvGrpSpPr>
          <p:grpSpPr>
            <a:xfrm>
              <a:off x="1622364" y="2843798"/>
              <a:ext cx="501780" cy="596021"/>
              <a:chOff x="1141269" y="1781052"/>
              <a:chExt cx="836644" cy="836644"/>
            </a:xfrm>
          </p:grpSpPr>
          <p:sp>
            <p:nvSpPr>
              <p:cNvPr id="100" name="メモ 99">
                <a:extLst>
                  <a:ext uri="{FF2B5EF4-FFF2-40B4-BE49-F238E27FC236}">
                    <a16:creationId xmlns:a16="http://schemas.microsoft.com/office/drawing/2014/main" id="{F8A4EBFE-3D81-E047-8288-2797BAD9F7B9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62260D26-DF66-C44B-AE8F-B84B587636D0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13489E78-0C4B-D94D-8B5E-8E2FE9A2B952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C4BC22EE-3FD1-004D-A2E4-74A92DFC88FE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F6D66E6-5518-5E40-BC5B-CEB9A70AE5CC}"/>
                </a:ext>
              </a:extLst>
            </p:cNvPr>
            <p:cNvGrpSpPr/>
            <p:nvPr/>
          </p:nvGrpSpPr>
          <p:grpSpPr>
            <a:xfrm>
              <a:off x="1878282" y="2996198"/>
              <a:ext cx="501780" cy="596021"/>
              <a:chOff x="1141269" y="1781052"/>
              <a:chExt cx="836644" cy="836644"/>
            </a:xfrm>
          </p:grpSpPr>
          <p:sp>
            <p:nvSpPr>
              <p:cNvPr id="96" name="メモ 95">
                <a:extLst>
                  <a:ext uri="{FF2B5EF4-FFF2-40B4-BE49-F238E27FC236}">
                    <a16:creationId xmlns:a16="http://schemas.microsoft.com/office/drawing/2014/main" id="{EE0BA532-7161-2F4D-B450-F701DD4297C5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F5DF018-9B2D-4347-8C08-791F132908AC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186EEB7-D3A4-A247-8FD0-B9DD457003A4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FDC38A-BE99-2F40-8FFE-956EF7AF3F01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55AF00CC-835B-D74D-A463-51A69A4149AF}"/>
                </a:ext>
              </a:extLst>
            </p:cNvPr>
            <p:cNvGrpSpPr/>
            <p:nvPr/>
          </p:nvGrpSpPr>
          <p:grpSpPr>
            <a:xfrm>
              <a:off x="2134200" y="3148598"/>
              <a:ext cx="501780" cy="596021"/>
              <a:chOff x="1141269" y="1781052"/>
              <a:chExt cx="836644" cy="836644"/>
            </a:xfrm>
          </p:grpSpPr>
          <p:sp>
            <p:nvSpPr>
              <p:cNvPr id="92" name="メモ 91">
                <a:extLst>
                  <a:ext uri="{FF2B5EF4-FFF2-40B4-BE49-F238E27FC236}">
                    <a16:creationId xmlns:a16="http://schemas.microsoft.com/office/drawing/2014/main" id="{B2F88D0A-6C3E-4B4A-AA11-CE0B7D033989}"/>
                  </a:ext>
                </a:extLst>
              </p:cNvPr>
              <p:cNvSpPr/>
              <p:nvPr/>
            </p:nvSpPr>
            <p:spPr>
              <a:xfrm>
                <a:off x="1141269" y="1781052"/>
                <a:ext cx="836644" cy="836644"/>
              </a:xfrm>
              <a:prstGeom prst="foldedCorner">
                <a:avLst>
                  <a:gd name="adj" fmla="val 207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569C9345-2B49-5345-8EFD-F1E18ECF9499}"/>
                  </a:ext>
                </a:extLst>
              </p:cNvPr>
              <p:cNvCxnSpPr/>
              <p:nvPr/>
            </p:nvCxnSpPr>
            <p:spPr>
              <a:xfrm>
                <a:off x="1310770" y="2000250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1205C5EF-16B6-CF44-BDEE-A0787D05A9B3}"/>
                  </a:ext>
                </a:extLst>
              </p:cNvPr>
              <p:cNvCxnSpPr/>
              <p:nvPr/>
            </p:nvCxnSpPr>
            <p:spPr>
              <a:xfrm>
                <a:off x="1310770" y="21621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76FE54D6-3478-C54A-82B1-4DE6B34D6D4A}"/>
                  </a:ext>
                </a:extLst>
              </p:cNvPr>
              <p:cNvCxnSpPr/>
              <p:nvPr/>
            </p:nvCxnSpPr>
            <p:spPr>
              <a:xfrm>
                <a:off x="1310604" y="2327275"/>
                <a:ext cx="49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8" name="Picture 4" descr="https://d33wubrfki0l68.cloudfront.net/521a038ed009b97bf73eb0a653b1cb7e66645231/8e3fd/assets/img/rstudio-icon.png">
            <a:extLst>
              <a:ext uri="{FF2B5EF4-FFF2-40B4-BE49-F238E27FC236}">
                <a16:creationId xmlns:a16="http://schemas.microsoft.com/office/drawing/2014/main" id="{05062792-EBD9-2843-8F6D-FA07D86E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43" y="305602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C608254-6558-0F43-9F08-4C40C1DA3D75}"/>
              </a:ext>
            </a:extLst>
          </p:cNvPr>
          <p:cNvSpPr txBox="1"/>
          <p:nvPr/>
        </p:nvSpPr>
        <p:spPr>
          <a:xfrm>
            <a:off x="0" y="50614"/>
            <a:ext cx="27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 Folder</a:t>
            </a:r>
            <a:endParaRPr kumimoji="1" lang="ja-JP" altLang="en-US" sz="3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96D7C36-DA00-2541-96C1-CD0A8A1CE78C}"/>
              </a:ext>
            </a:extLst>
          </p:cNvPr>
          <p:cNvSpPr txBox="1"/>
          <p:nvPr/>
        </p:nvSpPr>
        <p:spPr>
          <a:xfrm>
            <a:off x="5940442" y="47383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Project</a:t>
            </a:r>
            <a:endParaRPr kumimoji="1" lang="ja-JP" altLang="en-US" sz="360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6AB618C-ADBB-544C-8C67-DE7B7F2859FF}"/>
              </a:ext>
            </a:extLst>
          </p:cNvPr>
          <p:cNvCxnSpPr>
            <a:cxnSpLocks/>
          </p:cNvCxnSpPr>
          <p:nvPr/>
        </p:nvCxnSpPr>
        <p:spPr>
          <a:xfrm flipH="1">
            <a:off x="4209888" y="796995"/>
            <a:ext cx="1649899" cy="6591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77AC0C7-502A-E74D-AAA7-250124C59AA6}"/>
              </a:ext>
            </a:extLst>
          </p:cNvPr>
          <p:cNvCxnSpPr>
            <a:cxnSpLocks/>
          </p:cNvCxnSpPr>
          <p:nvPr/>
        </p:nvCxnSpPr>
        <p:spPr>
          <a:xfrm flipH="1">
            <a:off x="5026816" y="949395"/>
            <a:ext cx="985372" cy="10361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F87D2D-6B3D-044C-B974-F86265234584}"/>
              </a:ext>
            </a:extLst>
          </p:cNvPr>
          <p:cNvCxnSpPr>
            <a:cxnSpLocks/>
          </p:cNvCxnSpPr>
          <p:nvPr/>
        </p:nvCxnSpPr>
        <p:spPr>
          <a:xfrm flipH="1">
            <a:off x="5792056" y="1101795"/>
            <a:ext cx="372532" cy="12218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104570D0-68B3-7C43-92A5-2673B8D384D2}"/>
              </a:ext>
            </a:extLst>
          </p:cNvPr>
          <p:cNvCxnSpPr>
            <a:cxnSpLocks/>
          </p:cNvCxnSpPr>
          <p:nvPr/>
        </p:nvCxnSpPr>
        <p:spPr>
          <a:xfrm>
            <a:off x="6316988" y="1254195"/>
            <a:ext cx="253025" cy="157738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188</Words>
  <Application>Microsoft Macintosh PowerPoint</Application>
  <PresentationFormat>画面に合わせる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Hack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 MIMURA</dc:creator>
  <cp:lastModifiedBy>Koki MIMURA</cp:lastModifiedBy>
  <cp:revision>16</cp:revision>
  <dcterms:created xsi:type="dcterms:W3CDTF">2020-06-25T01:40:19Z</dcterms:created>
  <dcterms:modified xsi:type="dcterms:W3CDTF">2020-06-25T15:47:54Z</dcterms:modified>
</cp:coreProperties>
</file>