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1" d="100"/>
          <a:sy n="211" d="100"/>
        </p:scale>
        <p:origin x="36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32684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91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72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41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729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567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817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34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679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8909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905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586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822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221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8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29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Shape 60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Shape 6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Shape 1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Shape 20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25516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Shape 2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Shape 3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Shape 39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Shape 47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Shape 5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215300" y="2062675"/>
            <a:ext cx="6865800" cy="12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FINAL GAME</a:t>
            </a: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Shape 71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Shape 7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  <p:sp>
        <p:nvSpPr>
          <p:cNvPr id="77" name="Shape 77"/>
          <p:cNvSpPr txBox="1"/>
          <p:nvPr/>
        </p:nvSpPr>
        <p:spPr>
          <a:xfrm>
            <a:off x="1096025" y="3436125"/>
            <a:ext cx="4516200" cy="8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</a:pPr>
            <a:r>
              <a:rPr lang="en" sz="18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Carlos Ramón Ferreras Menéndez</a:t>
            </a:r>
            <a:endParaRPr sz="18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</a:pPr>
            <a:r>
              <a:rPr lang="en" sz="18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Pablo Díaz Rubio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010200" y="14584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MainClass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Clase principal.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 Extiende JFrame.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Implementa ActionListener.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3426550" y="14584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Game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Clase que crea el juego.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Extiende JPanel.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Implementa Runnable.</a:t>
            </a:r>
            <a:endParaRPr sz="1200"/>
          </a:p>
        </p:txBody>
      </p:sp>
      <p:sp>
        <p:nvSpPr>
          <p:cNvPr id="156" name="Shape 156"/>
          <p:cNvSpPr txBox="1">
            <a:spLocks noGrp="1"/>
          </p:cNvSpPr>
          <p:nvPr>
            <p:ph type="body" idx="3"/>
          </p:nvPr>
        </p:nvSpPr>
        <p:spPr>
          <a:xfrm>
            <a:off x="5842900" y="14584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KeyListenGame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Clase que escucha eventos del teclado.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Implementa KeyListener.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01020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SaveDataManager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Clase que contiene el SortedArrayList&lt;T&gt; y los métodos de control del savedata.</a:t>
            </a:r>
            <a:endParaRPr sz="1200"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342655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SavePlayer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Clase para crear los objetos guardados en el ArrayList.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Implementa Comparable.</a:t>
            </a:r>
            <a:endParaRPr sz="1200"/>
          </a:p>
        </p:txBody>
      </p:sp>
      <p:sp>
        <p:nvSpPr>
          <p:cNvPr id="159" name="Shape 159"/>
          <p:cNvSpPr txBox="1">
            <a:spLocks noGrp="1"/>
          </p:cNvSpPr>
          <p:nvPr>
            <p:ph type="body" idx="3"/>
          </p:nvPr>
        </p:nvSpPr>
        <p:spPr>
          <a:xfrm>
            <a:off x="584290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SortedArrayList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Clase genérica que sobrescribe el ArrayList para ordenar por comparable.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Extiende ArrayList.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010200" y="1458425"/>
            <a:ext cx="2298600" cy="15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Player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Variables:</a:t>
            </a:r>
            <a:r>
              <a:rPr lang="en" sz="1200"/>
              <a:t> Tamaño, Posición, Velocidad, Puntuación, List&lt;Point&gt;…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Métodos: </a:t>
            </a:r>
            <a:r>
              <a:rPr lang="en" sz="1200"/>
              <a:t>draw(), move(), colision()...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3426550" y="14584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Ball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Variables:</a:t>
            </a:r>
            <a:r>
              <a:rPr lang="en" sz="1200"/>
              <a:t> Tamaño, Posición, Velocidad...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Métodos: </a:t>
            </a:r>
            <a:r>
              <a:rPr lang="en" sz="1200"/>
              <a:t>draw(), move(), colision()...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</p:txBody>
      </p:sp>
      <p:sp>
        <p:nvSpPr>
          <p:cNvPr id="167" name="Shape 167"/>
          <p:cNvSpPr txBox="1">
            <a:spLocks noGrp="1"/>
          </p:cNvSpPr>
          <p:nvPr>
            <p:ph type="body" idx="3"/>
          </p:nvPr>
        </p:nvSpPr>
        <p:spPr>
          <a:xfrm>
            <a:off x="5842900" y="14584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AIPaddle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Variables:</a:t>
            </a:r>
            <a:r>
              <a:rPr lang="en" sz="1200"/>
              <a:t> Tamaño, Posición, Velocidad…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Métodos: </a:t>
            </a:r>
            <a:r>
              <a:rPr lang="en" sz="1200"/>
              <a:t>draw(), move()...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01020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Brick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Variables:</a:t>
            </a:r>
            <a:r>
              <a:rPr lang="en" sz="1200"/>
              <a:t> Tamaño, Posición, Estado, ID…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Métodos: </a:t>
            </a:r>
            <a:r>
              <a:rPr lang="en" sz="1200"/>
              <a:t>draw(), colision()...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</p:txBody>
      </p:sp>
      <p:sp>
        <p:nvSpPr>
          <p:cNvPr id="169" name="Shape 169"/>
          <p:cNvSpPr txBox="1">
            <a:spLocks noGrp="1"/>
          </p:cNvSpPr>
          <p:nvPr>
            <p:ph type="body" idx="2"/>
          </p:nvPr>
        </p:nvSpPr>
        <p:spPr>
          <a:xfrm>
            <a:off x="3426550" y="2830025"/>
            <a:ext cx="2472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Token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Variables:</a:t>
            </a:r>
            <a:r>
              <a:rPr lang="en" sz="1200"/>
              <a:t> Tamaño, Posición, Random…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Métodos: </a:t>
            </a:r>
            <a:r>
              <a:rPr lang="en" sz="1200"/>
              <a:t>draw(), changePosition(), colision()...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</p:txBody>
      </p:sp>
      <p:sp>
        <p:nvSpPr>
          <p:cNvPr id="170" name="Shape 170"/>
          <p:cNvSpPr txBox="1">
            <a:spLocks noGrp="1"/>
          </p:cNvSpPr>
          <p:nvPr>
            <p:ph type="body" idx="3"/>
          </p:nvPr>
        </p:nvSpPr>
        <p:spPr>
          <a:xfrm>
            <a:off x="584290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Point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Variables:</a:t>
            </a:r>
            <a:r>
              <a:rPr lang="en" sz="1200"/>
              <a:t> Posición.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3708925" y="1035225"/>
            <a:ext cx="3996000" cy="293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l="39084" t="2529" r="4418" b="-6210"/>
          <a:stretch/>
        </p:blipFill>
        <p:spPr>
          <a:xfrm>
            <a:off x="3623712" y="810038"/>
            <a:ext cx="2442700" cy="338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3579350" y="710450"/>
            <a:ext cx="2531433" cy="358008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294967295"/>
          </p:nvPr>
        </p:nvSpPr>
        <p:spPr>
          <a:xfrm>
            <a:off x="1038075" y="1665400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PROPUESTA DE MEJORA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 Sonido</a:t>
            </a: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 Multiplataforma</a:t>
            </a: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 Host Online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- Estadísticas Online</a:t>
            </a:r>
            <a:endParaRPr sz="1800"/>
          </a:p>
        </p:txBody>
      </p:sp>
      <p:pic>
        <p:nvPicPr>
          <p:cNvPr id="180" name="Shape 180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77" y="908554"/>
            <a:ext cx="1626115" cy="27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 descr="iphone.png"/>
          <p:cNvPicPr preferRelativeResize="0"/>
          <p:nvPr/>
        </p:nvPicPr>
        <p:blipFill rotWithShape="1">
          <a:blip r:embed="rId5">
            <a:alphaModFix/>
          </a:blip>
          <a:srcRect t="-3605" r="-10363"/>
          <a:stretch/>
        </p:blipFill>
        <p:spPr>
          <a:xfrm>
            <a:off x="4421145" y="312725"/>
            <a:ext cx="4162325" cy="48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1010200" y="1993425"/>
            <a:ext cx="3325800" cy="22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Gracias a un trabajo organizado se pudo hacer realidad.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98" y="1428116"/>
            <a:ext cx="3694871" cy="27868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57300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/>
              <a:t>MUCHAS GRACIAS</a:t>
            </a:r>
            <a:endParaRPr sz="4000" b="1"/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97" name="Shape 19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ctrTitle"/>
          </p:nvPr>
        </p:nvSpPr>
        <p:spPr>
          <a:xfrm>
            <a:off x="1215300" y="2062675"/>
            <a:ext cx="6865800" cy="12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FINAL GAME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1096025" y="3436125"/>
            <a:ext cx="4842300" cy="8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</a:pPr>
            <a:r>
              <a:rPr lang="en" sz="18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Carlos Ramón Ferreras Menéndez</a:t>
            </a:r>
            <a:endParaRPr sz="18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Font typeface="Source Sans Pro"/>
              <a:buChar char="»"/>
            </a:pPr>
            <a:r>
              <a:rPr lang="en" sz="18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Pablo Díaz Rubio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IDEA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empezó todo?</a:t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 idx="4294967295"/>
          </p:nvPr>
        </p:nvSpPr>
        <p:spPr>
          <a:xfrm>
            <a:off x="1044050" y="1787238"/>
            <a:ext cx="3289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EASTER</a:t>
            </a:r>
            <a:endParaRPr sz="4800"/>
          </a:p>
        </p:txBody>
      </p:sp>
      <p:sp>
        <p:nvSpPr>
          <p:cNvPr id="91" name="Shape 91"/>
          <p:cNvSpPr/>
          <p:nvPr/>
        </p:nvSpPr>
        <p:spPr>
          <a:xfrm>
            <a:off x="6846775" y="3624538"/>
            <a:ext cx="286070" cy="27314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Shape 92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93" name="Shape 9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Shape 95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96" name="Shape 9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Shape 100"/>
          <p:cNvSpPr/>
          <p:nvPr/>
        </p:nvSpPr>
        <p:spPr>
          <a:xfrm rot="2466658">
            <a:off x="5401397" y="2328184"/>
            <a:ext cx="397475" cy="37952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 rot="-1609369">
            <a:off x="5982682" y="2566984"/>
            <a:ext cx="286027" cy="2731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 rot="2926158">
            <a:off x="7717040" y="2783347"/>
            <a:ext cx="214204" cy="2045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 rot="-1609285">
            <a:off x="6689918" y="1775009"/>
            <a:ext cx="192987" cy="18427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ctrTitle" idx="4294967295"/>
          </p:nvPr>
        </p:nvSpPr>
        <p:spPr>
          <a:xfrm>
            <a:off x="1166475" y="3022451"/>
            <a:ext cx="32892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dirty="0">
                <a:solidFill>
                  <a:schemeClr val="lt1"/>
                </a:solidFill>
              </a:rPr>
              <a:t>EGG</a:t>
            </a:r>
            <a:endParaRPr sz="96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243719" y="3550283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b="1" dirty="0" smtClean="0"/>
              <a:t>huevo de pascua</a:t>
            </a:r>
            <a:r>
              <a:rPr lang="es-ES" dirty="0" smtClean="0"/>
              <a:t> es un mensaje </a:t>
            </a:r>
          </a:p>
          <a:p>
            <a:r>
              <a:rPr lang="es-ES" dirty="0" smtClean="0"/>
              <a:t>oculto dentro de una aplicación.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NUESTRO PÚBLICO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¿Para quién es nuestra app?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“ …  podrán revivir un recuerdo de los videojuegos de antaño. ”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CREACIÓN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se hizo realidad?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010200" y="1951399"/>
            <a:ext cx="22986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BEF2"/>
                </a:solidFill>
              </a:rPr>
              <a:t>Lenguaje</a:t>
            </a:r>
            <a:endParaRPr sz="3000" b="1">
              <a:solidFill>
                <a:srgbClr val="00BEF2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Java</a:t>
            </a:r>
            <a:endParaRPr sz="3000"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3426550" y="1965500"/>
            <a:ext cx="2298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BEF2"/>
                </a:solidFill>
              </a:rPr>
              <a:t>IDE</a:t>
            </a:r>
            <a:endParaRPr sz="3000" b="1">
              <a:solidFill>
                <a:srgbClr val="00BEF2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Eclipse</a:t>
            </a:r>
            <a:endParaRPr sz="3000"/>
          </a:p>
        </p:txBody>
      </p:sp>
      <p:sp>
        <p:nvSpPr>
          <p:cNvPr id="133" name="Shape 133"/>
          <p:cNvSpPr txBox="1">
            <a:spLocks noGrp="1"/>
          </p:cNvSpPr>
          <p:nvPr>
            <p:ph type="body" idx="3"/>
          </p:nvPr>
        </p:nvSpPr>
        <p:spPr>
          <a:xfrm>
            <a:off x="5842900" y="1965499"/>
            <a:ext cx="2298600" cy="2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BEF2"/>
                </a:solidFill>
              </a:rPr>
              <a:t>Plataforma</a:t>
            </a:r>
            <a:endParaRPr sz="3000" b="1">
              <a:solidFill>
                <a:srgbClr val="00BEF2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Escritorio</a:t>
            </a:r>
            <a:endParaRPr sz="30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</a:t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1010200" y="2137850"/>
            <a:ext cx="2551500" cy="1325100"/>
          </a:xfrm>
          <a:prstGeom prst="homePlate">
            <a:avLst>
              <a:gd name="adj" fmla="val 30129"/>
            </a:avLst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ECLIPSE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3223033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D8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5484936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REPOSITORIO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CLASES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1135050" y="1537400"/>
            <a:ext cx="6669600" cy="26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1754650" y="1704875"/>
            <a:ext cx="2822700" cy="21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Char char="-"/>
            </a:pPr>
            <a:r>
              <a:rPr lang="en" sz="1800" b="1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MainClass</a:t>
            </a:r>
            <a:endParaRPr sz="1800" b="1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Char char="-"/>
            </a:pPr>
            <a:r>
              <a:rPr lang="en" sz="1800" b="1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Game</a:t>
            </a:r>
            <a:endParaRPr sz="1800" b="1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Char char="-"/>
            </a:pPr>
            <a:r>
              <a:rPr lang="en" sz="1800" b="1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KeyListenGame</a:t>
            </a:r>
            <a:endParaRPr sz="1800" b="1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Char char="-"/>
            </a:pPr>
            <a:r>
              <a:rPr lang="en" sz="1800" b="1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SaveDataManager</a:t>
            </a:r>
            <a:endParaRPr sz="1800" b="1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Char char="-"/>
            </a:pPr>
            <a:r>
              <a:rPr lang="en" sz="1800" b="1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SavePlayer</a:t>
            </a:r>
            <a:endParaRPr sz="1800" b="1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Char char="-"/>
            </a:pPr>
            <a:r>
              <a:rPr lang="en" sz="1800" b="1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SortedArrayList</a:t>
            </a:r>
            <a:endParaRPr sz="1800" b="1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4928550" y="1704875"/>
            <a:ext cx="2691000" cy="21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Char char="-"/>
            </a:pPr>
            <a:r>
              <a:rPr lang="en" sz="1800" b="1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Player</a:t>
            </a:r>
            <a:endParaRPr sz="1800" b="1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Char char="-"/>
            </a:pPr>
            <a:r>
              <a:rPr lang="en" sz="1800" b="1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Ball</a:t>
            </a:r>
            <a:endParaRPr sz="1800" b="1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Char char="-"/>
            </a:pPr>
            <a:r>
              <a:rPr lang="en" sz="1800" b="1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AIPaddle</a:t>
            </a:r>
            <a:endParaRPr sz="1800" b="1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Char char="-"/>
            </a:pPr>
            <a:r>
              <a:rPr lang="en" sz="1800" b="1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Brick</a:t>
            </a:r>
            <a:endParaRPr sz="1800" b="1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Char char="-"/>
            </a:pPr>
            <a:r>
              <a:rPr lang="en" sz="1800" b="1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</a:t>
            </a:r>
            <a:endParaRPr sz="1800" b="1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Char char="-"/>
            </a:pPr>
            <a:r>
              <a:rPr lang="en" sz="1800" b="1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Point</a:t>
            </a:r>
            <a:endParaRPr sz="1800" b="1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303</Words>
  <Application>Microsoft Office PowerPoint</Application>
  <PresentationFormat>Presentación en pantalla (16:9)</PresentationFormat>
  <Paragraphs>91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Source Sans Pro</vt:lpstr>
      <vt:lpstr>Montserrat</vt:lpstr>
      <vt:lpstr>Arial</vt:lpstr>
      <vt:lpstr>Gremio template</vt:lpstr>
      <vt:lpstr>THE FINAL GAME </vt:lpstr>
      <vt:lpstr>LA IDEA</vt:lpstr>
      <vt:lpstr> EASTER</vt:lpstr>
      <vt:lpstr>NUESTRO PÚBLICO</vt:lpstr>
      <vt:lpstr>Presentación de PowerPoint</vt:lpstr>
      <vt:lpstr>LA CREACIÓN</vt:lpstr>
      <vt:lpstr>RECURSOS</vt:lpstr>
      <vt:lpstr>PROCESO</vt:lpstr>
      <vt:lpstr>CLASES</vt:lpstr>
      <vt:lpstr>CLASES</vt:lpstr>
      <vt:lpstr>CLASES</vt:lpstr>
      <vt:lpstr>Presentación de PowerPoint</vt:lpstr>
      <vt:lpstr>Presentación de PowerPoint</vt:lpstr>
      <vt:lpstr> </vt:lpstr>
      <vt:lpstr>THE FINAL GAME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FINAL GAME</dc:title>
  <dc:creator>Pablo Diaz</dc:creator>
  <cp:lastModifiedBy>Pablo Diaz</cp:lastModifiedBy>
  <cp:revision>3</cp:revision>
  <dcterms:modified xsi:type="dcterms:W3CDTF">2018-06-11T20:36:35Z</dcterms:modified>
</cp:coreProperties>
</file>