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d901d64e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d901d64e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d901d64e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d901d64e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901d64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901d64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be271600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be271600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ilxz/ProyectoAlgo2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780913" y="2200650"/>
            <a:ext cx="22308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</a:t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654925" y="3160925"/>
            <a:ext cx="41448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u="sng">
                <a:solidFill>
                  <a:schemeClr val="hlink"/>
                </a:solidFill>
                <a:hlinkClick r:id="rId3"/>
              </a:rPr>
              <a:t>https://github.com/Kilxz/ProyectoAlgo2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700" y="1080088"/>
            <a:ext cx="1932275" cy="19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4294967295" type="subTitle"/>
          </p:nvPr>
        </p:nvSpPr>
        <p:spPr>
          <a:xfrm>
            <a:off x="485625" y="4660729"/>
            <a:ext cx="31056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Quesada Manuel y Rando Tomás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3"/>
          <p:cNvSpPr txBox="1"/>
          <p:nvPr>
            <p:ph idx="4294967295" type="subTitle"/>
          </p:nvPr>
        </p:nvSpPr>
        <p:spPr>
          <a:xfrm>
            <a:off x="841325" y="4858554"/>
            <a:ext cx="31056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   14003                    14004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3421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Estructuras usadas:</a:t>
            </a:r>
            <a:endParaRPr/>
          </a:p>
        </p:txBody>
      </p: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311700" y="1505700"/>
            <a:ext cx="8365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Grafo dirigido y ponderado representado mediante listas de adyacencia.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Hashtable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LinkedList (Listas de Python)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6047027" y="4819201"/>
            <a:ext cx="24405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Siendo </a:t>
            </a:r>
            <a:r>
              <a:rPr i="1" lang="es"/>
              <a:t>x</a:t>
            </a:r>
            <a:r>
              <a:rPr lang="es"/>
              <a:t> la “key” y </a:t>
            </a:r>
            <a:r>
              <a:rPr i="1" lang="es"/>
              <a:t>m</a:t>
            </a:r>
            <a:r>
              <a:rPr lang="es"/>
              <a:t> el tamaño de la hash table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0" l="0" r="5159" t="0"/>
          <a:stretch/>
        </p:blipFill>
        <p:spPr>
          <a:xfrm>
            <a:off x="5232900" y="2841363"/>
            <a:ext cx="3911099" cy="20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281700" y="2666327"/>
            <a:ext cx="4951200" cy="18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Crear un grafo dirigido y ponderado representado mediante listas de adyacencia. Inicialmente con las esquinas para posteriormente agregar cada ubicación fija y móvil. En el caso de las móviles, cuando haya que mover alguna, se “desconecta” de su ubicación y se conecta en la nueva.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cada esquina o ubicación se le asigna el siguiente vértice disponible [0,1,2,3,4,....] y se guarda la información en una hash table, donde cada elemento tiene como key su nombre. Por ejemplo, si agregamos la esquina “E4” primero, tendrá la key “E4” y el vértice asociado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3816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 actual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505700"/>
            <a:ext cx="82908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Función que transforma la información del txt en una lista de esquinas (e1, e2, e3,...) y una lista de tuplas conteniendo las aristas ((e1, e2, 24), (e2, e3, 12)...)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Funciones relacionadas a la hashtable (hashFunction, dictionary, insert, search)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Función para crear el mapa (solo esquinas) con un grafo mediante listas de adyacencia, con ayuda de la hashtable y las listas de la primer función.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Algoritmo de Dijkstra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5157725" y="2465550"/>
            <a:ext cx="3490800" cy="818700"/>
          </a:xfrm>
          <a:prstGeom prst="roundRect">
            <a:avLst>
              <a:gd fmla="val 16667" name="adj"/>
            </a:avLst>
          </a:prstGeom>
          <a:solidFill>
            <a:srgbClr val="3139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303100"/>
            <a:ext cx="4260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encontrados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478300"/>
            <a:ext cx="3881100" cy="28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Complejidad de Dijkstra O(V^3)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Comandos para ingresar datos (ubicaciones fijas,  autos y personas)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Serialización del mapa</a:t>
            </a:r>
            <a:endParaRPr sz="1800"/>
          </a:p>
        </p:txBody>
      </p:sp>
      <p:cxnSp>
        <p:nvCxnSpPr>
          <p:cNvPr id="91" name="Google Shape;91;p16"/>
          <p:cNvCxnSpPr/>
          <p:nvPr/>
        </p:nvCxnSpPr>
        <p:spPr>
          <a:xfrm flipH="1">
            <a:off x="4489188" y="10650"/>
            <a:ext cx="14100" cy="5122200"/>
          </a:xfrm>
          <a:prstGeom prst="straightConnector1">
            <a:avLst/>
          </a:prstGeom>
          <a:noFill/>
          <a:ln cap="flat" cmpd="sng" w="152400">
            <a:solidFill>
              <a:srgbClr val="3139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6"/>
          <p:cNvSpPr txBox="1"/>
          <p:nvPr>
            <p:ph type="title"/>
          </p:nvPr>
        </p:nvSpPr>
        <p:spPr>
          <a:xfrm>
            <a:off x="4799675" y="303100"/>
            <a:ext cx="4260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para llegar a tiempo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742725" y="1377475"/>
            <a:ext cx="4190700" cy="3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s" sz="1600"/>
              <a:t>Función para agregar/eliminar vértices referidos a ubicaciones móviles y solo agregar, en el caso de las ubicaciones fijas.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25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s" sz="1600">
                <a:solidFill>
                  <a:schemeClr val="lt1"/>
                </a:solidFill>
              </a:rPr>
              <a:t>Función que calcule los 3 autos más cercanos a la persona y verifique que pueda pagarlos.</a:t>
            </a:r>
            <a:endParaRPr sz="16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25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s" sz="1600"/>
              <a:t>Función la cual dada esa información, realice todo el proceso del viaje. Incluido el menú interactivo del usuario.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25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s" sz="1600"/>
              <a:t>Guardar el mapa completo para que no sea cargado nuevamente.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4665875" y="4823000"/>
            <a:ext cx="4527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000">
                <a:solidFill>
                  <a:schemeClr val="dk1"/>
                </a:solidFill>
              </a:rPr>
              <a:t>Expectativa:  Finalizar en semana del 5/06  y dedicar el resto a pulir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