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68" r:id="rId8"/>
    <p:sldId id="269" r:id="rId9"/>
    <p:sldId id="271" r:id="rId10"/>
    <p:sldId id="273" r:id="rId11"/>
    <p:sldId id="272" r:id="rId12"/>
    <p:sldId id="274" r:id="rId13"/>
    <p:sldId id="275" r:id="rId14"/>
    <p:sldId id="277" r:id="rId15"/>
    <p:sldId id="276" r:id="rId16"/>
    <p:sldId id="278" r:id="rId17"/>
    <p:sldId id="280" r:id="rId18"/>
    <p:sldId id="281" r:id="rId19"/>
    <p:sldId id="282" r:id="rId20"/>
    <p:sldId id="283" r:id="rId21"/>
    <p:sldId id="279" r:id="rId2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2358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5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4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69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97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00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4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4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363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770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13870-F885-470B-A94E-4DD6BB4407F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8A8E-37FE-421A-97E5-0A101EC56F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795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ko/authentication/connecting-to-github-with-ssh/generating-a-new-ssh-key-and-adding-it-to-the-ssh-agent" TargetMode="External"/><Relationship Id="rId2" Type="http://schemas.openxmlformats.org/officeDocument/2006/relationships/hyperlink" Target="https://learn.microsoft.com/ko-kr/windows-server/administration/openssh/openssh_keymanageme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://192.168.30.112:8083/check/training_git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30.112:8083/check/training_git1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syjung@cs-holdings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GUI Client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환경구축</a:t>
            </a:r>
            <a:r>
              <a:rPr lang="en-US" altLang="ko-KR" dirty="0" smtClean="0"/>
              <a:t>(Ubuntu, Windows)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50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 (Windows </a:t>
            </a:r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Client)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Source Tree </a:t>
            </a:r>
            <a:r>
              <a:rPr lang="ko-KR" altLang="en-US" sz="1100" dirty="0" smtClean="0"/>
              <a:t>설치</a:t>
            </a:r>
            <a:r>
              <a:rPr lang="en-US" altLang="ko-KR" sz="1100" dirty="0" smtClean="0"/>
              <a:t>:</a:t>
            </a:r>
          </a:p>
          <a:p>
            <a:r>
              <a:rPr lang="ko-KR" altLang="en-US" sz="1100" dirty="0" smtClean="0"/>
              <a:t>아래 경로에서 다운로드</a:t>
            </a:r>
            <a:endParaRPr lang="en-US" altLang="ko-KR" sz="1100" dirty="0" smtClean="0"/>
          </a:p>
          <a:p>
            <a:r>
              <a:rPr lang="en-US" altLang="ko-KR" sz="1100" dirty="0">
                <a:hlinkClick r:id="rId2"/>
              </a:rPr>
              <a:t>https://www.sourcetreeapp.com</a:t>
            </a:r>
            <a:r>
              <a:rPr lang="en-US" altLang="ko-KR" sz="1100" dirty="0" smtClean="0">
                <a:hlinkClick r:id="rId2"/>
              </a:rPr>
              <a:t>/</a:t>
            </a:r>
            <a:endParaRPr lang="en-US" altLang="ko-KR" sz="1100" dirty="0" smtClean="0"/>
          </a:p>
          <a:p>
            <a:r>
              <a:rPr lang="ko-KR" altLang="en-US" sz="1100" dirty="0" smtClean="0"/>
              <a:t>윈도우용을 다운로드 받아서 설치 진</a:t>
            </a:r>
            <a:r>
              <a:rPr lang="ko-KR" altLang="en-US" sz="1100" dirty="0"/>
              <a:t>행</a:t>
            </a:r>
            <a:endParaRPr lang="en-US" altLang="ko-KR" sz="1100" dirty="0"/>
          </a:p>
          <a:p>
            <a:r>
              <a:rPr lang="ko-KR" altLang="en-US" sz="1100" dirty="0" smtClean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아래처럼 </a:t>
            </a:r>
            <a:r>
              <a:rPr lang="en-US" altLang="ko-KR" sz="1100" dirty="0" err="1" smtClean="0"/>
              <a:t>Bitbucket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설정 관련 화면이 나오면 건너뛰기 선택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다음버튼 클릭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Mercurial </a:t>
            </a:r>
            <a:r>
              <a:rPr lang="ko-KR" altLang="en-US" sz="1100" dirty="0" smtClean="0"/>
              <a:t>선택 화면 나오면 해제 </a:t>
            </a:r>
            <a:r>
              <a:rPr lang="en-US" altLang="ko-KR" sz="1100" dirty="0" smtClean="0">
                <a:sym typeface="Wingdings" panose="05000000000000000000" pitchFamily="2" charset="2"/>
              </a:rPr>
              <a:t></a:t>
            </a:r>
            <a:r>
              <a:rPr lang="ko-KR" altLang="en-US" sz="1100" dirty="0" smtClean="0"/>
              <a:t> 다음 버튼 클릭</a:t>
            </a:r>
            <a:endParaRPr lang="en-US" altLang="ko-KR" sz="1100" dirty="0"/>
          </a:p>
          <a:p>
            <a:r>
              <a:rPr lang="en-US" altLang="ko-KR" sz="1100" dirty="0" smtClean="0"/>
              <a:t> - user name, email</a:t>
            </a:r>
            <a:r>
              <a:rPr lang="ko-KR" altLang="en-US" sz="1100" dirty="0" smtClean="0"/>
              <a:t>입력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다음 버튼 클릭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ssh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키 선택화면 나오면 </a:t>
            </a:r>
            <a:r>
              <a:rPr lang="en-US" altLang="ko-KR" sz="1100" dirty="0" smtClean="0">
                <a:sym typeface="Wingdings" panose="05000000000000000000" pitchFamily="2" charset="2"/>
              </a:rPr>
              <a:t>‘</a:t>
            </a:r>
            <a:r>
              <a:rPr lang="ko-KR" altLang="en-US" sz="1100" dirty="0" smtClean="0">
                <a:sym typeface="Wingdings" panose="05000000000000000000" pitchFamily="2" charset="2"/>
              </a:rPr>
              <a:t>아니요</a:t>
            </a:r>
            <a:r>
              <a:rPr lang="en-US" altLang="ko-KR" sz="1100" dirty="0" smtClean="0">
                <a:sym typeface="Wingdings" panose="05000000000000000000" pitchFamily="2" charset="2"/>
              </a:rPr>
              <a:t>’</a:t>
            </a:r>
            <a:r>
              <a:rPr lang="ko-KR" altLang="en-US" sz="1100" dirty="0" smtClean="0">
                <a:sym typeface="Wingdings" panose="05000000000000000000" pitchFamily="2" charset="2"/>
              </a:rPr>
              <a:t> 버튼을 누름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설치 완료됨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" y="2276872"/>
            <a:ext cx="432973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625" y="2271202"/>
            <a:ext cx="4363871" cy="26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869" y="4295711"/>
            <a:ext cx="4169717" cy="256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66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key 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 (Windows)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 key </a:t>
            </a:r>
            <a:r>
              <a:rPr lang="ko-KR" altLang="en-US" sz="1100" dirty="0" smtClean="0"/>
              <a:t>생성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Window</a:t>
            </a:r>
            <a:r>
              <a:rPr lang="ko-KR" altLang="en-US" sz="1100" dirty="0" smtClean="0"/>
              <a:t>버튼 </a:t>
            </a:r>
            <a:r>
              <a:rPr lang="en-US" altLang="ko-KR" sz="1100" dirty="0" smtClean="0"/>
              <a:t>+ s</a:t>
            </a:r>
            <a:r>
              <a:rPr lang="ko-KR" altLang="en-US" sz="1100" dirty="0" smtClean="0"/>
              <a:t>버튼 누름 </a:t>
            </a:r>
            <a:r>
              <a:rPr lang="en-US" altLang="ko-KR" sz="1100" dirty="0" smtClean="0">
                <a:sym typeface="Wingdings" panose="05000000000000000000" pitchFamily="2" charset="2"/>
              </a:rPr>
              <a:t> ‘power’ </a:t>
            </a:r>
            <a:r>
              <a:rPr lang="ko-KR" altLang="en-US" sz="1100" dirty="0" smtClean="0">
                <a:sym typeface="Wingdings" panose="05000000000000000000" pitchFamily="2" charset="2"/>
              </a:rPr>
              <a:t>입력 </a:t>
            </a:r>
            <a:r>
              <a:rPr lang="en-US" altLang="ko-KR" sz="1100" dirty="0" smtClean="0">
                <a:sym typeface="Wingdings" panose="05000000000000000000" pitchFamily="2" charset="2"/>
              </a:rPr>
              <a:t> Windows Power </a:t>
            </a:r>
            <a:r>
              <a:rPr lang="en-US" altLang="ko-KR" sz="1100" dirty="0">
                <a:sym typeface="Wingdings" panose="05000000000000000000" pitchFamily="2" charset="2"/>
              </a:rPr>
              <a:t>S</a:t>
            </a:r>
            <a:r>
              <a:rPr lang="en-US" altLang="ko-KR" sz="1100" dirty="0" smtClean="0">
                <a:sym typeface="Wingdings" panose="05000000000000000000" pitchFamily="2" charset="2"/>
              </a:rPr>
              <a:t>hell</a:t>
            </a:r>
            <a:r>
              <a:rPr lang="ko-KR" altLang="en-US" sz="1100" dirty="0" smtClean="0">
                <a:sym typeface="Wingdings" panose="05000000000000000000" pitchFamily="2" charset="2"/>
              </a:rPr>
              <a:t>선택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 err="1">
                <a:sym typeface="Wingdings" panose="05000000000000000000" pitchFamily="2" charset="2"/>
              </a:rPr>
              <a:t>ssh-keygen</a:t>
            </a:r>
            <a:r>
              <a:rPr lang="en-US" altLang="ko-KR" sz="1100" dirty="0">
                <a:sym typeface="Wingdings" panose="05000000000000000000" pitchFamily="2" charset="2"/>
              </a:rPr>
              <a:t> -t 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ecdsa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입력 </a:t>
            </a:r>
            <a:r>
              <a:rPr lang="en-US" altLang="ko-KR" sz="1100" dirty="0" smtClean="0">
                <a:sym typeface="Wingdings" panose="05000000000000000000" pitchFamily="2" charset="2"/>
              </a:rPr>
              <a:t> C:\Users\&lt;user name&gt;\id_ecdsa.pub </a:t>
            </a:r>
            <a:r>
              <a:rPr lang="ko-KR" altLang="en-US" sz="1100" dirty="0" smtClean="0">
                <a:sym typeface="Wingdings" panose="05000000000000000000" pitchFamily="2" charset="2"/>
              </a:rPr>
              <a:t>경로에 생성된다</a:t>
            </a:r>
            <a:r>
              <a:rPr lang="en-US" altLang="ko-KR" sz="1100" dirty="0" smtClean="0">
                <a:sym typeface="Wingdings" panose="05000000000000000000" pitchFamily="2" charset="2"/>
              </a:rPr>
              <a:t>.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 Password</a:t>
            </a:r>
            <a:r>
              <a:rPr lang="ko-KR" altLang="en-US" sz="1100" dirty="0" smtClean="0">
                <a:sym typeface="Wingdings" panose="05000000000000000000" pitchFamily="2" charset="2"/>
              </a:rPr>
              <a:t>는 본인이 편한 패스워드 입력하면 된다</a:t>
            </a:r>
            <a:r>
              <a:rPr lang="en-US" altLang="ko-KR" sz="1100" dirty="0" smtClean="0">
                <a:sym typeface="Wingdings" panose="05000000000000000000" pitchFamily="2" charset="2"/>
              </a:rPr>
              <a:t>.(1234</a:t>
            </a:r>
            <a:r>
              <a:rPr lang="ko-KR" altLang="en-US" sz="1100" dirty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등</a:t>
            </a:r>
            <a:r>
              <a:rPr lang="en-US" altLang="ko-KR" sz="1100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100" dirty="0" smtClean="0">
                <a:sym typeface="Wingdings" panose="05000000000000000000" pitchFamily="2" charset="2"/>
              </a:rPr>
              <a:t>그냥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엔터를</a:t>
            </a:r>
            <a:r>
              <a:rPr lang="ko-KR" altLang="en-US" sz="1100" dirty="0" smtClean="0">
                <a:sym typeface="Wingdings" panose="05000000000000000000" pitchFamily="2" charset="2"/>
              </a:rPr>
              <a:t> 입력하면 패스워드를 사용하지 않고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커밋할</a:t>
            </a:r>
            <a:r>
              <a:rPr lang="ko-KR" altLang="en-US" sz="1100" dirty="0" smtClean="0">
                <a:sym typeface="Wingdings" panose="05000000000000000000" pitchFamily="2" charset="2"/>
              </a:rPr>
              <a:t> 수 있다</a:t>
            </a:r>
            <a:r>
              <a:rPr lang="en-US" altLang="ko-KR" sz="1100" dirty="0" smtClean="0">
                <a:sym typeface="Wingdings" panose="05000000000000000000" pitchFamily="2" charset="2"/>
              </a:rPr>
              <a:t>.</a:t>
            </a: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en-US" altLang="ko-KR" sz="1100" dirty="0" smtClean="0">
                <a:sym typeface="Wingdings" panose="05000000000000000000" pitchFamily="2" charset="2"/>
                <a:hlinkClick r:id="rId2"/>
              </a:rPr>
              <a:t>learn.microsoft.com/ko-kr/windows-server/administration/openssh/openssh_keymanagement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en-US" altLang="ko-KR" sz="1100" dirty="0" err="1" smtClean="0">
                <a:sym typeface="Wingdings" panose="05000000000000000000" pitchFamily="2" charset="2"/>
              </a:rPr>
              <a:t>Git</a:t>
            </a:r>
            <a:r>
              <a:rPr lang="en-US" altLang="ko-KR" sz="1100" dirty="0" smtClean="0">
                <a:sym typeface="Wingdings" panose="05000000000000000000" pitchFamily="2" charset="2"/>
              </a:rPr>
              <a:t> bash</a:t>
            </a:r>
            <a:r>
              <a:rPr lang="ko-KR" altLang="en-US" sz="1100" dirty="0" smtClean="0">
                <a:sym typeface="Wingdings" panose="05000000000000000000" pitchFamily="2" charset="2"/>
              </a:rPr>
              <a:t>를 사용해도 된다</a:t>
            </a:r>
            <a:r>
              <a:rPr lang="en-US" altLang="ko-KR" sz="1100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100" dirty="0">
                <a:sym typeface="Wingdings" panose="05000000000000000000" pitchFamily="2" charset="2"/>
                <a:hlinkClick r:id="rId3"/>
              </a:rPr>
              <a:t>https://</a:t>
            </a:r>
            <a:r>
              <a:rPr lang="en-US" altLang="ko-KR" sz="1100" dirty="0" smtClean="0">
                <a:sym typeface="Wingdings" panose="05000000000000000000" pitchFamily="2" charset="2"/>
                <a:hlinkClick r:id="rId3"/>
              </a:rPr>
              <a:t>docs.github.com/ko/authentication/connecting-to-github-with-ssh/generating-a-new-ssh-key-and-adding-it-to-the-ssh-agent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708920"/>
            <a:ext cx="5821363" cy="402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622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생성한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key</a:t>
            </a:r>
            <a:r>
              <a:rPr lang="ko-KR" altLang="en-US" sz="1600" dirty="0" smtClean="0"/>
              <a:t>를 </a:t>
            </a:r>
            <a:r>
              <a:rPr lang="en-US" altLang="ko-KR" sz="1600" dirty="0" err="1" smtClean="0"/>
              <a:t>gitlab</a:t>
            </a:r>
            <a:r>
              <a:rPr lang="ko-KR" altLang="en-US" sz="1600" dirty="0" smtClean="0"/>
              <a:t>에 등록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앞에서 생성한 </a:t>
            </a:r>
            <a:r>
              <a:rPr lang="en-US" altLang="ko-KR" sz="1100" dirty="0"/>
              <a:t>key</a:t>
            </a:r>
            <a:r>
              <a:rPr lang="ko-KR" altLang="en-US" sz="1100" dirty="0"/>
              <a:t>를 확인</a:t>
            </a:r>
            <a:r>
              <a:rPr lang="en-US" altLang="ko-KR" sz="1100" dirty="0"/>
              <a:t>:</a:t>
            </a:r>
          </a:p>
          <a:p>
            <a:r>
              <a:rPr lang="ko-KR" altLang="en-US" sz="1100" dirty="0"/>
              <a:t>아래 경로로 이동해서 </a:t>
            </a:r>
            <a:r>
              <a:rPr lang="en-US" altLang="ko-KR" sz="1100" dirty="0">
                <a:sym typeface="Wingdings" panose="05000000000000000000" pitchFamily="2" charset="2"/>
              </a:rPr>
              <a:t>Id_ecdsa.pub</a:t>
            </a:r>
            <a:r>
              <a:rPr lang="ko-KR" altLang="en-US" sz="1100" dirty="0">
                <a:sym typeface="Wingdings" panose="05000000000000000000" pitchFamily="2" charset="2"/>
              </a:rPr>
              <a:t>파일을 메모장으로 연다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  <a:endParaRPr lang="en-US" altLang="ko-KR" sz="1100" dirty="0"/>
          </a:p>
          <a:p>
            <a:r>
              <a:rPr lang="en-US" altLang="ko-KR" sz="1100" dirty="0"/>
              <a:t>C:\Users\syjung\.ssh</a:t>
            </a:r>
          </a:p>
          <a:p>
            <a:r>
              <a:rPr lang="ko-KR" altLang="en-US" sz="1100" dirty="0">
                <a:sym typeface="Wingdings" panose="05000000000000000000" pitchFamily="2" charset="2"/>
              </a:rPr>
              <a:t>메모장에서 텍스트를 모두 선택 </a:t>
            </a:r>
            <a:r>
              <a:rPr lang="en-US" altLang="ko-KR" sz="1100" dirty="0">
                <a:sym typeface="Wingdings" panose="05000000000000000000" pitchFamily="2" charset="2"/>
              </a:rPr>
              <a:t> ctrl + c  </a:t>
            </a:r>
            <a:r>
              <a:rPr lang="ko-KR" altLang="en-US" sz="1100" dirty="0">
                <a:sym typeface="Wingdings" panose="05000000000000000000" pitchFamily="2" charset="2"/>
              </a:rPr>
              <a:t>클립보드에 복사됨</a:t>
            </a:r>
            <a:endParaRPr lang="en-US" altLang="ko-KR" sz="1100" dirty="0">
              <a:sym typeface="Wingdings" panose="05000000000000000000" pitchFamily="2" charset="2"/>
            </a:endParaRPr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 key</a:t>
            </a:r>
            <a:r>
              <a:rPr lang="ko-KR" altLang="en-US" sz="1100" dirty="0" smtClean="0"/>
              <a:t>를 </a:t>
            </a:r>
            <a:r>
              <a:rPr lang="en-US" altLang="ko-KR" sz="1100" dirty="0" err="1" smtClean="0"/>
              <a:t>Gitlab</a:t>
            </a:r>
            <a:r>
              <a:rPr lang="en-US" altLang="ko-KR" sz="1100" dirty="0" smtClean="0"/>
              <a:t> server</a:t>
            </a:r>
            <a:r>
              <a:rPr lang="ko-KR" altLang="en-US" sz="1100" dirty="0" smtClean="0"/>
              <a:t>에 등록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server</a:t>
            </a:r>
            <a:r>
              <a:rPr lang="ko-KR" altLang="en-US" sz="1100" dirty="0">
                <a:sym typeface="Wingdings" panose="05000000000000000000" pitchFamily="2" charset="2"/>
              </a:rPr>
              <a:t>에 등록하기 위해 브라우저를 열고 </a:t>
            </a:r>
            <a:r>
              <a:rPr lang="en-US" altLang="ko-KR" sz="1100" dirty="0" err="1">
                <a:sym typeface="Wingdings" panose="05000000000000000000" pitchFamily="2" charset="2"/>
              </a:rPr>
              <a:t>gitlab</a:t>
            </a:r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err="1">
                <a:sym typeface="Wingdings" panose="05000000000000000000" pitchFamily="2" charset="2"/>
              </a:rPr>
              <a:t>url</a:t>
            </a:r>
            <a:r>
              <a:rPr lang="ko-KR" altLang="en-US" sz="1100" dirty="0">
                <a:sym typeface="Wingdings" panose="05000000000000000000" pitchFamily="2" charset="2"/>
              </a:rPr>
              <a:t>로 접속</a:t>
            </a:r>
            <a:r>
              <a:rPr lang="en-US" altLang="ko-KR" sz="1100" dirty="0">
                <a:sym typeface="Wingdings" panose="05000000000000000000" pitchFamily="2" charset="2"/>
              </a:rPr>
              <a:t>, </a:t>
            </a:r>
            <a:r>
              <a:rPr lang="ko-KR" altLang="en-US" sz="1100" dirty="0" err="1">
                <a:sym typeface="Wingdings" panose="05000000000000000000" pitchFamily="2" charset="2"/>
              </a:rPr>
              <a:t>로그인을</a:t>
            </a:r>
            <a:r>
              <a:rPr lang="ko-KR" altLang="en-US" sz="1100" dirty="0">
                <a:sym typeface="Wingdings" panose="05000000000000000000" pitchFamily="2" charset="2"/>
              </a:rPr>
              <a:t> 한다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http://192.168.30.112:8083</a:t>
            </a:r>
          </a:p>
          <a:p>
            <a:endParaRPr lang="en-US" altLang="ko-KR" sz="1100" dirty="0">
              <a:sym typeface="Wingdings" panose="05000000000000000000" pitchFamily="2" charset="2"/>
            </a:endParaRPr>
          </a:p>
          <a:p>
            <a:r>
              <a:rPr lang="ko-KR" altLang="en-US" sz="1100" dirty="0">
                <a:sym typeface="Wingdings" panose="05000000000000000000" pitchFamily="2" charset="2"/>
              </a:rPr>
              <a:t>왼쪽 상단의 </a:t>
            </a:r>
            <a:r>
              <a:rPr lang="ko-KR" altLang="en-US" sz="1100" dirty="0" err="1">
                <a:sym typeface="Wingdings" panose="05000000000000000000" pitchFamily="2" charset="2"/>
              </a:rPr>
              <a:t>사이드바</a:t>
            </a:r>
            <a:r>
              <a:rPr lang="ko-KR" altLang="en-US" sz="1100" dirty="0">
                <a:sym typeface="Wingdings" panose="05000000000000000000" pitchFamily="2" charset="2"/>
              </a:rPr>
              <a:t> 아이콘 클릭 </a:t>
            </a:r>
            <a:r>
              <a:rPr lang="en-US" altLang="ko-KR" sz="1100" dirty="0">
                <a:sym typeface="Wingdings" panose="05000000000000000000" pitchFamily="2" charset="2"/>
              </a:rPr>
              <a:t>-&gt; </a:t>
            </a:r>
            <a:r>
              <a:rPr lang="ko-KR" altLang="en-US" sz="1100" dirty="0">
                <a:sym typeface="Wingdings" panose="05000000000000000000" pitchFamily="2" charset="2"/>
              </a:rPr>
              <a:t>오른 쪽의 </a:t>
            </a:r>
            <a:r>
              <a:rPr lang="en-US" altLang="ko-KR" sz="1100" dirty="0">
                <a:sym typeface="Wingdings" panose="05000000000000000000" pitchFamily="2" charset="2"/>
              </a:rPr>
              <a:t>avatar</a:t>
            </a:r>
            <a:r>
              <a:rPr lang="ko-KR" altLang="en-US" sz="1100" dirty="0">
                <a:sym typeface="Wingdings" panose="05000000000000000000" pitchFamily="2" charset="2"/>
              </a:rPr>
              <a:t>아이콘 클릭 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-&gt; Edit Profile</a:t>
            </a:r>
            <a:r>
              <a:rPr lang="ko-KR" altLang="en-US" sz="1100" dirty="0">
                <a:sym typeface="Wingdings" panose="05000000000000000000" pitchFamily="2" charset="2"/>
              </a:rPr>
              <a:t>선택 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-&gt; </a:t>
            </a:r>
            <a:r>
              <a:rPr lang="ko-KR" altLang="en-US" sz="1100" dirty="0">
                <a:sym typeface="Wingdings" panose="05000000000000000000" pitchFamily="2" charset="2"/>
              </a:rPr>
              <a:t>왼쪽 상단의 </a:t>
            </a:r>
            <a:r>
              <a:rPr lang="ko-KR" altLang="en-US" sz="1100" dirty="0" err="1">
                <a:sym typeface="Wingdings" panose="05000000000000000000" pitchFamily="2" charset="2"/>
              </a:rPr>
              <a:t>사이드바</a:t>
            </a:r>
            <a:r>
              <a:rPr lang="ko-KR" altLang="en-US" sz="1100" dirty="0">
                <a:sym typeface="Wingdings" panose="05000000000000000000" pitchFamily="2" charset="2"/>
              </a:rPr>
              <a:t> 아이콘 클릭 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-&gt; </a:t>
            </a:r>
            <a:r>
              <a:rPr lang="en-US" altLang="ko-KR" sz="1100" dirty="0">
                <a:sym typeface="Wingdings" panose="05000000000000000000" pitchFamily="2" charset="2"/>
              </a:rPr>
              <a:t>SSH Keys </a:t>
            </a:r>
            <a:r>
              <a:rPr lang="ko-KR" altLang="en-US" sz="1100" dirty="0">
                <a:sym typeface="Wingdings" panose="05000000000000000000" pitchFamily="2" charset="2"/>
              </a:rPr>
              <a:t>선택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-&gt; Add new key </a:t>
            </a:r>
            <a:r>
              <a:rPr lang="ko-KR" altLang="en-US" sz="1100" dirty="0">
                <a:sym typeface="Wingdings" panose="05000000000000000000" pitchFamily="2" charset="2"/>
              </a:rPr>
              <a:t>선택 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-&gt; key box</a:t>
            </a:r>
            <a:r>
              <a:rPr lang="ko-KR" altLang="en-US" sz="1100" dirty="0">
                <a:sym typeface="Wingdings" panose="05000000000000000000" pitchFamily="2" charset="2"/>
              </a:rPr>
              <a:t>에 클립보드에 복사된 내용을 </a:t>
            </a:r>
            <a:r>
              <a:rPr lang="ko-KR" altLang="en-US" sz="1100" dirty="0" err="1">
                <a:sym typeface="Wingdings" panose="05000000000000000000" pitchFamily="2" charset="2"/>
              </a:rPr>
              <a:t>붙여넣기</a:t>
            </a:r>
            <a:r>
              <a:rPr lang="ko-KR" altLang="en-US" sz="1100" dirty="0">
                <a:sym typeface="Wingdings" panose="05000000000000000000" pitchFamily="2" charset="2"/>
              </a:rPr>
              <a:t> 함</a:t>
            </a:r>
            <a:r>
              <a:rPr lang="en-US" altLang="ko-KR" sz="1100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sz="1100" dirty="0">
                <a:sym typeface="Wingdings" panose="05000000000000000000" pitchFamily="2" charset="2"/>
              </a:rPr>
              <a:t>(</a:t>
            </a:r>
            <a:r>
              <a:rPr lang="en-US" altLang="ko-KR" sz="1100" dirty="0" err="1">
                <a:sym typeface="Wingdings" panose="05000000000000000000" pitchFamily="2" charset="2"/>
              </a:rPr>
              <a:t>ubuntu</a:t>
            </a:r>
            <a:r>
              <a:rPr lang="en-US" altLang="ko-KR" sz="1100" dirty="0">
                <a:sym typeface="Wingdings" panose="05000000000000000000" pitchFamily="2" charset="2"/>
              </a:rPr>
              <a:t>: </a:t>
            </a:r>
            <a:r>
              <a:rPr lang="en-US" altLang="ko-KR" sz="1100" dirty="0" err="1">
                <a:sym typeface="Wingdings" panose="05000000000000000000" pitchFamily="2" charset="2"/>
              </a:rPr>
              <a:t>ctrl+shift+v</a:t>
            </a:r>
            <a:r>
              <a:rPr lang="en-US" altLang="ko-KR" sz="1100" dirty="0">
                <a:sym typeface="Wingdings" panose="05000000000000000000" pitchFamily="2" charset="2"/>
              </a:rPr>
              <a:t>, win: mouse wheel or right click</a:t>
            </a:r>
            <a:r>
              <a:rPr lang="en-US" altLang="ko-KR" sz="1100" dirty="0" smtClean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933056"/>
            <a:ext cx="5074940" cy="181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716016" y="5085184"/>
            <a:ext cx="72008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70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key </a:t>
            </a:r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앞에서 생성한 </a:t>
            </a:r>
            <a:r>
              <a:rPr lang="en-US" altLang="ko-KR" sz="1100" dirty="0"/>
              <a:t>key</a:t>
            </a:r>
            <a:r>
              <a:rPr lang="ko-KR" altLang="en-US" sz="1100" dirty="0"/>
              <a:t>를 </a:t>
            </a:r>
            <a:r>
              <a:rPr lang="en-US" altLang="ko-KR" sz="1100" dirty="0" smtClean="0"/>
              <a:t>source tree</a:t>
            </a:r>
            <a:r>
              <a:rPr lang="ko-KR" altLang="en-US" sz="1100" dirty="0" smtClean="0"/>
              <a:t>에 등록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err="1" smtClean="0"/>
              <a:t>PuTTY</a:t>
            </a:r>
            <a:r>
              <a:rPr lang="ko-KR" altLang="en-US" sz="1100" dirty="0"/>
              <a:t> </a:t>
            </a:r>
            <a:r>
              <a:rPr lang="ko-KR" altLang="en-US" sz="1100" dirty="0" smtClean="0"/>
              <a:t>설치</a:t>
            </a:r>
            <a:r>
              <a:rPr lang="en-US" altLang="ko-KR" sz="1100" dirty="0"/>
              <a:t>(</a:t>
            </a:r>
            <a:r>
              <a:rPr lang="en-US" altLang="ko-KR" sz="1100" dirty="0">
                <a:hlinkClick r:id="rId2"/>
              </a:rPr>
              <a:t>https://www.chiark.greenend.org.uk/~</a:t>
            </a:r>
            <a:r>
              <a:rPr lang="en-US" altLang="ko-KR" sz="1100" dirty="0" smtClean="0">
                <a:hlinkClick r:id="rId2"/>
              </a:rPr>
              <a:t>sgtatham/putty/latest.html</a:t>
            </a:r>
            <a:r>
              <a:rPr lang="en-US" altLang="ko-KR" sz="1100" dirty="0" smtClean="0"/>
              <a:t>)</a:t>
            </a:r>
            <a:endParaRPr lang="en-US" altLang="ko-KR" sz="1100" dirty="0"/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 Window</a:t>
            </a:r>
            <a:r>
              <a:rPr lang="ko-KR" altLang="en-US" sz="1100" dirty="0" smtClean="0">
                <a:sym typeface="Wingdings" panose="05000000000000000000" pitchFamily="2" charset="2"/>
              </a:rPr>
              <a:t>버튼 </a:t>
            </a:r>
            <a:r>
              <a:rPr lang="en-US" altLang="ko-KR" sz="1100" dirty="0" smtClean="0">
                <a:sym typeface="Wingdings" panose="05000000000000000000" pitchFamily="2" charset="2"/>
              </a:rPr>
              <a:t>+ s</a:t>
            </a:r>
            <a:r>
              <a:rPr lang="ko-KR" altLang="en-US" sz="1100" dirty="0" smtClean="0">
                <a:sym typeface="Wingdings" panose="05000000000000000000" pitchFamily="2" charset="2"/>
              </a:rPr>
              <a:t>버튼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PuTTYgen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입력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엔터</a:t>
            </a:r>
            <a:endParaRPr lang="en-US" altLang="ko-KR" sz="1100" dirty="0" smtClean="0"/>
          </a:p>
          <a:p>
            <a:pPr marL="171450" indent="-171450">
              <a:buFont typeface="Wingdings"/>
              <a:buChar char="à"/>
            </a:pPr>
            <a:r>
              <a:rPr lang="en-US" altLang="ko-KR" sz="1100" dirty="0" smtClean="0">
                <a:sym typeface="Wingdings" panose="05000000000000000000" pitchFamily="2" charset="2"/>
              </a:rPr>
              <a:t>Load</a:t>
            </a:r>
            <a:r>
              <a:rPr lang="ko-KR" altLang="en-US" sz="1100" dirty="0" smtClean="0">
                <a:sym typeface="Wingdings" panose="05000000000000000000" pitchFamily="2" charset="2"/>
              </a:rPr>
              <a:t>버튼 클릭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en-US" altLang="ko-KR" sz="1100" dirty="0"/>
              <a:t>C:\Users\syjung\.ssh</a:t>
            </a:r>
            <a:r>
              <a:rPr lang="ko-KR" altLang="en-US" sz="1100" dirty="0"/>
              <a:t>경로로 이동</a:t>
            </a:r>
            <a:r>
              <a:rPr lang="en-US" altLang="ko-KR" sz="1100" dirty="0" smtClean="0">
                <a:sym typeface="Wingdings" panose="05000000000000000000" pitchFamily="2" charset="2"/>
              </a:rPr>
              <a:t>  </a:t>
            </a:r>
            <a:r>
              <a:rPr lang="ko-KR" altLang="en-US" sz="1100" dirty="0" smtClean="0">
                <a:sym typeface="Wingdings" panose="05000000000000000000" pitchFamily="2" charset="2"/>
              </a:rPr>
              <a:t>우측 하단의 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PuTTY</a:t>
            </a:r>
            <a:r>
              <a:rPr lang="en-US" altLang="ko-KR" sz="1100" dirty="0" smtClean="0">
                <a:sym typeface="Wingdings" panose="05000000000000000000" pitchFamily="2" charset="2"/>
              </a:rPr>
              <a:t> Private Key Files</a:t>
            </a:r>
            <a:r>
              <a:rPr lang="ko-KR" altLang="en-US" sz="1100" dirty="0" smtClean="0">
                <a:sym typeface="Wingdings" panose="05000000000000000000" pitchFamily="2" charset="2"/>
              </a:rPr>
              <a:t>를 클릭</a:t>
            </a:r>
            <a:r>
              <a:rPr lang="en-US" altLang="ko-KR" sz="1100" dirty="0" smtClean="0">
                <a:sym typeface="Wingdings" panose="05000000000000000000" pitchFamily="2" charset="2"/>
              </a:rPr>
              <a:t>, All Files(*.*) </a:t>
            </a:r>
            <a:r>
              <a:rPr lang="ko-KR" altLang="en-US" sz="1100" dirty="0" smtClean="0">
                <a:sym typeface="Wingdings" panose="05000000000000000000" pitchFamily="2" charset="2"/>
              </a:rPr>
              <a:t>클릭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id_ecdsa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선택</a:t>
            </a:r>
            <a:r>
              <a:rPr lang="en-US" altLang="ko-KR" sz="1100" dirty="0" smtClean="0">
                <a:sym typeface="Wingdings" panose="05000000000000000000" pitchFamily="2" charset="2"/>
              </a:rPr>
              <a:t>, </a:t>
            </a:r>
            <a:r>
              <a:rPr lang="ko-KR" altLang="en-US" sz="1100" dirty="0" smtClean="0">
                <a:sym typeface="Wingdings" panose="05000000000000000000" pitchFamily="2" charset="2"/>
              </a:rPr>
              <a:t>열기 클릭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확인 누름</a:t>
            </a:r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98816"/>
            <a:ext cx="3300660" cy="258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44" y="4180512"/>
            <a:ext cx="4002456" cy="216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657" y="4180512"/>
            <a:ext cx="4002456" cy="2165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6372200" y="3290055"/>
            <a:ext cx="85238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87824" y="6021288"/>
            <a:ext cx="955833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16016" y="4797152"/>
            <a:ext cx="2736304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2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key -&gt; </a:t>
            </a:r>
            <a:r>
              <a:rPr lang="en-US" altLang="ko-KR" sz="1600" dirty="0" err="1" smtClean="0"/>
              <a:t>ppk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파일 변환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앞에서 생성한 </a:t>
            </a:r>
            <a:r>
              <a:rPr lang="en-US" altLang="ko-KR" sz="1100" dirty="0"/>
              <a:t>key</a:t>
            </a:r>
            <a:r>
              <a:rPr lang="ko-KR" altLang="en-US" sz="1100" dirty="0"/>
              <a:t>를 </a:t>
            </a:r>
            <a:r>
              <a:rPr lang="en-US" altLang="ko-KR" sz="1100" dirty="0" smtClean="0"/>
              <a:t>source tree</a:t>
            </a:r>
            <a:r>
              <a:rPr lang="ko-KR" altLang="en-US" sz="1100" dirty="0" smtClean="0"/>
              <a:t>에 등록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>
                <a:sym typeface="Wingdings" panose="05000000000000000000" pitchFamily="2" charset="2"/>
              </a:rPr>
              <a:t>Save private key </a:t>
            </a:r>
            <a:r>
              <a:rPr lang="ko-KR" altLang="en-US" sz="1100" dirty="0" smtClean="0">
                <a:sym typeface="Wingdings" panose="05000000000000000000" pitchFamily="2" charset="2"/>
              </a:rPr>
              <a:t>클릭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id_ecdsa_private.ppk</a:t>
            </a:r>
            <a:r>
              <a:rPr lang="en-US" altLang="ko-KR" sz="1100" dirty="0" smtClean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입력</a:t>
            </a:r>
            <a:endParaRPr lang="en-US" altLang="ko-KR" sz="1100" dirty="0" smtClean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7" y="2215456"/>
            <a:ext cx="3300660" cy="2581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654398" y="4056935"/>
            <a:ext cx="77651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306" y="2215456"/>
            <a:ext cx="5395443" cy="291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4401229" y="4490214"/>
            <a:ext cx="648072" cy="1339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7785605" y="4913217"/>
            <a:ext cx="504056" cy="11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068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</a:t>
            </a:r>
            <a:r>
              <a:rPr lang="ko-KR" altLang="en-US" sz="1600" dirty="0" smtClean="0"/>
              <a:t>에 </a:t>
            </a:r>
            <a:r>
              <a:rPr lang="en-US" altLang="ko-KR" sz="1600" dirty="0" err="1" smtClean="0"/>
              <a:t>ssh</a:t>
            </a:r>
            <a:r>
              <a:rPr lang="en-US" altLang="ko-KR" sz="1600" dirty="0" smtClean="0"/>
              <a:t> key </a:t>
            </a:r>
            <a:r>
              <a:rPr lang="ko-KR" altLang="en-US" sz="1600" dirty="0" smtClean="0"/>
              <a:t>등록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앞에서 생성한 </a:t>
            </a:r>
            <a:r>
              <a:rPr lang="en-US" altLang="ko-KR" sz="1100" dirty="0" err="1" smtClean="0"/>
              <a:t>ppk</a:t>
            </a:r>
            <a:r>
              <a:rPr lang="ko-KR" altLang="en-US" sz="1100" dirty="0" smtClean="0"/>
              <a:t>를 </a:t>
            </a:r>
            <a:r>
              <a:rPr lang="en-US" altLang="ko-KR" sz="1100" dirty="0" smtClean="0"/>
              <a:t>source tree</a:t>
            </a:r>
            <a:r>
              <a:rPr lang="ko-KR" altLang="en-US" sz="1100" dirty="0" smtClean="0"/>
              <a:t>에 등록</a:t>
            </a:r>
            <a:r>
              <a:rPr lang="en-US" altLang="ko-KR" sz="1100" dirty="0" smtClean="0"/>
              <a:t>:</a:t>
            </a:r>
            <a:endParaRPr lang="en-US" altLang="ko-KR" sz="1100" dirty="0"/>
          </a:p>
          <a:p>
            <a:r>
              <a:rPr lang="ko-KR" altLang="en-US" sz="1100" dirty="0" smtClean="0"/>
              <a:t>도구 메뉴 </a:t>
            </a:r>
            <a:r>
              <a:rPr lang="en-US" altLang="ko-KR" sz="1100" dirty="0" smtClean="0">
                <a:sym typeface="Wingdings" panose="05000000000000000000" pitchFamily="2" charset="2"/>
              </a:rPr>
              <a:t> SSH </a:t>
            </a:r>
            <a:r>
              <a:rPr lang="ko-KR" altLang="en-US" sz="1100" dirty="0" smtClean="0">
                <a:sym typeface="Wingdings" panose="05000000000000000000" pitchFamily="2" charset="2"/>
              </a:rPr>
              <a:t>관리자 실행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불러오기 </a:t>
            </a:r>
            <a:r>
              <a:rPr lang="en-US" altLang="ko-KR" sz="1100" dirty="0" smtClean="0">
                <a:sym typeface="Wingdings" panose="05000000000000000000" pitchFamily="2" charset="2"/>
              </a:rPr>
              <a:t>(</a:t>
            </a:r>
            <a:r>
              <a:rPr lang="ko-KR" altLang="en-US" sz="1100" dirty="0" smtClean="0">
                <a:sym typeface="Wingdings" panose="05000000000000000000" pitchFamily="2" charset="2"/>
              </a:rPr>
              <a:t>예</a:t>
            </a:r>
            <a:r>
              <a:rPr lang="en-US" altLang="ko-KR" sz="1100" dirty="0" smtClean="0">
                <a:sym typeface="Wingdings" panose="05000000000000000000" pitchFamily="2" charset="2"/>
              </a:rPr>
              <a:t>) </a:t>
            </a:r>
            <a:r>
              <a:rPr lang="ko-KR" altLang="en-US" sz="1100" dirty="0" smtClean="0">
                <a:sym typeface="Wingdings" panose="05000000000000000000" pitchFamily="2" charset="2"/>
              </a:rPr>
              <a:t>클릭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sz="1100" dirty="0" smtClean="0">
                <a:sym typeface="Wingdings" panose="05000000000000000000" pitchFamily="2" charset="2"/>
              </a:rPr>
              <a:t>파일 경로 입력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pPr marL="171450" indent="-171450">
              <a:buFont typeface="Wingdings"/>
              <a:buChar char="à"/>
            </a:pPr>
            <a:r>
              <a:rPr lang="ko-KR" altLang="en-US" sz="1100" dirty="0" smtClean="0">
                <a:sym typeface="Wingdings" panose="05000000000000000000" pitchFamily="2" charset="2"/>
              </a:rPr>
              <a:t>이전 장에서 변환한 </a:t>
            </a:r>
            <a:r>
              <a:rPr lang="en-US" altLang="ko-KR" sz="1100" dirty="0"/>
              <a:t>C:\Users\syjung\.</a:t>
            </a:r>
            <a:r>
              <a:rPr lang="en-US" altLang="ko-KR" sz="1100" dirty="0" smtClean="0"/>
              <a:t>ssh\</a:t>
            </a:r>
            <a:r>
              <a:rPr lang="en-US" altLang="ko-KR" sz="1100" dirty="0" smtClean="0">
                <a:sym typeface="Wingdings" panose="05000000000000000000" pitchFamily="2" charset="2"/>
              </a:rPr>
              <a:t>id_ecdsa_private.ppk</a:t>
            </a:r>
            <a:r>
              <a:rPr lang="ko-KR" altLang="en-US" sz="1100" dirty="0" smtClean="0">
                <a:sym typeface="Wingdings" panose="05000000000000000000" pitchFamily="2" charset="2"/>
              </a:rPr>
              <a:t>선택</a:t>
            </a:r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88" y="1780925"/>
            <a:ext cx="3446851" cy="2296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1640" y="1848879"/>
            <a:ext cx="66997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7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repository clone in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Source Tree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65312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웹브라우저에서</a:t>
            </a:r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hlinkClick r:id="rId2"/>
              </a:rPr>
              <a:t>http://</a:t>
            </a:r>
            <a:r>
              <a:rPr lang="en-US" altLang="ko-KR" sz="1100" dirty="0" smtClean="0">
                <a:hlinkClick r:id="rId2"/>
              </a:rPr>
              <a:t>192.168.30.112:8083/check/training_git1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 후에 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확인</a:t>
            </a:r>
            <a:endParaRPr lang="en-US" altLang="ko-KR" sz="1100" dirty="0" smtClean="0"/>
          </a:p>
          <a:p>
            <a:r>
              <a:rPr lang="en-US" altLang="ko-KR" sz="1100" dirty="0" smtClean="0"/>
              <a:t> - Source Tree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Clone </a:t>
            </a:r>
            <a:r>
              <a:rPr lang="ko-KR" altLang="en-US" sz="1100" dirty="0" smtClean="0"/>
              <a:t>클릭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저장 경로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설</a:t>
            </a:r>
            <a:r>
              <a:rPr lang="ko-KR" altLang="en-US" sz="1100" dirty="0"/>
              <a:t>정</a:t>
            </a:r>
            <a:endParaRPr lang="en-US" altLang="ko-KR" sz="1100" dirty="0" smtClean="0"/>
          </a:p>
          <a:p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55" y="3558919"/>
            <a:ext cx="4480288" cy="2952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사각형 설명선 2"/>
          <p:cNvSpPr/>
          <p:nvPr/>
        </p:nvSpPr>
        <p:spPr>
          <a:xfrm>
            <a:off x="5580112" y="4005064"/>
            <a:ext cx="3312368" cy="504056"/>
          </a:xfrm>
          <a:prstGeom prst="wedgeRoundRectCallout">
            <a:avLst>
              <a:gd name="adj1" fmla="val -153760"/>
              <a:gd name="adj2" fmla="val 546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위에서 클립보드에 복사한 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입력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http</a:t>
            </a:r>
            <a:r>
              <a:rPr lang="en-US" altLang="ko-KR" sz="1100" dirty="0"/>
              <a:t>://192.168.30.112:8083/check/training_git1</a:t>
            </a:r>
            <a:endParaRPr lang="ko-KR" altLang="en-US" sz="1100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67657"/>
            <a:ext cx="3423295" cy="1573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74" y="1113515"/>
            <a:ext cx="1690688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590840" y="2828210"/>
            <a:ext cx="398958" cy="2133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652120" y="1196752"/>
            <a:ext cx="216024" cy="2709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5336096" y="4866015"/>
            <a:ext cx="3240360" cy="289604"/>
          </a:xfrm>
          <a:prstGeom prst="wedgeRoundRectCallout">
            <a:avLst>
              <a:gd name="adj1" fmla="val -142297"/>
              <a:gd name="adj2" fmla="val -8251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mtClean="0"/>
              <a:t>코드를 저장할 경로 선택</a:t>
            </a:r>
            <a:endParaRPr lang="ko-KR" altLang="en-US" sz="1100" dirty="0"/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5164718" y="5949280"/>
            <a:ext cx="3240360" cy="289604"/>
          </a:xfrm>
          <a:prstGeom prst="wedgeRoundRectCallout">
            <a:avLst>
              <a:gd name="adj1" fmla="val -187386"/>
              <a:gd name="adj2" fmla="val -1580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설정한 경로로 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repository</a:t>
            </a:r>
            <a:r>
              <a:rPr lang="ko-KR" altLang="en-US" sz="1100" dirty="0" smtClean="0"/>
              <a:t>가 저장된다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77288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35" y="1296427"/>
            <a:ext cx="8431511" cy="4364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 UI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65312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웹브라우저에서</a:t>
            </a:r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>
                <a:hlinkClick r:id="rId3"/>
              </a:rPr>
              <a:t>http://</a:t>
            </a:r>
            <a:r>
              <a:rPr lang="en-US" altLang="ko-KR" sz="1100" dirty="0" smtClean="0">
                <a:hlinkClick r:id="rId3"/>
              </a:rPr>
              <a:t>192.168.30.112:8083/check/training_git1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이동 후에 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 </a:t>
            </a:r>
            <a:r>
              <a:rPr lang="en-US" altLang="ko-KR" sz="1100" dirty="0" err="1" smtClean="0"/>
              <a:t>url</a:t>
            </a:r>
            <a:r>
              <a:rPr lang="ko-KR" altLang="en-US" sz="1100" dirty="0" smtClean="0"/>
              <a:t>확인</a:t>
            </a:r>
            <a:endParaRPr lang="en-US" altLang="ko-KR" sz="1100" dirty="0" smtClean="0"/>
          </a:p>
          <a:p>
            <a:r>
              <a:rPr lang="en-US" altLang="ko-KR" sz="1100" dirty="0" smtClean="0"/>
              <a:t> - Source Tree</a:t>
            </a:r>
            <a:r>
              <a:rPr lang="ko-KR" altLang="en-US" sz="1100" dirty="0" smtClean="0"/>
              <a:t>에서 </a:t>
            </a:r>
            <a:r>
              <a:rPr lang="en-US" altLang="ko-KR" sz="1100" dirty="0" smtClean="0"/>
              <a:t>Clone </a:t>
            </a:r>
            <a:r>
              <a:rPr lang="ko-KR" altLang="en-US" sz="1100" dirty="0" smtClean="0"/>
              <a:t>클릭</a:t>
            </a:r>
            <a:r>
              <a:rPr lang="en-US" altLang="ko-KR" sz="1100" dirty="0" smtClean="0"/>
              <a:t>, </a:t>
            </a:r>
            <a:r>
              <a:rPr lang="en-US" altLang="ko-KR" sz="1100" dirty="0" err="1" smtClean="0"/>
              <a:t>url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저장 경로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설</a:t>
            </a:r>
            <a:r>
              <a:rPr lang="ko-KR" altLang="en-US" sz="1100" dirty="0"/>
              <a:t>정</a:t>
            </a:r>
            <a:endParaRPr lang="en-US" altLang="ko-KR" sz="1100" dirty="0" smtClean="0"/>
          </a:p>
          <a:p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71935" y="2564904"/>
            <a:ext cx="947737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635088" y="1772816"/>
            <a:ext cx="7468358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19672" y="3789040"/>
            <a:ext cx="748377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32718" y="3969060"/>
            <a:ext cx="1130696" cy="432048"/>
          </a:xfrm>
          <a:prstGeom prst="wedgeRoundRectCallout">
            <a:avLst>
              <a:gd name="adj1" fmla="val -10050"/>
              <a:gd name="adj2" fmla="val -927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브랜치</a:t>
            </a:r>
            <a:r>
              <a:rPr lang="ko-KR" altLang="en-US" sz="1100" dirty="0" smtClean="0"/>
              <a:t> 표시</a:t>
            </a:r>
            <a:endParaRPr lang="en-US" altLang="ko-KR" sz="1100" dirty="0" smtClean="0"/>
          </a:p>
          <a:p>
            <a:pPr algn="ctr"/>
            <a:endParaRPr lang="ko-KR" altLang="en-US" sz="1100" dirty="0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990428" y="5944818"/>
            <a:ext cx="3240360" cy="796550"/>
          </a:xfrm>
          <a:prstGeom prst="wedgeRoundRectCallout">
            <a:avLst>
              <a:gd name="adj1" fmla="val 3092"/>
              <a:gd name="adj2" fmla="val -3458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/>
              <a:t>커밋</a:t>
            </a:r>
            <a:r>
              <a:rPr lang="ko-KR" altLang="en-US" sz="1100" dirty="0" smtClean="0"/>
              <a:t> 로그 및 </a:t>
            </a:r>
            <a:r>
              <a:rPr lang="ko-KR" altLang="en-US" sz="1100" dirty="0" err="1" smtClean="0"/>
              <a:t>커밋그래프</a:t>
            </a:r>
            <a:r>
              <a:rPr lang="en-US" altLang="ko-KR" sz="1100" dirty="0" smtClean="0"/>
              <a:t>.</a:t>
            </a:r>
          </a:p>
          <a:p>
            <a:pPr algn="ctr"/>
            <a:r>
              <a:rPr lang="ko-KR" altLang="en-US" sz="1100" dirty="0" err="1" smtClean="0"/>
              <a:t>브랜치</a:t>
            </a:r>
            <a:r>
              <a:rPr lang="ko-KR" altLang="en-US" sz="1100" dirty="0" smtClean="0"/>
              <a:t> 머지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병합</a:t>
            </a:r>
            <a:r>
              <a:rPr lang="en-US" altLang="ko-KR" sz="1100" dirty="0" smtClean="0"/>
              <a:t>) </a:t>
            </a:r>
            <a:r>
              <a:rPr lang="ko-KR" altLang="en-US" sz="1100" dirty="0" smtClean="0"/>
              <a:t>내역을 그래프로 보여줘서 편리함</a:t>
            </a:r>
            <a:endParaRPr lang="en-US" altLang="ko-KR" sz="1100" dirty="0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012160" y="5944818"/>
            <a:ext cx="2880320" cy="652534"/>
          </a:xfrm>
          <a:prstGeom prst="wedgeRoundRectCallout">
            <a:avLst>
              <a:gd name="adj1" fmla="val -19881"/>
              <a:gd name="adj2" fmla="val -1872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해당 </a:t>
            </a:r>
            <a:r>
              <a:rPr lang="ko-KR" altLang="en-US" sz="1100" dirty="0" err="1" smtClean="0"/>
              <a:t>커밋에</a:t>
            </a:r>
            <a:r>
              <a:rPr lang="ko-KR" altLang="en-US" sz="1100" dirty="0" smtClean="0"/>
              <a:t> 대한 </a:t>
            </a:r>
            <a:r>
              <a:rPr lang="ko-KR" altLang="en-US" sz="1100" dirty="0" err="1" smtClean="0"/>
              <a:t>커밋</a:t>
            </a:r>
            <a:r>
              <a:rPr lang="ko-KR" altLang="en-US" sz="1100" dirty="0" smtClean="0"/>
              <a:t> 로그와</a:t>
            </a:r>
            <a:endParaRPr lang="en-US" altLang="ko-KR" sz="1100" dirty="0" smtClean="0"/>
          </a:p>
          <a:p>
            <a:pPr algn="ctr"/>
            <a:r>
              <a:rPr lang="ko-KR" altLang="en-US" sz="1100" dirty="0" smtClean="0"/>
              <a:t>변경 내용을 </a:t>
            </a:r>
            <a:r>
              <a:rPr lang="en-US" altLang="ko-KR" sz="1100" dirty="0" smtClean="0"/>
              <a:t>before, after </a:t>
            </a:r>
            <a:r>
              <a:rPr lang="ko-KR" altLang="en-US" sz="1100" dirty="0" smtClean="0"/>
              <a:t>로 보여줌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02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 </a:t>
            </a:r>
            <a:r>
              <a:rPr lang="ko-KR" altLang="en-US" sz="1600" dirty="0" err="1" smtClean="0"/>
              <a:t>브랜치</a:t>
            </a:r>
            <a:r>
              <a:rPr lang="ko-KR" altLang="en-US" sz="1600" dirty="0" smtClean="0"/>
              <a:t> 생성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653129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브랜치</a:t>
            </a:r>
            <a:r>
              <a:rPr lang="ko-KR" altLang="en-US" sz="1100" dirty="0" smtClean="0">
                <a:sym typeface="Wingdings" panose="05000000000000000000" pitchFamily="2" charset="2"/>
              </a:rPr>
              <a:t> 클릭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ym typeface="Wingdings" panose="05000000000000000000" pitchFamily="2" charset="2"/>
              </a:rPr>
              <a:t>생성할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브랜치</a:t>
            </a:r>
            <a:r>
              <a:rPr lang="ko-KR" altLang="en-US" sz="1100" dirty="0" smtClean="0">
                <a:sym typeface="Wingdings" panose="05000000000000000000" pitchFamily="2" charset="2"/>
              </a:rPr>
              <a:t> 이름 입력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브랜치</a:t>
            </a:r>
            <a:r>
              <a:rPr lang="ko-KR" altLang="en-US" sz="1100" dirty="0" smtClean="0">
                <a:sym typeface="Wingdings" panose="05000000000000000000" pitchFamily="2" charset="2"/>
              </a:rPr>
              <a:t> 생성 버튼 클릭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en-US" altLang="ko-KR" sz="1100" dirty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- </a:t>
            </a:r>
            <a:r>
              <a:rPr lang="ko-KR" altLang="en-US" sz="1100" dirty="0" smtClean="0">
                <a:sym typeface="Wingdings" panose="05000000000000000000" pitchFamily="2" charset="2"/>
              </a:rPr>
              <a:t>생성된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브랜치</a:t>
            </a:r>
            <a:r>
              <a:rPr lang="ko-KR" altLang="en-US" sz="1100" dirty="0" smtClean="0">
                <a:sym typeface="Wingdings" panose="05000000000000000000" pitchFamily="2" charset="2"/>
              </a:rPr>
              <a:t> 확인</a:t>
            </a:r>
            <a:r>
              <a:rPr lang="en-US" altLang="ko-KR" sz="1100" dirty="0">
                <a:sym typeface="Wingdings" panose="05000000000000000000" pitchFamily="2" charset="2"/>
              </a:rPr>
              <a:t>(</a:t>
            </a:r>
            <a:r>
              <a:rPr lang="en-US" altLang="ko-KR" sz="1100" dirty="0" smtClean="0">
                <a:sym typeface="Wingdings" panose="05000000000000000000" pitchFamily="2" charset="2"/>
              </a:rPr>
              <a:t>main</a:t>
            </a:r>
            <a:r>
              <a:rPr lang="ko-KR" altLang="en-US" sz="1100" dirty="0" smtClean="0">
                <a:sym typeface="Wingdings" panose="05000000000000000000" pitchFamily="2" charset="2"/>
              </a:rPr>
              <a:t>을 클릭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ym typeface="Wingdings" panose="05000000000000000000" pitchFamily="2" charset="2"/>
              </a:rPr>
              <a:t>체크아웃 </a:t>
            </a:r>
            <a:r>
              <a:rPr lang="en-US" altLang="ko-KR" sz="1100" dirty="0" smtClean="0">
                <a:sym typeface="Wingdings" panose="05000000000000000000" pitchFamily="2" charset="2"/>
              </a:rPr>
              <a:t>main</a:t>
            </a:r>
            <a:r>
              <a:rPr lang="ko-KR" altLang="en-US" sz="1100" dirty="0">
                <a:sym typeface="Wingdings" panose="05000000000000000000" pitchFamily="2" charset="2"/>
              </a:rPr>
              <a:t> </a:t>
            </a:r>
            <a:r>
              <a:rPr lang="ko-KR" altLang="en-US" sz="1100" dirty="0" smtClean="0">
                <a:sym typeface="Wingdings" panose="05000000000000000000" pitchFamily="2" charset="2"/>
              </a:rPr>
              <a:t>클릭하면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브랜치가</a:t>
            </a:r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main</a:t>
            </a:r>
            <a:r>
              <a:rPr lang="ko-KR" altLang="en-US" sz="1100" dirty="0" smtClean="0">
                <a:sym typeface="Wingdings" panose="05000000000000000000" pitchFamily="2" charset="2"/>
              </a:rPr>
              <a:t>으로 변경된다</a:t>
            </a:r>
            <a:r>
              <a:rPr lang="en-US" altLang="ko-KR" sz="1100" dirty="0" smtClean="0">
                <a:sym typeface="Wingdings" panose="05000000000000000000" pitchFamily="2" charset="2"/>
              </a:rPr>
              <a:t>.)</a:t>
            </a:r>
            <a:endParaRPr lang="en-US" altLang="ko-KR" sz="11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97" y="1479054"/>
            <a:ext cx="56578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843808" y="2021979"/>
            <a:ext cx="576064" cy="5429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54" y="2852936"/>
            <a:ext cx="5707063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611560" y="3717032"/>
            <a:ext cx="5393887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427984" y="4581128"/>
            <a:ext cx="86409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1" y="5229200"/>
            <a:ext cx="20288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611560" y="5877272"/>
            <a:ext cx="1877566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189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 </a:t>
            </a:r>
            <a:r>
              <a:rPr lang="ko-KR" altLang="en-US" sz="1600" dirty="0" smtClean="0"/>
              <a:t>코드 변경 </a:t>
            </a:r>
            <a:r>
              <a:rPr lang="en-US" altLang="ko-KR" sz="1600" dirty="0" smtClean="0"/>
              <a:t>&amp; </a:t>
            </a:r>
            <a:r>
              <a:rPr lang="ko-KR" altLang="en-US" sz="1600" dirty="0" err="1" smtClean="0"/>
              <a:t>커밋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653129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 smtClean="0"/>
              <a:t>커밋할</a:t>
            </a:r>
            <a:r>
              <a:rPr lang="ko-KR" altLang="en-US" sz="1100" dirty="0" smtClean="0"/>
              <a:t> 코드 추가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- clone </a:t>
            </a:r>
            <a:r>
              <a:rPr lang="ko-KR" altLang="en-US" sz="1100" dirty="0" smtClean="0"/>
              <a:t>한 </a:t>
            </a:r>
            <a:r>
              <a:rPr lang="ko-KR" altLang="en-US" sz="1100" dirty="0" err="1" smtClean="0"/>
              <a:t>디렉토리로</a:t>
            </a:r>
            <a:r>
              <a:rPr lang="ko-KR" altLang="en-US" sz="1100" dirty="0" smtClean="0"/>
              <a:t> 이동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source_tree_check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hello.c</a:t>
            </a:r>
            <a:r>
              <a:rPr lang="ko-KR" altLang="en-US" sz="1100" dirty="0" smtClean="0"/>
              <a:t>를 생성한다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47" y="1628800"/>
            <a:ext cx="574516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973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1318791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Install </a:t>
            </a:r>
            <a:r>
              <a:rPr lang="en-US" altLang="ko-KR" sz="1600" dirty="0" err="1" smtClean="0"/>
              <a:t>gitg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1665382"/>
            <a:ext cx="55152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$ </a:t>
            </a:r>
            <a:r>
              <a:rPr lang="en-US" altLang="ko-KR" sz="1100" dirty="0" err="1" smtClean="0"/>
              <a:t>sudo</a:t>
            </a:r>
            <a:r>
              <a:rPr lang="en-US" altLang="ko-KR" sz="1100" dirty="0" smtClean="0"/>
              <a:t> apt-get install </a:t>
            </a:r>
            <a:r>
              <a:rPr lang="en-US" altLang="ko-KR" sz="1100" dirty="0" err="1" smtClean="0"/>
              <a:t>gitg</a:t>
            </a:r>
            <a:endParaRPr lang="en-US" altLang="ko-KR" sz="1100" dirty="0" smtClean="0"/>
          </a:p>
          <a:p>
            <a:endParaRPr lang="en-US" altLang="ko-KR" sz="1100" dirty="0"/>
          </a:p>
          <a:p>
            <a:endParaRPr lang="en-US" altLang="ko-KR" sz="1100" dirty="0" smtClean="0"/>
          </a:p>
          <a:p>
            <a:endParaRPr lang="en-US" altLang="ko-KR" sz="1100" dirty="0"/>
          </a:p>
          <a:p>
            <a:r>
              <a:rPr lang="en-US" altLang="ko-KR" sz="1100" dirty="0" smtClean="0"/>
              <a:t>Terminal</a:t>
            </a:r>
            <a:r>
              <a:rPr lang="ko-KR" altLang="en-US" sz="1100" dirty="0" smtClean="0"/>
              <a:t>에서 아래 입력</a:t>
            </a:r>
            <a:r>
              <a:rPr lang="en-US" altLang="ko-KR" sz="1100" dirty="0" smtClean="0"/>
              <a:t>, </a:t>
            </a:r>
          </a:p>
          <a:p>
            <a:r>
              <a:rPr lang="en-US" altLang="ko-KR" sz="1100" dirty="0" smtClean="0"/>
              <a:t>User name, email</a:t>
            </a:r>
            <a:r>
              <a:rPr lang="ko-KR" altLang="en-US" sz="1100" dirty="0" smtClean="0"/>
              <a:t>은 계정 설정에 맞게 바꿔서 입력</a:t>
            </a:r>
            <a:endParaRPr lang="en-US" altLang="ko-KR" sz="1100" dirty="0" smtClean="0"/>
          </a:p>
          <a:p>
            <a:r>
              <a:rPr lang="en-US" altLang="ko-KR" sz="1100" dirty="0" err="1"/>
              <a:t>git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config</a:t>
            </a:r>
            <a:r>
              <a:rPr lang="en-US" altLang="ko-KR" sz="1100" dirty="0"/>
              <a:t> --local user.name </a:t>
            </a:r>
            <a:r>
              <a:rPr lang="en-US" altLang="ko-KR" sz="1100" dirty="0" smtClean="0"/>
              <a:t>“</a:t>
            </a:r>
            <a:r>
              <a:rPr lang="en-US" altLang="ko-KR" sz="1100" dirty="0" err="1" smtClean="0"/>
              <a:t>syjung</a:t>
            </a:r>
            <a:r>
              <a:rPr lang="en-US" altLang="ko-KR" sz="1100" dirty="0" smtClean="0"/>
              <a:t>"</a:t>
            </a:r>
            <a:endParaRPr lang="en-US" altLang="ko-KR" sz="1100" dirty="0"/>
          </a:p>
          <a:p>
            <a:r>
              <a:rPr lang="en-US" altLang="ko-KR" sz="1100" dirty="0" err="1"/>
              <a:t>git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config</a:t>
            </a:r>
            <a:r>
              <a:rPr lang="en-US" altLang="ko-KR" sz="1100" dirty="0"/>
              <a:t> --local </a:t>
            </a:r>
            <a:r>
              <a:rPr lang="en-US" altLang="ko-KR" sz="1100" dirty="0" err="1"/>
              <a:t>user.email</a:t>
            </a:r>
            <a:r>
              <a:rPr lang="en-US" altLang="ko-KR" sz="1100" dirty="0"/>
              <a:t> </a:t>
            </a:r>
            <a:r>
              <a:rPr lang="en-US" altLang="ko-KR" sz="1100" dirty="0" smtClean="0">
                <a:hlinkClick r:id="rId2"/>
              </a:rPr>
              <a:t>syjung@cs-holdings.com</a:t>
            </a:r>
            <a:endParaRPr lang="en-US" altLang="ko-KR" sz="1100" dirty="0" smtClean="0"/>
          </a:p>
          <a:p>
            <a:endParaRPr lang="en-US" altLang="ko-KR" sz="1100" dirty="0" smtClean="0"/>
          </a:p>
          <a:p>
            <a:endParaRPr lang="en-US" altLang="ko-KR" sz="1100" dirty="0" smtClean="0"/>
          </a:p>
          <a:p>
            <a:r>
              <a:rPr lang="ko-KR" altLang="en-US" sz="1100" dirty="0" smtClean="0"/>
              <a:t>설정이 </a:t>
            </a:r>
            <a:r>
              <a:rPr lang="ko-KR" altLang="en-US" sz="1100" dirty="0" err="1" smtClean="0"/>
              <a:t>변경됬는지</a:t>
            </a:r>
            <a:r>
              <a:rPr lang="ko-KR" altLang="en-US" sz="1100" dirty="0" smtClean="0"/>
              <a:t> 확인</a:t>
            </a:r>
            <a:endParaRPr lang="en-US" altLang="ko-KR" sz="1100" dirty="0" smtClean="0"/>
          </a:p>
          <a:p>
            <a:r>
              <a:rPr lang="en-US" altLang="ko-KR" sz="1100" dirty="0" err="1"/>
              <a:t>git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config</a:t>
            </a:r>
            <a:r>
              <a:rPr lang="en-US" altLang="ko-KR" sz="1100" dirty="0"/>
              <a:t> --list</a:t>
            </a:r>
            <a:endParaRPr lang="en-US" altLang="ko-KR" sz="1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34244" y="3425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Gitg</a:t>
            </a:r>
            <a:r>
              <a:rPr lang="en-US" altLang="ko-KR" dirty="0" smtClean="0"/>
              <a:t>(Ubuntu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GUI Client)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37816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Source Tree </a:t>
            </a:r>
            <a:r>
              <a:rPr lang="ko-KR" altLang="en-US" sz="1600" dirty="0" smtClean="0"/>
              <a:t>코드 변경 </a:t>
            </a:r>
            <a:r>
              <a:rPr lang="en-US" altLang="ko-KR" sz="1600" dirty="0" smtClean="0"/>
              <a:t>&amp; </a:t>
            </a:r>
            <a:r>
              <a:rPr lang="ko-KR" altLang="en-US" sz="1600" dirty="0" err="1" smtClean="0"/>
              <a:t>커밋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653129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 - clone </a:t>
            </a:r>
            <a:r>
              <a:rPr lang="ko-KR" altLang="en-US" sz="1100" dirty="0" smtClean="0"/>
              <a:t>한 </a:t>
            </a:r>
            <a:r>
              <a:rPr lang="ko-KR" altLang="en-US" sz="1100" dirty="0" err="1" smtClean="0"/>
              <a:t>디렉토리로</a:t>
            </a:r>
            <a:r>
              <a:rPr lang="ko-KR" altLang="en-US" sz="1100" dirty="0" smtClean="0"/>
              <a:t> 이동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- </a:t>
            </a:r>
            <a:r>
              <a:rPr lang="en-US" altLang="ko-KR" sz="1100" dirty="0" err="1" smtClean="0"/>
              <a:t>source_tree_check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hello.c</a:t>
            </a:r>
            <a:r>
              <a:rPr lang="ko-KR" altLang="en-US" sz="1100" dirty="0" smtClean="0"/>
              <a:t>를 생성한다</a:t>
            </a:r>
            <a:r>
              <a:rPr lang="en-US" altLang="ko-KR" sz="1100" dirty="0" smtClean="0"/>
              <a:t>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0" y="1772816"/>
            <a:ext cx="8117657" cy="4202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259632" y="2420888"/>
            <a:ext cx="432048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259632" y="5301208"/>
            <a:ext cx="3672408" cy="720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067944" y="5157192"/>
            <a:ext cx="864096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037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</a:t>
            </a:r>
            <a:r>
              <a:rPr lang="en-US" altLang="ko-KR" sz="1600" dirty="0" smtClean="0"/>
              <a:t> repository clone in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Source Tree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ym typeface="Wingdings" panose="05000000000000000000" pitchFamily="2" charset="2"/>
              </a:rPr>
              <a:t>Repository</a:t>
            </a:r>
            <a:r>
              <a:rPr lang="ko-KR" altLang="en-US" sz="1100" dirty="0" smtClean="0">
                <a:sym typeface="Wingdings" panose="05000000000000000000" pitchFamily="2" charset="2"/>
              </a:rPr>
              <a:t>를 저장할 경로로 이동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endParaRPr lang="en-US" altLang="ko-KR" sz="1100" dirty="0" smtClean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47" y="4653136"/>
            <a:ext cx="23717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67" y="6202443"/>
            <a:ext cx="23241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44" y="1087254"/>
            <a:ext cx="4427906" cy="291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70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Gitg</a:t>
            </a:r>
            <a:r>
              <a:rPr lang="en-US" altLang="ko-KR" sz="1600" dirty="0" smtClean="0"/>
              <a:t>(history view)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3"/>
            <a:ext cx="8208912" cy="466365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812360" y="1124743"/>
            <a:ext cx="144016" cy="216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308304" y="548680"/>
            <a:ext cx="1512168" cy="271244"/>
          </a:xfrm>
          <a:prstGeom prst="wedgeRoundRectCallout">
            <a:avLst>
              <a:gd name="adj1" fmla="val -12614"/>
              <a:gd name="adj2" fmla="val 144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History view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1547664" y="1340768"/>
            <a:ext cx="7344816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157092" y="1988840"/>
            <a:ext cx="1774948" cy="504056"/>
          </a:xfrm>
          <a:prstGeom prst="wedgeRoundRectCallout">
            <a:avLst>
              <a:gd name="adj1" fmla="val -61346"/>
              <a:gd name="adj2" fmla="val -907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Commit log</a:t>
            </a:r>
            <a:endParaRPr lang="ko-KR" altLang="en-US" sz="1100" dirty="0"/>
          </a:p>
        </p:txBody>
      </p:sp>
      <p:sp>
        <p:nvSpPr>
          <p:cNvPr id="10" name="직사각형 9"/>
          <p:cNvSpPr/>
          <p:nvPr/>
        </p:nvSpPr>
        <p:spPr>
          <a:xfrm>
            <a:off x="683568" y="1340768"/>
            <a:ext cx="864096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5496" y="2837401"/>
            <a:ext cx="1296144" cy="360040"/>
          </a:xfrm>
          <a:prstGeom prst="wedgeRoundRectCallout">
            <a:avLst>
              <a:gd name="adj1" fmla="val 44920"/>
              <a:gd name="adj2" fmla="val -1544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Branch </a:t>
            </a:r>
            <a:r>
              <a:rPr lang="ko-KR" altLang="en-US" sz="1100" dirty="0" smtClean="0"/>
              <a:t>선택</a:t>
            </a:r>
            <a:endParaRPr lang="ko-KR" altLang="en-US" sz="1100" dirty="0"/>
          </a:p>
        </p:txBody>
      </p:sp>
      <p:sp>
        <p:nvSpPr>
          <p:cNvPr id="13" name="직사각형 12"/>
          <p:cNvSpPr/>
          <p:nvPr/>
        </p:nvSpPr>
        <p:spPr>
          <a:xfrm>
            <a:off x="1547664" y="3356992"/>
            <a:ext cx="7344816" cy="2431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-23686" y="4529048"/>
            <a:ext cx="1499342" cy="772159"/>
          </a:xfrm>
          <a:prstGeom prst="wedgeRoundRectCallout">
            <a:avLst>
              <a:gd name="adj1" fmla="val 53591"/>
              <a:gd name="adj2" fmla="val -1571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수정 내용</a:t>
            </a:r>
            <a:endParaRPr lang="en-US" altLang="ko-KR" sz="1100" dirty="0" smtClean="0"/>
          </a:p>
          <a:p>
            <a:pPr algn="ctr"/>
            <a:r>
              <a:rPr lang="en-US" altLang="ko-KR" sz="1100" dirty="0" smtClean="0"/>
              <a:t>(before, after diff)</a:t>
            </a:r>
          </a:p>
          <a:p>
            <a:pPr algn="ctr"/>
            <a:r>
              <a:rPr lang="ko-KR" altLang="en-US" sz="1100" dirty="0" smtClean="0"/>
              <a:t>분할모드로도 볼 수 있다</a:t>
            </a:r>
            <a:r>
              <a:rPr lang="en-US" altLang="ko-KR" sz="1100" dirty="0" smtClean="0"/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44341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/>
              <a:t>gitg</a:t>
            </a:r>
            <a:r>
              <a:rPr lang="en-US" altLang="ko-KR" sz="1600" dirty="0" smtClean="0"/>
              <a:t>(commit view)</a:t>
            </a:r>
            <a:endParaRPr lang="ko-KR" altLang="en-US" sz="1600" dirty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56" y="1196752"/>
            <a:ext cx="8446046" cy="478927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884368" y="1196752"/>
            <a:ext cx="21602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사각형 설명선 4"/>
          <p:cNvSpPr/>
          <p:nvPr/>
        </p:nvSpPr>
        <p:spPr>
          <a:xfrm>
            <a:off x="7771928" y="620688"/>
            <a:ext cx="1073573" cy="443662"/>
          </a:xfrm>
          <a:prstGeom prst="wedgeRoundRectCallout">
            <a:avLst>
              <a:gd name="adj1" fmla="val -29102"/>
              <a:gd name="adj2" fmla="val 72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Commit view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399456" y="1412776"/>
            <a:ext cx="932184" cy="178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-428636" y="3979666"/>
            <a:ext cx="1656184" cy="720080"/>
          </a:xfrm>
          <a:prstGeom prst="wedgeRoundRectCallout">
            <a:avLst>
              <a:gd name="adj1" fmla="val 35986"/>
              <a:gd name="adj2" fmla="val -15880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Status:</a:t>
            </a:r>
          </a:p>
          <a:p>
            <a:pPr algn="ctr"/>
            <a:r>
              <a:rPr lang="en-US" altLang="ko-KR" sz="1100" dirty="0" smtClean="0"/>
              <a:t>HEAD </a:t>
            </a:r>
            <a:r>
              <a:rPr lang="ko-KR" altLang="en-US" sz="1100" dirty="0" smtClean="0"/>
              <a:t>대비해서 변경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추가된 파일들</a:t>
            </a:r>
            <a:endParaRPr lang="en-US" altLang="ko-KR" sz="1100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1331640" y="1412776"/>
            <a:ext cx="7513861" cy="4320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3923928" y="5939820"/>
            <a:ext cx="1656184" cy="720080"/>
          </a:xfrm>
          <a:prstGeom prst="wedgeRoundRectCallout">
            <a:avLst>
              <a:gd name="adj1" fmla="val 10793"/>
              <a:gd name="adj2" fmla="val -77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download_repos.sh </a:t>
            </a:r>
            <a:r>
              <a:rPr lang="ko-KR" altLang="en-US" sz="1100" dirty="0" smtClean="0"/>
              <a:t>파일 수정 내용을 </a:t>
            </a:r>
            <a:r>
              <a:rPr lang="en-US" altLang="ko-KR" sz="1100" dirty="0" smtClean="0"/>
              <a:t>before, after</a:t>
            </a:r>
            <a:r>
              <a:rPr lang="ko-KR" altLang="en-US" sz="1100" dirty="0" smtClean="0"/>
              <a:t>로 보여줌</a:t>
            </a:r>
            <a:endParaRPr lang="en-US" altLang="ko-KR" sz="1100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8388424" y="5733256"/>
            <a:ext cx="457078" cy="25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8964488" y="5323164"/>
            <a:ext cx="1656184" cy="266076"/>
          </a:xfrm>
          <a:prstGeom prst="wedgeRoundRectCallout">
            <a:avLst>
              <a:gd name="adj1" fmla="val -63179"/>
              <a:gd name="adj2" fmla="val 142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commit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7771928" y="5736595"/>
            <a:ext cx="616496" cy="2527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8987193" y="5989366"/>
            <a:ext cx="1656184" cy="463969"/>
          </a:xfrm>
          <a:prstGeom prst="wedgeRoundRectCallout">
            <a:avLst>
              <a:gd name="adj1" fmla="val -90517"/>
              <a:gd name="adj2" fmla="val -4748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선택한 부분을 </a:t>
            </a:r>
            <a:r>
              <a:rPr lang="en-US" altLang="ko-KR" sz="1100" dirty="0" smtClean="0"/>
              <a:t>stage </a:t>
            </a:r>
            <a:r>
              <a:rPr lang="ko-KR" altLang="en-US" sz="1100" dirty="0" smtClean="0"/>
              <a:t>상태로 변환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14543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새로운 파일을 추가할 경우</a:t>
            </a:r>
            <a:r>
              <a:rPr lang="en-US" altLang="ko-KR" sz="1600" dirty="0" smtClean="0"/>
              <a:t>) 1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새로운 추가한 파일</a:t>
            </a:r>
            <a:r>
              <a:rPr lang="en-US" altLang="ko-KR" sz="1100" dirty="0" smtClean="0"/>
              <a:t>( .</a:t>
            </a:r>
            <a:r>
              <a:rPr lang="en-US" altLang="ko-KR" sz="1100" dirty="0" err="1" smtClean="0"/>
              <a:t>gitignore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을 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repository</a:t>
            </a:r>
            <a:r>
              <a:rPr lang="ko-KR" altLang="en-US" sz="1100" dirty="0" smtClean="0"/>
              <a:t>에 </a:t>
            </a:r>
            <a:r>
              <a:rPr lang="en-US" altLang="ko-KR" sz="1100" dirty="0" smtClean="0"/>
              <a:t>staged</a:t>
            </a:r>
            <a:r>
              <a:rPr lang="ko-KR" altLang="en-US" sz="1100" dirty="0" smtClean="0"/>
              <a:t>상태로 변경</a:t>
            </a:r>
            <a:r>
              <a:rPr lang="en-US" altLang="ko-KR" sz="1100" dirty="0" smtClean="0"/>
              <a:t>:</a:t>
            </a:r>
          </a:p>
          <a:p>
            <a:r>
              <a:rPr lang="ko-KR" altLang="en-US" sz="1100" dirty="0" smtClean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왼쪽의 </a:t>
            </a:r>
            <a:r>
              <a:rPr lang="en-US" altLang="ko-KR" sz="1100" dirty="0" smtClean="0"/>
              <a:t>Untracked </a:t>
            </a:r>
            <a:r>
              <a:rPr lang="ko-KR" altLang="en-US" sz="1100" dirty="0" smtClean="0"/>
              <a:t>리스트에</a:t>
            </a:r>
            <a:r>
              <a:rPr lang="ko-KR" altLang="en-US" sz="1100" dirty="0"/>
              <a:t>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.</a:t>
            </a:r>
            <a:r>
              <a:rPr lang="en-US" altLang="ko-KR" sz="1100" dirty="0" err="1" smtClean="0"/>
              <a:t>gitignore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선택</a:t>
            </a:r>
            <a:endParaRPr lang="en-US" altLang="ko-KR" sz="1100" dirty="0" smtClean="0"/>
          </a:p>
          <a:p>
            <a:r>
              <a:rPr lang="en-US" altLang="ko-KR" sz="1100" dirty="0"/>
              <a:t> </a:t>
            </a:r>
            <a:r>
              <a:rPr lang="en-US" altLang="ko-KR" sz="1100" dirty="0" smtClean="0"/>
              <a:t>   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 Stage changes </a:t>
            </a:r>
            <a:r>
              <a:rPr lang="ko-KR" altLang="en-US" sz="1100" dirty="0" smtClean="0">
                <a:sym typeface="Wingdings" panose="05000000000000000000" pitchFamily="2" charset="2"/>
              </a:rPr>
              <a:t>선택 </a:t>
            </a:r>
            <a:r>
              <a:rPr lang="en-US" altLang="ko-KR" sz="1100" dirty="0" smtClean="0">
                <a:sym typeface="Wingdings" panose="05000000000000000000" pitchFamily="2" charset="2"/>
              </a:rPr>
              <a:t>--&gt; Staged </a:t>
            </a:r>
            <a:r>
              <a:rPr lang="ko-KR" altLang="en-US" sz="1100" dirty="0" smtClean="0">
                <a:sym typeface="Wingdings" panose="05000000000000000000" pitchFamily="2" charset="2"/>
              </a:rPr>
              <a:t>리스트에 </a:t>
            </a:r>
            <a:r>
              <a:rPr lang="en-US" altLang="ko-KR" sz="1100" dirty="0" smtClean="0">
                <a:sym typeface="Wingdings" panose="05000000000000000000" pitchFamily="2" charset="2"/>
              </a:rPr>
              <a:t>.</a:t>
            </a:r>
            <a:r>
              <a:rPr lang="en-US" altLang="ko-KR" sz="1100" dirty="0" err="1" smtClean="0">
                <a:sym typeface="Wingdings" panose="05000000000000000000" pitchFamily="2" charset="2"/>
              </a:rPr>
              <a:t>gitignore</a:t>
            </a:r>
            <a:r>
              <a:rPr lang="ko-KR" altLang="en-US" sz="1100" dirty="0" smtClean="0">
                <a:sym typeface="Wingdings" panose="05000000000000000000" pitchFamily="2" charset="2"/>
              </a:rPr>
              <a:t>파일이 추가된다</a:t>
            </a:r>
            <a:r>
              <a:rPr lang="en-US" altLang="ko-KR" sz="1100" dirty="0" smtClean="0">
                <a:sym typeface="Wingdings" panose="05000000000000000000" pitchFamily="2" charset="2"/>
              </a:rPr>
              <a:t>.</a:t>
            </a:r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44" y="1307421"/>
            <a:ext cx="6000878" cy="34027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76" y="3351327"/>
            <a:ext cx="5981146" cy="33915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9299" y="1844824"/>
            <a:ext cx="586131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69444" y="3501008"/>
            <a:ext cx="6581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4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새로운 파일을 추가할 경우</a:t>
            </a:r>
            <a:r>
              <a:rPr lang="en-US" altLang="ko-KR" sz="1600" dirty="0" smtClean="0"/>
              <a:t>) 2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새로 추가한 파일 </a:t>
            </a:r>
            <a:r>
              <a:rPr lang="ko-KR" altLang="en-US" sz="1100" dirty="0" err="1" smtClean="0"/>
              <a:t>커밋</a:t>
            </a:r>
            <a:r>
              <a:rPr lang="en-US" altLang="ko-KR" sz="1100" dirty="0" smtClean="0"/>
              <a:t>:</a:t>
            </a:r>
            <a:endParaRPr lang="en-US" altLang="ko-KR" sz="1100" dirty="0"/>
          </a:p>
          <a:p>
            <a:r>
              <a:rPr lang="ko-KR" altLang="en-US" sz="1100" dirty="0" smtClean="0"/>
              <a:t> </a:t>
            </a:r>
            <a:r>
              <a:rPr lang="en-US" altLang="ko-KR" sz="1100" dirty="0" smtClean="0"/>
              <a:t>- </a:t>
            </a:r>
            <a:r>
              <a:rPr lang="ko-KR" altLang="en-US" sz="1100" dirty="0" smtClean="0"/>
              <a:t>왼쪽의 </a:t>
            </a:r>
            <a:r>
              <a:rPr lang="en-US" altLang="ko-KR" sz="1100" dirty="0" smtClean="0"/>
              <a:t>Staged </a:t>
            </a:r>
            <a:r>
              <a:rPr lang="ko-KR" altLang="en-US" sz="1100" dirty="0" smtClean="0"/>
              <a:t>리스트에</a:t>
            </a:r>
            <a:r>
              <a:rPr lang="ko-KR" altLang="en-US" sz="1100" dirty="0"/>
              <a:t>서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.</a:t>
            </a:r>
            <a:r>
              <a:rPr lang="en-US" altLang="ko-KR" sz="1100" dirty="0" err="1" smtClean="0"/>
              <a:t>gitignore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파일 선택</a:t>
            </a:r>
            <a:r>
              <a:rPr lang="en-US" altLang="ko-KR" sz="1100" dirty="0"/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smtClean="0"/>
              <a:t>우측 하단의 </a:t>
            </a:r>
            <a:r>
              <a:rPr lang="en-US" altLang="ko-KR" sz="1100" dirty="0" smtClean="0"/>
              <a:t>commit </a:t>
            </a:r>
            <a:r>
              <a:rPr lang="ko-KR" altLang="en-US" sz="1100" dirty="0" smtClean="0"/>
              <a:t>버튼 클릭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80" y="1317149"/>
            <a:ext cx="6012160" cy="340915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09580" y="1484784"/>
            <a:ext cx="662020" cy="144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12160" y="4581128"/>
            <a:ext cx="309580" cy="1451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" y="3710800"/>
            <a:ext cx="4219278" cy="3143502"/>
          </a:xfrm>
          <a:prstGeom prst="rect">
            <a:avLst/>
          </a:prstGeom>
        </p:spPr>
      </p:pic>
      <p:sp>
        <p:nvSpPr>
          <p:cNvPr id="14" name="모서리가 둥근 사각형 설명선 13"/>
          <p:cNvSpPr/>
          <p:nvPr/>
        </p:nvSpPr>
        <p:spPr>
          <a:xfrm>
            <a:off x="4592719" y="5875530"/>
            <a:ext cx="2304256" cy="721822"/>
          </a:xfrm>
          <a:prstGeom prst="wedgeRoundRectCallout">
            <a:avLst>
              <a:gd name="adj1" fmla="val -78239"/>
              <a:gd name="adj2" fmla="val -185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Commit message</a:t>
            </a:r>
            <a:r>
              <a:rPr lang="ko-KR" altLang="en-US" sz="1100" dirty="0"/>
              <a:t>를 입력하고 </a:t>
            </a:r>
            <a:r>
              <a:rPr lang="en-US" altLang="ko-KR" sz="1100" dirty="0"/>
              <a:t>commit</a:t>
            </a:r>
            <a:r>
              <a:rPr lang="ko-KR" altLang="en-US" sz="1100" dirty="0"/>
              <a:t>버튼을 누르면 </a:t>
            </a:r>
            <a:r>
              <a:rPr lang="en-US" altLang="ko-KR" sz="1100" dirty="0"/>
              <a:t>commit</a:t>
            </a:r>
            <a:r>
              <a:rPr lang="ko-KR" altLang="en-US" sz="1100" dirty="0"/>
              <a:t>이 된다</a:t>
            </a:r>
            <a:r>
              <a:rPr lang="en-US" altLang="ko-KR" sz="1100" dirty="0" smtClean="0"/>
              <a:t>.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105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032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새로운 파일을 추가할 경우</a:t>
            </a:r>
            <a:r>
              <a:rPr lang="en-US" altLang="ko-KR" sz="1600" dirty="0" smtClean="0"/>
              <a:t>) 3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err="1" smtClean="0"/>
              <a:t>커밋</a:t>
            </a:r>
            <a:r>
              <a:rPr lang="ko-KR" altLang="en-US" sz="1100" dirty="0" smtClean="0"/>
              <a:t> 확인</a:t>
            </a:r>
            <a:r>
              <a:rPr lang="en-US" altLang="ko-KR" sz="1100" dirty="0" smtClean="0"/>
              <a:t>: </a:t>
            </a:r>
          </a:p>
          <a:p>
            <a:r>
              <a:rPr lang="ko-KR" altLang="en-US" sz="1100" dirty="0" smtClean="0"/>
              <a:t>우측 상단의 </a:t>
            </a:r>
            <a:r>
              <a:rPr lang="en-US" altLang="ko-KR" sz="1100" dirty="0" smtClean="0"/>
              <a:t>history view </a:t>
            </a:r>
            <a:r>
              <a:rPr lang="ko-KR" altLang="en-US" sz="1100" dirty="0" smtClean="0"/>
              <a:t>버튼을 눌러서 </a:t>
            </a:r>
            <a:r>
              <a:rPr lang="en-US" altLang="ko-KR" sz="1100" dirty="0" smtClean="0"/>
              <a:t>history</a:t>
            </a:r>
            <a:r>
              <a:rPr lang="ko-KR" altLang="en-US" sz="1100" dirty="0" smtClean="0"/>
              <a:t>창으로 전환</a:t>
            </a:r>
            <a:endParaRPr lang="en-US" altLang="ko-KR" sz="1100" dirty="0" smtClean="0"/>
          </a:p>
          <a:p>
            <a:r>
              <a:rPr lang="en-US" altLang="ko-KR" sz="1100" dirty="0" smtClean="0"/>
              <a:t>Log</a:t>
            </a:r>
            <a:r>
              <a:rPr lang="ko-KR" altLang="en-US" sz="1100" dirty="0" smtClean="0"/>
              <a:t>를 보면 </a:t>
            </a:r>
            <a:r>
              <a:rPr lang="en-US" altLang="ko-KR" sz="1100" dirty="0" smtClean="0"/>
              <a:t>HEAD(</a:t>
            </a:r>
            <a:r>
              <a:rPr lang="ko-KR" altLang="en-US" sz="1100" dirty="0" smtClean="0"/>
              <a:t>마지막으로 받은 </a:t>
            </a:r>
            <a:r>
              <a:rPr lang="en-US" altLang="ko-KR" sz="1100" dirty="0" err="1" smtClean="0"/>
              <a:t>git</a:t>
            </a:r>
            <a:r>
              <a:rPr lang="en-US" altLang="ko-KR" sz="1100" dirty="0" smtClean="0"/>
              <a:t> repository</a:t>
            </a:r>
            <a:r>
              <a:rPr lang="ko-KR" altLang="en-US" sz="1100" dirty="0" smtClean="0"/>
              <a:t>의 최신 부분</a:t>
            </a:r>
            <a:r>
              <a:rPr lang="en-US" altLang="ko-KR" sz="1100" dirty="0" smtClean="0"/>
              <a:t>)</a:t>
            </a:r>
            <a:r>
              <a:rPr lang="ko-KR" altLang="en-US" sz="1100" dirty="0" smtClean="0"/>
              <a:t>에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비해 </a:t>
            </a:r>
            <a:r>
              <a:rPr lang="ko-KR" altLang="en-US" sz="1100" dirty="0" err="1" smtClean="0"/>
              <a:t>커밋</a:t>
            </a:r>
            <a:r>
              <a:rPr lang="ko-KR" altLang="en-US" sz="1100" dirty="0" smtClean="0"/>
              <a:t> 한 개가 추가됨을 확인할 수 있음</a:t>
            </a:r>
            <a:endParaRPr lang="en-US" altLang="ko-KR" sz="1100" dirty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95" y="1630280"/>
            <a:ext cx="7741993" cy="439658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236296" y="1432998"/>
            <a:ext cx="144016" cy="1958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31640" y="1844824"/>
            <a:ext cx="6906048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67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 파일을 수정 후에 올릴 경우</a:t>
            </a:r>
            <a:r>
              <a:rPr lang="en-US" altLang="ko-KR" sz="1600" dirty="0" smtClean="0"/>
              <a:t>)1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수정한 파일들을 </a:t>
            </a:r>
            <a:r>
              <a:rPr lang="en-US" altLang="ko-KR" sz="1100" dirty="0" smtClean="0"/>
              <a:t>Staged</a:t>
            </a:r>
            <a:r>
              <a:rPr lang="ko-KR" altLang="en-US" sz="1100" dirty="0" smtClean="0"/>
              <a:t>상태로 전환</a:t>
            </a:r>
            <a:r>
              <a:rPr lang="en-US" altLang="ko-KR" sz="1100" dirty="0" smtClean="0"/>
              <a:t>: </a:t>
            </a:r>
          </a:p>
          <a:p>
            <a:r>
              <a:rPr lang="ko-KR" altLang="en-US" sz="1100" dirty="0" smtClean="0"/>
              <a:t>우측 상단의 </a:t>
            </a:r>
            <a:r>
              <a:rPr lang="en-US" altLang="ko-KR" sz="1100" dirty="0" smtClean="0"/>
              <a:t>commit view </a:t>
            </a:r>
            <a:r>
              <a:rPr lang="ko-KR" altLang="en-US" sz="1100" dirty="0" smtClean="0"/>
              <a:t>버튼을 눌러서 </a:t>
            </a:r>
            <a:r>
              <a:rPr lang="en-US" altLang="ko-KR" sz="1100" dirty="0" smtClean="0"/>
              <a:t>commit</a:t>
            </a:r>
            <a:r>
              <a:rPr lang="ko-KR" altLang="en-US" sz="1100" dirty="0" smtClean="0"/>
              <a:t>창으로 전환</a:t>
            </a:r>
            <a:endParaRPr lang="en-US" altLang="ko-KR" sz="1100" dirty="0" smtClean="0"/>
          </a:p>
          <a:p>
            <a:r>
              <a:rPr lang="ko-KR" altLang="en-US" sz="1100" dirty="0"/>
              <a:t>좌</a:t>
            </a:r>
            <a:r>
              <a:rPr lang="ko-KR" altLang="en-US" sz="1100" dirty="0" smtClean="0"/>
              <a:t>측의 </a:t>
            </a:r>
            <a:r>
              <a:rPr lang="en-US" altLang="ko-KR" sz="1100" dirty="0" err="1" smtClean="0"/>
              <a:t>Unstaged</a:t>
            </a:r>
            <a:r>
              <a:rPr lang="ko-KR" altLang="en-US" sz="1100" dirty="0" smtClean="0"/>
              <a:t>리스트에 있는 두 개의 스크립트를 선택</a:t>
            </a:r>
            <a:r>
              <a:rPr lang="en-US" altLang="ko-KR" sz="1100" dirty="0"/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 </a:t>
            </a:r>
            <a:r>
              <a:rPr lang="ko-KR" altLang="en-US" sz="1100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sz="1100" dirty="0" smtClean="0">
                <a:sym typeface="Wingdings" panose="05000000000000000000" pitchFamily="2" charset="2"/>
              </a:rPr>
              <a:t> </a:t>
            </a:r>
            <a:r>
              <a:rPr lang="en-US" altLang="ko-KR" sz="1100" dirty="0" smtClean="0">
                <a:sym typeface="Wingdings" panose="05000000000000000000" pitchFamily="2" charset="2"/>
              </a:rPr>
              <a:t> Stage changes </a:t>
            </a:r>
            <a:r>
              <a:rPr lang="ko-KR" altLang="en-US" sz="1100" dirty="0" smtClean="0">
                <a:sym typeface="Wingdings" panose="05000000000000000000" pitchFamily="2" charset="2"/>
              </a:rPr>
              <a:t>선택</a:t>
            </a:r>
            <a:endParaRPr lang="en-US" altLang="ko-KR" sz="1100" dirty="0" smtClean="0">
              <a:sym typeface="Wingdings" panose="05000000000000000000" pitchFamily="2" charset="2"/>
            </a:endParaRPr>
          </a:p>
          <a:p>
            <a:r>
              <a:rPr lang="ko-KR" altLang="en-US" sz="1100" dirty="0">
                <a:sym typeface="Wingdings" panose="05000000000000000000" pitchFamily="2" charset="2"/>
              </a:rPr>
              <a:t>좌</a:t>
            </a:r>
            <a:r>
              <a:rPr lang="ko-KR" altLang="en-US" sz="1100" dirty="0" smtClean="0">
                <a:sym typeface="Wingdings" panose="05000000000000000000" pitchFamily="2" charset="2"/>
              </a:rPr>
              <a:t>측을 보면 </a:t>
            </a:r>
            <a:r>
              <a:rPr lang="en-US" altLang="ko-KR" sz="1100" dirty="0" smtClean="0">
                <a:sym typeface="Wingdings" panose="05000000000000000000" pitchFamily="2" charset="2"/>
              </a:rPr>
              <a:t>Staged</a:t>
            </a:r>
            <a:r>
              <a:rPr lang="ko-KR" altLang="en-US" sz="1100" dirty="0" smtClean="0">
                <a:sym typeface="Wingdings" panose="05000000000000000000" pitchFamily="2" charset="2"/>
              </a:rPr>
              <a:t>리스트로 올라간 것을 확인할 수 있다</a:t>
            </a:r>
            <a:r>
              <a:rPr lang="en-US" altLang="ko-KR" sz="1100" dirty="0" smtClean="0">
                <a:sym typeface="Wingdings" panose="05000000000000000000" pitchFamily="2" charset="2"/>
              </a:rPr>
              <a:t>. 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83" y="1475573"/>
            <a:ext cx="6372200" cy="361869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9456" y="1844824"/>
            <a:ext cx="716160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12160" y="1458560"/>
            <a:ext cx="216024" cy="17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1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4244" y="342528"/>
            <a:ext cx="4309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사용 예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기존 파일을 수정 후에 올릴 경우</a:t>
            </a:r>
            <a:r>
              <a:rPr lang="en-US" altLang="ko-KR" sz="1600" dirty="0" smtClean="0"/>
              <a:t>)1</a:t>
            </a:r>
            <a:endParaRPr lang="ko-KR" altLang="en-US" sz="1600" dirty="0"/>
          </a:p>
        </p:txBody>
      </p:sp>
      <p:sp>
        <p:nvSpPr>
          <p:cNvPr id="9" name="직사각형 8"/>
          <p:cNvSpPr/>
          <p:nvPr/>
        </p:nvSpPr>
        <p:spPr>
          <a:xfrm>
            <a:off x="344960" y="689119"/>
            <a:ext cx="58832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/>
              <a:t>Staged</a:t>
            </a:r>
            <a:r>
              <a:rPr lang="ko-KR" altLang="en-US" sz="1100" dirty="0" smtClean="0"/>
              <a:t>상태로 전환된 파일들을 </a:t>
            </a:r>
            <a:r>
              <a:rPr lang="ko-KR" altLang="en-US" sz="1100" dirty="0" err="1" smtClean="0"/>
              <a:t>커밋</a:t>
            </a:r>
            <a:r>
              <a:rPr lang="en-US" altLang="ko-KR" sz="1100" dirty="0" smtClean="0"/>
              <a:t>: </a:t>
            </a:r>
          </a:p>
          <a:p>
            <a:r>
              <a:rPr lang="ko-KR" altLang="en-US" sz="1100" dirty="0"/>
              <a:t>좌</a:t>
            </a:r>
            <a:r>
              <a:rPr lang="ko-KR" altLang="en-US" sz="1100" dirty="0" smtClean="0"/>
              <a:t>측의 </a:t>
            </a:r>
            <a:r>
              <a:rPr lang="en-US" altLang="ko-KR" sz="1100" dirty="0" smtClean="0"/>
              <a:t>Staged </a:t>
            </a:r>
            <a:r>
              <a:rPr lang="ko-KR" altLang="en-US" sz="1100" dirty="0" smtClean="0"/>
              <a:t>리스트 내에 파일들을 선택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컨트롤을 누르고 선택하면 여러 개가 선택됨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우측 하단의 </a:t>
            </a:r>
            <a:r>
              <a:rPr lang="en-US" altLang="ko-KR" sz="1100" dirty="0" smtClean="0"/>
              <a:t>commit </a:t>
            </a:r>
            <a:r>
              <a:rPr lang="ko-KR" altLang="en-US" sz="1100" dirty="0" smtClean="0"/>
              <a:t>버튼을 클릭 </a:t>
            </a:r>
            <a:r>
              <a:rPr lang="en-US" altLang="ko-KR" sz="1100" dirty="0" smtClean="0"/>
              <a:t>-&gt; </a:t>
            </a:r>
            <a:r>
              <a:rPr lang="ko-KR" altLang="en-US" sz="1100" dirty="0" smtClean="0"/>
              <a:t>다이얼로그가 출력되면</a:t>
            </a:r>
            <a:r>
              <a:rPr lang="en-US" altLang="ko-KR" sz="1100" dirty="0" smtClean="0"/>
              <a:t>, </a:t>
            </a:r>
            <a:r>
              <a:rPr lang="ko-KR" altLang="en-US" sz="1100" dirty="0" err="1" smtClean="0"/>
              <a:t>커밋로그를</a:t>
            </a:r>
            <a:r>
              <a:rPr lang="ko-KR" altLang="en-US" sz="1100" dirty="0" smtClean="0"/>
              <a:t> 입력하고 </a:t>
            </a:r>
            <a:r>
              <a:rPr lang="en-US" altLang="ko-KR" sz="1100" dirty="0" smtClean="0"/>
              <a:t>Commit</a:t>
            </a:r>
            <a:r>
              <a:rPr lang="ko-KR" altLang="en-US" sz="1100" dirty="0" smtClean="0"/>
              <a:t>버튼을 눌러서 </a:t>
            </a:r>
            <a:r>
              <a:rPr lang="ko-KR" altLang="en-US" sz="1100" dirty="0" err="1" smtClean="0"/>
              <a:t>커밋</a:t>
            </a:r>
            <a:endParaRPr lang="en-US" altLang="ko-KR" sz="1100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399456" y="2889664"/>
            <a:ext cx="5515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4" y="1474452"/>
            <a:ext cx="7124872" cy="40461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8" y="3970982"/>
            <a:ext cx="4263904" cy="288701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99456" y="1628800"/>
            <a:ext cx="8601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64288" y="5301208"/>
            <a:ext cx="388648" cy="2193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63888" y="3970982"/>
            <a:ext cx="722694" cy="3221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7504" y="4725144"/>
            <a:ext cx="410445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98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6106</TotalTime>
  <Words>926</Words>
  <Application>Microsoft Office PowerPoint</Application>
  <PresentationFormat>화면 슬라이드 쇼(4:3)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Git GUI Client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GUI Client</dc:title>
  <dc:creator>syjung</dc:creator>
  <cp:lastModifiedBy>syjung</cp:lastModifiedBy>
  <cp:revision>44</cp:revision>
  <dcterms:created xsi:type="dcterms:W3CDTF">2025-01-02T04:05:20Z</dcterms:created>
  <dcterms:modified xsi:type="dcterms:W3CDTF">2025-01-06T10:02:43Z</dcterms:modified>
</cp:coreProperties>
</file>