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9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74" r:id="rId14"/>
    <p:sldId id="273" r:id="rId15"/>
    <p:sldId id="267" r:id="rId16"/>
    <p:sldId id="275" r:id="rId17"/>
    <p:sldId id="276" r:id="rId18"/>
    <p:sldId id="268" r:id="rId19"/>
    <p:sldId id="278" r:id="rId20"/>
    <p:sldId id="279" r:id="rId21"/>
    <p:sldId id="259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000"/>
    <a:srgbClr val="39485C"/>
    <a:srgbClr val="ACBEDB"/>
    <a:srgbClr val="8BA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" autoAdjust="0"/>
    <p:restoredTop sz="95704" autoAdjust="0"/>
  </p:normalViewPr>
  <p:slideViewPr>
    <p:cSldViewPr>
      <p:cViewPr>
        <p:scale>
          <a:sx n="125" d="100"/>
          <a:sy n="125" d="100"/>
        </p:scale>
        <p:origin x="-1230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5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2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7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3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2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0AAD-7E84-457C-B6B6-DBB47F19B4B9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54B6-0511-4A33-B60C-0A2B02916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2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ngbin\Documents\PPT이미지\Winter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" b="16301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55526"/>
            <a:ext cx="1475656" cy="0"/>
          </a:xfrm>
          <a:prstGeom prst="line">
            <a:avLst/>
          </a:prstGeom>
          <a:ln w="127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6542" y="252954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20</a:t>
            </a: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17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년 </a:t>
            </a: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학기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1707654"/>
            <a:ext cx="9144000" cy="1440160"/>
            <a:chOff x="323528" y="1203598"/>
            <a:chExt cx="3888432" cy="1440160"/>
          </a:xfrm>
        </p:grpSpPr>
        <p:sp>
          <p:nvSpPr>
            <p:cNvPr id="9" name="직사각형 8"/>
            <p:cNvSpPr/>
            <p:nvPr/>
          </p:nvSpPr>
          <p:spPr>
            <a:xfrm>
              <a:off x="323528" y="1203598"/>
              <a:ext cx="3888432" cy="1440160"/>
            </a:xfrm>
            <a:prstGeom prst="rect">
              <a:avLst/>
            </a:prstGeom>
            <a:solidFill>
              <a:schemeClr val="bg1">
                <a:lumMod val="9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94234" y="1260748"/>
              <a:ext cx="0" cy="14400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94234" y="1260748"/>
              <a:ext cx="1440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55192" y="2458214"/>
              <a:ext cx="0" cy="14400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4011175" y="2599690"/>
              <a:ext cx="1440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329886" y="2531680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융합소프트웨어학과 </a:t>
            </a:r>
            <a:r>
              <a:rPr lang="en-US" altLang="ko-KR" sz="20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20165310 </a:t>
            </a:r>
            <a:r>
              <a:rPr lang="ko-KR" altLang="en-US" sz="20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김중권</a:t>
            </a:r>
            <a:endParaRPr lang="ko-KR" altLang="en-US" sz="2000" b="1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89820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임베디드</a:t>
            </a:r>
            <a:r>
              <a:rPr lang="ko-KR" altLang="en-US" sz="28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 시스템 </a:t>
            </a:r>
            <a:r>
              <a:rPr lang="en-US" altLang="ko-KR" sz="28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Project</a:t>
            </a:r>
            <a:endParaRPr lang="ko-KR" altLang="en-US" sz="2800" b="1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707654"/>
            <a:ext cx="9144000" cy="144016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2656036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452241"/>
            <a:ext cx="302433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614" y="83408"/>
            <a:ext cx="288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GUI – ON, SET, Label</a:t>
            </a:r>
            <a:endParaRPr lang="ko-KR" altLang="en-US" sz="2000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00" y="3507854"/>
            <a:ext cx="555662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00" y="4371950"/>
            <a:ext cx="458546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1805696" y="3435846"/>
            <a:ext cx="1542167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8614" y="3129980"/>
            <a:ext cx="269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사용설명 </a:t>
            </a:r>
            <a:r>
              <a:rPr lang="en-US" altLang="ko-KR" sz="14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Label</a:t>
            </a:r>
            <a:endParaRPr lang="ko-KR" altLang="en-US" sz="1400" b="1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805696" y="4317776"/>
            <a:ext cx="1542167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58614" y="4011910"/>
            <a:ext cx="269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Label</a:t>
            </a:r>
            <a:endParaRPr lang="ko-KR" altLang="en-US" sz="1400" b="1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11" y="627534"/>
            <a:ext cx="2944502" cy="2467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27534"/>
            <a:ext cx="2945725" cy="246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987600" y="1347614"/>
            <a:ext cx="1936328" cy="0"/>
          </a:xfrm>
          <a:prstGeom prst="line">
            <a:avLst/>
          </a:prstGeom>
          <a:ln w="127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014146" y="1346989"/>
            <a:ext cx="19097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724128" y="1346364"/>
            <a:ext cx="1440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155135" y="2250238"/>
            <a:ext cx="192729" cy="8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2656036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452241"/>
            <a:ext cx="302433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614" y="83408"/>
            <a:ext cx="295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GUI – </a:t>
            </a:r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시작 온도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53" y="843558"/>
            <a:ext cx="4464496" cy="373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아래쪽 화살표 26"/>
          <p:cNvSpPr/>
          <p:nvPr/>
        </p:nvSpPr>
        <p:spPr>
          <a:xfrm>
            <a:off x="2890323" y="1775133"/>
            <a:ext cx="329030" cy="1241466"/>
          </a:xfrm>
          <a:prstGeom prst="downArrow">
            <a:avLst>
              <a:gd name="adj1" fmla="val 40203"/>
              <a:gd name="adj2" fmla="val 989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2656036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452241"/>
            <a:ext cx="302433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614" y="83408"/>
            <a:ext cx="295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GUI – </a:t>
            </a:r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예외 처리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91856" y="3927857"/>
            <a:ext cx="3284200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91680" y="3650858"/>
            <a:ext cx="3515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전원을 키기 전 </a:t>
            </a:r>
            <a:r>
              <a:rPr lang="en-US" altLang="ko-KR" sz="12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set</a:t>
            </a:r>
            <a:r>
              <a:rPr lang="ko-KR" altLang="en-US" sz="12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버튼과 </a:t>
            </a:r>
            <a:r>
              <a:rPr lang="en-US" altLang="ko-KR" sz="12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off</a:t>
            </a:r>
            <a:r>
              <a:rPr lang="ko-KR" altLang="en-US" sz="12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버튼을 눌렀을 경우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613440" y="3927857"/>
            <a:ext cx="2919000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3662903"/>
            <a:ext cx="315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전원이 켜져 있을 때 </a:t>
            </a:r>
            <a:r>
              <a:rPr lang="en-US" altLang="ko-KR" sz="12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on</a:t>
            </a:r>
            <a:r>
              <a:rPr lang="ko-KR" altLang="en-US" sz="12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버튼을 눌렀을 경우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32" y="1143790"/>
            <a:ext cx="2823984" cy="233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40" y="1143789"/>
            <a:ext cx="2714717" cy="226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2090261" y="1824355"/>
            <a:ext cx="11855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85203" y="2274921"/>
            <a:ext cx="11855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2656036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452241"/>
            <a:ext cx="302433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614" y="83408"/>
            <a:ext cx="295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GUI – </a:t>
            </a:r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움직임 감지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81" y="1275606"/>
            <a:ext cx="2885394" cy="239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15566"/>
            <a:ext cx="2538413" cy="212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9" y="2159441"/>
            <a:ext cx="2538413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1763688" y="4587974"/>
            <a:ext cx="302433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75856" y="555526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목표 온도를 </a:t>
            </a:r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23</a:t>
            </a:r>
            <a:r>
              <a:rPr lang="ko-KR" altLang="en-US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˚</a:t>
            </a:r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C</a:t>
            </a:r>
            <a:r>
              <a:rPr lang="ko-KR" altLang="en-US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로 </a:t>
            </a:r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Set </a:t>
            </a:r>
            <a:r>
              <a:rPr lang="ko-KR" altLang="en-US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했을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5899" y="4218642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움직임이 감지되지 않은 경우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913214" y="4597266"/>
            <a:ext cx="2115170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25425" y="4227934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움직임이 감지된 경우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5220072" y="987574"/>
            <a:ext cx="0" cy="3816424"/>
          </a:xfrm>
          <a:prstGeom prst="line">
            <a:avLst/>
          </a:prstGeom>
          <a:ln w="127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2656036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91680" y="1542152"/>
            <a:ext cx="1440160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614" y="83408"/>
            <a:ext cx="288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GUI – </a:t>
            </a:r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상황 별 </a:t>
            </a:r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Led</a:t>
            </a:r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상태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35" y="1995686"/>
            <a:ext cx="1287452" cy="119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52" y="2018272"/>
            <a:ext cx="1347532" cy="115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43" y="2018273"/>
            <a:ext cx="1221013" cy="117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21701"/>
            <a:ext cx="1235447" cy="1141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1598" y="1203598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온도를 높일 때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573633" y="1542152"/>
            <a:ext cx="1444804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16014" y="1203598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온도를 낮출 때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292080" y="627534"/>
            <a:ext cx="0" cy="4176464"/>
          </a:xfrm>
          <a:prstGeom prst="line">
            <a:avLst/>
          </a:prstGeom>
          <a:ln w="127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657443" y="1542152"/>
            <a:ext cx="1440160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97502" y="957377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온도를 높일 때</a:t>
            </a:r>
            <a:endParaRPr lang="en-US" altLang="ko-KR" sz="1600" dirty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+ </a:t>
            </a:r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움직임 감지</a:t>
            </a:r>
            <a:endParaRPr lang="en-US" altLang="ko-KR" sz="16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392101" y="1542152"/>
            <a:ext cx="1440160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32160" y="957377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온도를 낮출 때</a:t>
            </a:r>
            <a:endParaRPr lang="en-US" altLang="ko-KR" sz="1600" dirty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+ </a:t>
            </a:r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움직임 감지</a:t>
            </a:r>
            <a:endParaRPr lang="en-US" altLang="ko-KR" sz="16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619672" y="452241"/>
            <a:ext cx="302433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0943" y="3476564"/>
            <a:ext cx="58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</a:rPr>
              <a:t>Red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5243" y="3570570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</a:rPr>
              <a:t>Red </a:t>
            </a:r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+</a:t>
            </a:r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70C0"/>
                </a:solidFill>
              </a:rPr>
              <a:t>Blue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9044" y="3498562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B050"/>
                </a:solidFill>
              </a:rPr>
              <a:t>Green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18837" y="3570570"/>
            <a:ext cx="157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B050"/>
                </a:solidFill>
              </a:rPr>
              <a:t>Green</a:t>
            </a:r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+</a:t>
            </a:r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70C0"/>
                </a:solidFill>
              </a:rPr>
              <a:t>Blue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ngbin\Documents\PPT이미지\Winter\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0" b="8131"/>
          <a:stretch/>
        </p:blipFill>
        <p:spPr bwMode="auto">
          <a:xfrm>
            <a:off x="1" y="0"/>
            <a:ext cx="914421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1836074"/>
            <a:ext cx="4283967" cy="1023708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63208"/>
            <a:ext cx="215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4. Code</a:t>
            </a:r>
            <a:endParaRPr lang="ko-KR" altLang="en-US" sz="4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839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3230958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6749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gpioInit</a:t>
            </a:r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() 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함수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91680" y="636826"/>
            <a:ext cx="165618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57454" y="154836"/>
            <a:ext cx="11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Server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52" y="1505816"/>
            <a:ext cx="4575549" cy="226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513" y="1610476"/>
            <a:ext cx="3140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err="1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redLed</a:t>
            </a: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– 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 증가</a:t>
            </a:r>
            <a:endParaRPr lang="en-US" altLang="ko-KR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err="1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greenLed</a:t>
            </a: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– 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 감소</a:t>
            </a:r>
            <a:endParaRPr lang="en-US" altLang="ko-KR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err="1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pwm</a:t>
            </a: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– 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 조절</a:t>
            </a:r>
            <a:endParaRPr lang="en-US" altLang="ko-KR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sensor – 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움직임 감지</a:t>
            </a:r>
            <a:endParaRPr lang="en-US" altLang="ko-KR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led – 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움직임 감지 시 </a:t>
            </a: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blue led on</a:t>
            </a:r>
            <a:endParaRPr lang="ko-KR" altLang="en-US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3230958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6749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 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</a:rPr>
              <a:t>증가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코드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91680" y="636826"/>
            <a:ext cx="165618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1680" y="24997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 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B050"/>
                </a:solidFill>
              </a:rPr>
              <a:t>감소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코드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691680" y="2869074"/>
            <a:ext cx="165618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907704" y="699541"/>
            <a:ext cx="4493096" cy="180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907704" y="3003798"/>
            <a:ext cx="4828544" cy="193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57454" y="154836"/>
            <a:ext cx="11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Server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496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3230958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691680" y="710841"/>
            <a:ext cx="6720805" cy="169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695532" y="2931790"/>
            <a:ext cx="6720805" cy="169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26749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 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0000"/>
                </a:solidFill>
              </a:rPr>
              <a:t>증가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코드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91680" y="636826"/>
            <a:ext cx="165618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91680" y="2869074"/>
            <a:ext cx="165618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24847" y="1419622"/>
            <a:ext cx="49908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91880" y="3666163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57455" y="15483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Client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1680" y="24997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 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B050"/>
                </a:solidFill>
              </a:rPr>
              <a:t>감소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코드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3230958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674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70C0"/>
                </a:solidFill>
              </a:rPr>
              <a:t>움직임 감지 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코드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91680" y="636826"/>
            <a:ext cx="1963999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14774"/>
            <a:ext cx="5185966" cy="287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99992" y="1584574"/>
            <a:ext cx="432048" cy="1352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8679" y="1563638"/>
            <a:ext cx="432048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1673778"/>
            <a:ext cx="316625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* </a:t>
            </a:r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물체가 움직이면 한 번이 아닌 </a:t>
            </a:r>
            <a:endParaRPr lang="en-US" altLang="ko-KR" sz="16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여러 번 감지됨</a:t>
            </a:r>
            <a:endParaRPr lang="en-US" altLang="ko-KR" sz="16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20" y="3399199"/>
            <a:ext cx="3013798" cy="1734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6588224" y="4603948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9" idx="2"/>
          </p:cNvCxnSpPr>
          <p:nvPr/>
        </p:nvCxnSpPr>
        <p:spPr>
          <a:xfrm>
            <a:off x="6659181" y="2250238"/>
            <a:ext cx="914400" cy="914400"/>
          </a:xfrm>
          <a:prstGeom prst="bentConnector3">
            <a:avLst/>
          </a:prstGeom>
          <a:ln w="12700">
            <a:solidFill>
              <a:schemeClr val="bg1">
                <a:alpha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9" idx="2"/>
          </p:cNvCxnSpPr>
          <p:nvPr/>
        </p:nvCxnSpPr>
        <p:spPr>
          <a:xfrm rot="5400000">
            <a:off x="6088859" y="2828876"/>
            <a:ext cx="114064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39952" y="3987538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dirty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int cnt = 0;</a:t>
            </a:r>
          </a:p>
          <a:p>
            <a:r>
              <a:rPr lang="fr-FR" altLang="ko-KR" dirty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int </a:t>
            </a:r>
            <a:r>
              <a:rPr lang="fr-FR" altLang="ko-KR" b="1" dirty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cnt_ctrl</a:t>
            </a:r>
            <a:r>
              <a:rPr lang="fr-FR" altLang="ko-KR" dirty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= 1;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57454" y="154836"/>
            <a:ext cx="11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Server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372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ongbin\Documents\PPT이미지\Winter\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0"/>
          <a:stretch/>
        </p:blipFill>
        <p:spPr bwMode="auto">
          <a:xfrm>
            <a:off x="0" y="-598"/>
            <a:ext cx="9144000" cy="51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597"/>
            <a:ext cx="3707904" cy="5144097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19318" y="795848"/>
            <a:ext cx="112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INDEX</a:t>
            </a:r>
            <a:endParaRPr lang="ko-KR" altLang="en-US" sz="24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69776" y="1277177"/>
            <a:ext cx="3168352" cy="0"/>
          </a:xfrm>
          <a:prstGeom prst="line">
            <a:avLst/>
          </a:prstGeom>
          <a:ln w="190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66263" y="148233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6263" y="2250423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부품 </a:t>
            </a:r>
            <a:r>
              <a:rPr lang="en-US" altLang="ko-KR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6263" y="301850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</a:t>
            </a:r>
            <a:r>
              <a:rPr lang="en-US" altLang="ko-KR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GUI</a:t>
            </a:r>
            <a:endParaRPr lang="ko-KR" altLang="en-US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6263" y="378659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</a:t>
            </a:r>
            <a:r>
              <a:rPr lang="en-US" altLang="ko-KR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Code</a:t>
            </a:r>
            <a:endParaRPr lang="ko-KR" altLang="en-US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3230958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674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70C0"/>
                </a:solidFill>
              </a:rPr>
              <a:t>움직임 감지 </a:t>
            </a:r>
            <a:r>
              <a:rPr lang="ko-KR" altLang="en-US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코드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91680" y="636826"/>
            <a:ext cx="1963999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7455" y="15483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Client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62114"/>
            <a:ext cx="6830524" cy="170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3611082" y="2355726"/>
            <a:ext cx="60087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4" r="2262" b="4496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18923" y="2038265"/>
            <a:ext cx="3625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Thank You</a:t>
            </a:r>
            <a:endParaRPr lang="ko-KR" altLang="en-US" sz="48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59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ngbin\Documents\PPT이미지\Winter\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0" b="8131"/>
          <a:stretch/>
        </p:blipFill>
        <p:spPr bwMode="auto">
          <a:xfrm>
            <a:off x="1" y="0"/>
            <a:ext cx="914421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1836074"/>
            <a:ext cx="4283967" cy="1023708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63208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1. Concept</a:t>
            </a:r>
            <a:endParaRPr lang="ko-KR" altLang="en-US" sz="4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93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4" y="2639610"/>
            <a:ext cx="12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1507960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413" y="727583"/>
            <a:ext cx="2718619" cy="11634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23" y="839877"/>
            <a:ext cx="3666436" cy="319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97" y="2292180"/>
            <a:ext cx="2720935" cy="7064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1" y="3392508"/>
            <a:ext cx="2736304" cy="6575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608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8705" y="324723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Smart Boiler</a:t>
            </a:r>
            <a:endParaRPr lang="ko-KR" altLang="en-US" sz="3600" b="1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4" y="2639610"/>
            <a:ext cx="131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1507960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54" y="295497"/>
            <a:ext cx="1800200" cy="178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37" y="2471057"/>
            <a:ext cx="264835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584696" y="411510"/>
            <a:ext cx="1732639" cy="1549678"/>
          </a:xfrm>
          <a:prstGeom prst="rightArrow">
            <a:avLst>
              <a:gd name="adj1" fmla="val 52273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1011" y="2962532"/>
            <a:ext cx="536476" cy="239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51010" y="3845864"/>
            <a:ext cx="549423" cy="1374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06" y="742917"/>
            <a:ext cx="877382" cy="1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곱셈 기호 11"/>
          <p:cNvSpPr/>
          <p:nvPr/>
        </p:nvSpPr>
        <p:spPr>
          <a:xfrm>
            <a:off x="6595401" y="464250"/>
            <a:ext cx="1728192" cy="1728192"/>
          </a:xfrm>
          <a:prstGeom prst="mathMultiply">
            <a:avLst>
              <a:gd name="adj1" fmla="val 98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248705" y="3836517"/>
            <a:ext cx="301648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ngbin\Documents\PPT이미지\Winter\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0" b="8131"/>
          <a:stretch/>
        </p:blipFill>
        <p:spPr bwMode="auto">
          <a:xfrm>
            <a:off x="1" y="0"/>
            <a:ext cx="914421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1836074"/>
            <a:ext cx="6725225" cy="1023708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63208"/>
            <a:ext cx="5825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2. </a:t>
            </a:r>
            <a:r>
              <a:rPr lang="ko-KR" altLang="en-US" sz="4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사용된 부품 </a:t>
            </a:r>
            <a:r>
              <a:rPr lang="en-US" altLang="ko-KR" sz="4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&amp; </a:t>
            </a:r>
            <a:r>
              <a:rPr lang="ko-KR" altLang="en-US" sz="4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4758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2081998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80" y="3008942"/>
            <a:ext cx="1861912" cy="133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06392" y="2428457"/>
            <a:ext cx="261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적외선 센서 </a:t>
            </a:r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(hc-sr501)</a:t>
            </a:r>
            <a:endParaRPr lang="ko-KR" altLang="en-US" b="1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88" y="805331"/>
            <a:ext cx="1633882" cy="140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99618" y="258202"/>
            <a:ext cx="10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FET</a:t>
            </a:r>
            <a:endParaRPr lang="ko-KR" altLang="en-US" b="1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3218"/>
            <a:ext cx="1779690" cy="137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18201" y="245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MCP</a:t>
            </a:r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 </a:t>
            </a:r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3204</a:t>
            </a:r>
            <a:endParaRPr lang="ko-KR" altLang="en-US" b="1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8201" y="25820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RGB led</a:t>
            </a:r>
            <a:endParaRPr lang="ko-KR" altLang="en-US" b="1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38884"/>
            <a:ext cx="1512168" cy="1473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0" name="TextBox 3079"/>
          <p:cNvSpPr txBox="1"/>
          <p:nvPr/>
        </p:nvSpPr>
        <p:spPr>
          <a:xfrm>
            <a:off x="3571627" y="1229924"/>
            <a:ext cx="192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상태 확인</a:t>
            </a:r>
            <a:endParaRPr lang="en-US" altLang="ko-KR" sz="1400" dirty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(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</a:t>
            </a: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움직임</a:t>
            </a: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)</a:t>
            </a:r>
            <a:endParaRPr lang="ko-KR" altLang="en-US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sp>
        <p:nvSpPr>
          <p:cNvPr id="3081" name="TextBox 3080"/>
          <p:cNvSpPr txBox="1"/>
          <p:nvPr/>
        </p:nvSpPr>
        <p:spPr>
          <a:xfrm>
            <a:off x="7380312" y="133764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온도 제어</a:t>
            </a:r>
          </a:p>
        </p:txBody>
      </p:sp>
      <p:sp>
        <p:nvSpPr>
          <p:cNvPr id="3082" name="TextBox 3081"/>
          <p:cNvSpPr txBox="1"/>
          <p:nvPr/>
        </p:nvSpPr>
        <p:spPr>
          <a:xfrm>
            <a:off x="3654923" y="3259813"/>
            <a:ext cx="1767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ADC</a:t>
            </a:r>
          </a:p>
          <a:p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(</a:t>
            </a:r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아날로그 신호</a:t>
            </a:r>
            <a:r>
              <a:rPr lang="en-US" altLang="ko-KR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)</a:t>
            </a:r>
            <a:endParaRPr lang="ko-KR" altLang="en-US" sz="1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  <p:sp>
        <p:nvSpPr>
          <p:cNvPr id="3083" name="TextBox 3082"/>
          <p:cNvSpPr txBox="1"/>
          <p:nvPr/>
        </p:nvSpPr>
        <p:spPr>
          <a:xfrm>
            <a:off x="7326560" y="3629144"/>
            <a:ext cx="147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움직임 감지</a:t>
            </a:r>
          </a:p>
        </p:txBody>
      </p:sp>
      <p:cxnSp>
        <p:nvCxnSpPr>
          <p:cNvPr id="3085" name="직선 연결선 3084"/>
          <p:cNvCxnSpPr/>
          <p:nvPr/>
        </p:nvCxnSpPr>
        <p:spPr>
          <a:xfrm>
            <a:off x="1763688" y="627534"/>
            <a:ext cx="1438953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394988" y="627534"/>
            <a:ext cx="1438953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63688" y="2824276"/>
            <a:ext cx="1438953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536225" y="2824276"/>
            <a:ext cx="2581915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ngbin\Documents\PPT이미지\Winter\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0" b="8131"/>
          <a:stretch/>
        </p:blipFill>
        <p:spPr bwMode="auto">
          <a:xfrm>
            <a:off x="1" y="0"/>
            <a:ext cx="914421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" y="1836074"/>
            <a:ext cx="4283967" cy="1023708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63208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5000"/>
                    </a:schemeClr>
                  </a:solidFill>
                </a:ln>
              </a:rPr>
              <a:t>3. GUI</a:t>
            </a:r>
            <a:endParaRPr lang="ko-KR" altLang="en-US" sz="4400" dirty="0" smtClean="0">
              <a:ln>
                <a:solidFill>
                  <a:schemeClr val="bg1">
                    <a:alpha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39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875" y="764990"/>
            <a:ext cx="4087888" cy="333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547664" cy="5149607"/>
          </a:xfrm>
          <a:prstGeom prst="rect">
            <a:avLst/>
          </a:prstGeom>
          <a:solidFill>
            <a:srgbClr val="39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2656036"/>
            <a:ext cx="1547663" cy="33648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452241"/>
            <a:ext cx="3024336" cy="0"/>
          </a:xfrm>
          <a:prstGeom prst="line">
            <a:avLst/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613" y="83408"/>
            <a:ext cx="1612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GUI</a:t>
            </a:r>
            <a:endParaRPr lang="ko-KR" altLang="en-US" sz="2000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44" y="206557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사용된 </a:t>
            </a:r>
            <a:r>
              <a:rPr lang="ko-KR" altLang="en-US" sz="900" b="1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부품 </a:t>
            </a:r>
            <a:r>
              <a:rPr lang="en-US" altLang="ko-KR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&amp; </a:t>
            </a:r>
            <a:r>
              <a:rPr lang="ko-KR" altLang="en-US" sz="900" b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센서</a:t>
            </a:r>
            <a:endParaRPr lang="ko-KR" altLang="en-US" sz="900" b="1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44" y="2639610"/>
            <a:ext cx="13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3. GUI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44" y="32136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4. Code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44" y="14915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rPr>
              <a:t>1. Concept</a:t>
            </a:r>
            <a:endParaRPr lang="ko-KR" altLang="en-US" dirty="0" smtClean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619672" y="2418261"/>
            <a:ext cx="2160240" cy="747986"/>
            <a:chOff x="1619672" y="2418261"/>
            <a:chExt cx="2160240" cy="74798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619672" y="2418261"/>
              <a:ext cx="1668947" cy="7479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스마트 보일러의 전원을 </a:t>
              </a:r>
              <a:r>
                <a:rPr lang="ko-KR" altLang="en-US" sz="1400" dirty="0">
                  <a:solidFill>
                    <a:schemeClr val="tx1"/>
                  </a:solidFill>
                </a:rPr>
                <a:t>킴</a:t>
              </a:r>
            </a:p>
          </p:txBody>
        </p:sp>
        <p:cxnSp>
          <p:nvCxnSpPr>
            <p:cNvPr id="5" name="직선 화살표 연결선 4"/>
            <p:cNvCxnSpPr>
              <a:stCxn id="3" idx="3"/>
            </p:cNvCxnSpPr>
            <p:nvPr/>
          </p:nvCxnSpPr>
          <p:spPr>
            <a:xfrm>
              <a:off x="3288619" y="2792254"/>
              <a:ext cx="491293" cy="283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6" name="그룹 4095"/>
          <p:cNvGrpSpPr/>
          <p:nvPr/>
        </p:nvGrpSpPr>
        <p:grpSpPr>
          <a:xfrm>
            <a:off x="6895253" y="2418261"/>
            <a:ext cx="2141244" cy="747986"/>
            <a:chOff x="6895253" y="2418261"/>
            <a:chExt cx="2141244" cy="74798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463099" y="2418261"/>
              <a:ext cx="1573398" cy="7479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스마트 보일러의 전원을 끔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20" idx="1"/>
            </p:cNvCxnSpPr>
            <p:nvPr/>
          </p:nvCxnSpPr>
          <p:spPr>
            <a:xfrm flipH="1">
              <a:off x="6895253" y="2792254"/>
              <a:ext cx="567846" cy="29638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587338" y="3366347"/>
            <a:ext cx="3720966" cy="1437652"/>
            <a:chOff x="3587338" y="3366347"/>
            <a:chExt cx="3720966" cy="1437652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587338" y="4229309"/>
              <a:ext cx="3720966" cy="5746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서미스터를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원하는 온도로 설정함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6" idx="0"/>
            </p:cNvCxnSpPr>
            <p:nvPr/>
          </p:nvCxnSpPr>
          <p:spPr>
            <a:xfrm flipH="1" flipV="1">
              <a:off x="5303520" y="3366347"/>
              <a:ext cx="144301" cy="8629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7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9485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alpha val="3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n>
              <a:solidFill>
                <a:schemeClr val="bg1">
                  <a:alpha val="5000"/>
                </a:schemeClr>
              </a:solidFill>
            </a:ln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451</Words>
  <Application>Microsoft Office PowerPoint</Application>
  <PresentationFormat>화면 슬라이드 쇼(16:9)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revine6160@naver.com</dc:creator>
  <cp:lastModifiedBy>1226_11</cp:lastModifiedBy>
  <cp:revision>98</cp:revision>
  <dcterms:created xsi:type="dcterms:W3CDTF">2016-12-18T12:53:12Z</dcterms:created>
  <dcterms:modified xsi:type="dcterms:W3CDTF">2017-11-27T12:41:20Z</dcterms:modified>
</cp:coreProperties>
</file>