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907575" cx="6858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imSbCA9TlfRFLQur0f4pNawqy+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14350" y="1621451"/>
            <a:ext cx="5829300" cy="3449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7250" y="5203778"/>
            <a:ext cx="5143500" cy="239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5863" y="2823060"/>
            <a:ext cx="628627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449024" y="3986221"/>
            <a:ext cx="8396223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1551351" y="2550327"/>
            <a:ext cx="8396223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7916" y="2470019"/>
            <a:ext cx="5915025" cy="4121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67916" y="6630289"/>
            <a:ext cx="5915025" cy="216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71488" y="2637436"/>
            <a:ext cx="2914650" cy="62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471863" y="2637436"/>
            <a:ext cx="2914650" cy="62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2381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72381" y="2428736"/>
            <a:ext cx="2901255" cy="1190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72381" y="3619022"/>
            <a:ext cx="2901255" cy="5323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471863" y="2428736"/>
            <a:ext cx="2915543" cy="1190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3471863" y="3619022"/>
            <a:ext cx="2915543" cy="5323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72381" y="660506"/>
            <a:ext cx="2211884" cy="2311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915543" y="1426511"/>
            <a:ext cx="3471863" cy="7040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72381" y="2972276"/>
            <a:ext cx="2211884" cy="5506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72381" y="660506"/>
            <a:ext cx="2211884" cy="2311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915543" y="1426511"/>
            <a:ext cx="3471863" cy="704080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2381" y="2972276"/>
            <a:ext cx="2211884" cy="5506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hyperlink" Target="https://github.com/Kim-Anta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22025" r="0" t="8864"/>
          <a:stretch/>
        </p:blipFill>
        <p:spPr>
          <a:xfrm rot="1676426">
            <a:off x="-567078" y="-738028"/>
            <a:ext cx="2261664" cy="459198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035731" y="1382535"/>
            <a:ext cx="1652700" cy="1652700"/>
          </a:xfrm>
          <a:prstGeom prst="flowChartConnector">
            <a:avLst/>
          </a:prstGeom>
          <a:noFill/>
          <a:ln cap="flat" cmpd="sng" w="12700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27926" l="33483" r="28455" t="31822"/>
          <a:stretch/>
        </p:blipFill>
        <p:spPr>
          <a:xfrm>
            <a:off x="1035925" y="1335109"/>
            <a:ext cx="1652700" cy="1747800"/>
          </a:xfrm>
          <a:prstGeom prst="ellipse">
            <a:avLst/>
          </a:prstGeom>
          <a:noFill/>
          <a:ln cap="flat" cmpd="sng" w="12700">
            <a:solidFill>
              <a:srgbClr val="F32C6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96377" y="359974"/>
            <a:ext cx="2265246" cy="7550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19822" y="3681806"/>
            <a:ext cx="29920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Junior Software Engineer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54010" y="3060957"/>
            <a:ext cx="34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Kimberley</a:t>
            </a:r>
            <a:r>
              <a:rPr b="1" i="0" lang="en-GB" sz="2400" u="none" cap="none" strike="noStrike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Antao</a:t>
            </a:r>
            <a:endParaRPr b="1" i="0" sz="2400" u="none" cap="none" strike="noStrike">
              <a:solidFill>
                <a:srgbClr val="2A00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She / Her</a:t>
            </a:r>
            <a:r>
              <a:rPr b="1" i="0" lang="en-GB" sz="1200" u="none" cap="none" strike="noStrike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66188" y="4113577"/>
            <a:ext cx="2991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 keen individual who is passionate about learning new things and always push myself out of my comfort zone. From the varied roles that I worked in and bootcamps joined, I developed both technical and transferable skill such being adaptable, stakeholder management, time management and prioritisation.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Nowadays, everything revolves around technology. It is a sector where there is a lot to learn and potiential to grow. This combined with my love for coding is what made me join _nology.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Fluent in Hindi and Konkani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176" y="3930586"/>
            <a:ext cx="278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457578" y="3953767"/>
            <a:ext cx="2715608" cy="0"/>
          </a:xfrm>
          <a:prstGeom prst="straightConnector1">
            <a:avLst/>
          </a:prstGeom>
          <a:noFill/>
          <a:ln cap="flat" cmpd="sng" w="9525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400813" y="6136999"/>
            <a:ext cx="2699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HTML5, CSS3, SASS, JavaScript, React, Jest, Typescript, React Testing Library, Github Actions, TDD, CI/CD,  OOP and Java.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View my GitHub</a:t>
            </a:r>
            <a:r>
              <a:rPr b="1" lang="en-GB" sz="1000">
                <a:solidFill>
                  <a:srgbClr val="F4326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here</a:t>
            </a:r>
            <a:r>
              <a:rPr b="1" lang="en-GB" sz="1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0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00813" y="5869190"/>
            <a:ext cx="271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Key Course Skills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467100" y="1447998"/>
            <a:ext cx="3028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Java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Java Object Oriented application making use of multiple models and classes to run complex game logic from the command 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React API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React application that pulls data from an external public API and presents it in a dashboard or </a:t>
            </a: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multi-page</a:t>
            </a: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layout.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Typescript </a:t>
            </a: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Game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browser-based game using modern 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programming techniques and DOM manipulation.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32C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Portfolio Website</a:t>
            </a:r>
            <a:endParaRPr b="1" sz="1000">
              <a:solidFill>
                <a:srgbClr val="F32C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Built using correct version control and modern coding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standards with HTML and SCSS.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448050" y="1276791"/>
            <a:ext cx="302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53247" y="7236728"/>
            <a:ext cx="2437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2022 | </a:t>
            </a: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QA Ltd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BCS Foundation in Business Analysis</a:t>
            </a:r>
            <a:endParaRPr b="1" sz="1000">
              <a:solidFill>
                <a:srgbClr val="F32C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F32C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2020-2021 | </a:t>
            </a: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 Institute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Full Stack Web Development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2013-2016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BSc Computer Science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Parvatibai Chowgule College of Arts and Science, Goa, India</a:t>
            </a:r>
            <a:endParaRPr b="1"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58176" y="7023015"/>
            <a:ext cx="261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467100" y="4379127"/>
            <a:ext cx="258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Work Experience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461413" y="8919331"/>
            <a:ext cx="280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A006B"/>
                </a:solidFill>
                <a:latin typeface="Calibri"/>
                <a:ea typeface="Calibri"/>
                <a:cs typeface="Calibri"/>
                <a:sym typeface="Calibri"/>
              </a:rPr>
              <a:t>Hobbies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3712625" y="4649750"/>
            <a:ext cx="2801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April</a:t>
            </a: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 2023 - June 2024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Tech Specialist</a:t>
            </a: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| ACE, London, UK</a:t>
            </a: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| Full-time Contractor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Automate business processes which ensure quick result and  prompt updates using power-automate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Research new hardware to improve office space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 power apps</a:t>
            </a:r>
            <a:endParaRPr/>
          </a:p>
          <a:p>
            <a:pPr indent="-184193" lvl="0" marL="2476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2022 - April 2023 </a:t>
            </a:r>
            <a:endParaRPr b="1" sz="1000">
              <a:solidFill>
                <a:srgbClr val="F32C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PMO | ACE, London, UK | Full-time Contractor</a:t>
            </a:r>
            <a:endParaRPr/>
          </a:p>
          <a:p>
            <a:pPr indent="-247694" lvl="0" marL="247694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Ensured ACE processes are followed during the entire project lifecycle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Kept track of finances 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Took charge of scrum ceremonies in the absence of the Delivery Lead</a:t>
            </a:r>
            <a:endParaRPr/>
          </a:p>
          <a:p>
            <a:pPr indent="-184193" lvl="0" marL="2476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September 2017</a:t>
            </a: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 - March 2022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Customer Trading Manager</a:t>
            </a: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| Sainsburys, London, UK 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Led and coached a team of 20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Prioritized and delegated duties to colleagues</a:t>
            </a: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247693" lvl="0" marL="247693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Delivered on all set KPIs</a:t>
            </a:r>
            <a:endParaRPr/>
          </a:p>
          <a:p>
            <a:pPr indent="-247694" lvl="0" marL="247694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Carried out payroll processes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  <a:r>
              <a:rPr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r 2016 - September 2017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F32C6B"/>
                </a:solidFill>
                <a:latin typeface="Calibri"/>
                <a:ea typeface="Calibri"/>
                <a:cs typeface="Calibri"/>
                <a:sym typeface="Calibri"/>
              </a:rPr>
              <a:t>Customer Service Assistant| Sainsburys, London, UK </a:t>
            </a:r>
            <a:endParaRPr>
              <a:solidFill>
                <a:schemeClr val="dk1"/>
              </a:solidFill>
            </a:endParaRPr>
          </a:p>
          <a:p>
            <a:pPr indent="-247694" lvl="0" marL="247694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Provided good customer service and achieved 100% score from mystery customers.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94" lvl="0" marL="247694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Noto Sans Symbols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Managed code and quality control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94" lvl="0" marL="247694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Calibri"/>
              <a:buChar char="▪"/>
            </a:pPr>
            <a:r>
              <a:rPr lang="en-GB" sz="1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Carried out lottery and till checks.</a:t>
            </a:r>
            <a:endParaRPr sz="1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3585761" y="5036791"/>
            <a:ext cx="19200" cy="4238100"/>
          </a:xfrm>
          <a:prstGeom prst="straightConnector1">
            <a:avLst/>
          </a:prstGeom>
          <a:noFill/>
          <a:ln cap="flat" cmpd="sng" w="12700">
            <a:solidFill>
              <a:srgbClr val="2A00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/>
          <p:nvPr/>
        </p:nvSpPr>
        <p:spPr>
          <a:xfrm>
            <a:off x="3529199" y="4964369"/>
            <a:ext cx="113100" cy="113100"/>
          </a:xfrm>
          <a:prstGeom prst="ellipse">
            <a:avLst/>
          </a:prstGeom>
          <a:solidFill>
            <a:srgbClr val="2A0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529199" y="6498453"/>
            <a:ext cx="113100" cy="113100"/>
          </a:xfrm>
          <a:prstGeom prst="ellipse">
            <a:avLst/>
          </a:prstGeom>
          <a:solidFill>
            <a:srgbClr val="2A0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29199" y="7668429"/>
            <a:ext cx="113100" cy="113100"/>
          </a:xfrm>
          <a:prstGeom prst="ellipse">
            <a:avLst/>
          </a:prstGeom>
          <a:solidFill>
            <a:srgbClr val="2A0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99559" y="9162572"/>
            <a:ext cx="280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love for learning different things follows me in my personal life. Which has led me to learn sewing, baking, DIYs, Muay Thai (in progress) and I currently attend Salsa dance classes.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400814" y="5889485"/>
            <a:ext cx="2715600" cy="0"/>
          </a:xfrm>
          <a:prstGeom prst="straightConnector1">
            <a:avLst/>
          </a:prstGeom>
          <a:noFill/>
          <a:ln cap="flat" cmpd="sng" w="9525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427513" y="7023015"/>
            <a:ext cx="2715600" cy="0"/>
          </a:xfrm>
          <a:prstGeom prst="straightConnector1">
            <a:avLst/>
          </a:prstGeom>
          <a:noFill/>
          <a:ln cap="flat" cmpd="sng" w="9525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3535806" y="4394776"/>
            <a:ext cx="2715600" cy="0"/>
          </a:xfrm>
          <a:prstGeom prst="straightConnector1">
            <a:avLst/>
          </a:prstGeom>
          <a:noFill/>
          <a:ln cap="flat" cmpd="sng" w="9525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/>
          <p:nvPr/>
        </p:nvCxnSpPr>
        <p:spPr>
          <a:xfrm>
            <a:off x="504394" y="8886143"/>
            <a:ext cx="2715600" cy="0"/>
          </a:xfrm>
          <a:prstGeom prst="straightConnector1">
            <a:avLst/>
          </a:prstGeom>
          <a:noFill/>
          <a:ln cap="flat" cmpd="sng" w="9525">
            <a:solidFill>
              <a:srgbClr val="F32C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"/>
          <p:cNvSpPr/>
          <p:nvPr/>
        </p:nvSpPr>
        <p:spPr>
          <a:xfrm>
            <a:off x="3529199" y="8887629"/>
            <a:ext cx="113100" cy="113100"/>
          </a:xfrm>
          <a:prstGeom prst="ellipse">
            <a:avLst/>
          </a:prstGeom>
          <a:solidFill>
            <a:srgbClr val="2A00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2022-01-18T08:39:26Z</dcterms:created>
  <dc:creator>Charlotte Ross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0x01010064FBCA6B16D37A4AA7DEF8223ACC6E37</vt:lpwstr>
  </property>
  <property fmtid="{D5CDD505-2E9C-101B-9397-08002B2CF9AE}" pid="3" name="MediaServiceImageTags">
    <vt:lpwstr/>
  </property>
</Properties>
</file>