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57" r:id="rId2"/>
    <p:sldId id="261" r:id="rId3"/>
    <p:sldId id="273" r:id="rId4"/>
    <p:sldId id="333" r:id="rId5"/>
    <p:sldId id="326" r:id="rId6"/>
    <p:sldId id="328" r:id="rId7"/>
    <p:sldId id="331" r:id="rId8"/>
    <p:sldId id="329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339" r:id="rId17"/>
    <p:sldId id="345" r:id="rId18"/>
    <p:sldId id="348" r:id="rId19"/>
    <p:sldId id="351" r:id="rId20"/>
    <p:sldId id="349" r:id="rId21"/>
    <p:sldId id="350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2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900"/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</a:t>
            </a:r>
            <a:br>
              <a:rPr lang="en-US" altLang="ko-KR" dirty="0"/>
            </a:br>
            <a:r>
              <a:rPr lang="en-US" altLang="ko-KR" dirty="0"/>
              <a:t>VINYL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01759" y="3056794"/>
            <a:ext cx="905540" cy="801844"/>
          </a:xfrm>
        </p:spPr>
        <p:txBody>
          <a:bodyPr/>
          <a:lstStyle/>
          <a:p>
            <a:r>
              <a:rPr lang="en-US" altLang="ko-KR" dirty="0"/>
              <a:t>DESIGNED BY</a:t>
            </a:r>
          </a:p>
          <a:p>
            <a:r>
              <a:rPr lang="en-US" altLang="ko-KR" dirty="0"/>
              <a:t>L@RGO</a:t>
            </a:r>
          </a:p>
          <a:p>
            <a:r>
              <a:rPr lang="en-US" altLang="ko-KR" dirty="0"/>
              <a:t>ADSTORE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4825559" y="3056794"/>
            <a:ext cx="0" cy="8018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웹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크롤링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결과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1734344"/>
            <a:ext cx="43529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967647" cy="843127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이스타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영상개수별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조회수 시각화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28" y="2122902"/>
            <a:ext cx="5131969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510447" cy="84312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두찌와뿌꾸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영상개수별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조회수 시각화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19" y="2122902"/>
            <a:ext cx="5208187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485047" cy="84312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오킹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영상개수별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조회수 시각화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28" y="2122902"/>
            <a:ext cx="5131969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713647" cy="84312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이스타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영상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길이별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조회수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시각화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28" y="2122902"/>
            <a:ext cx="5131969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866047" cy="84312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두찌와뿌꾸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채널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영상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길이별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조회수 시각화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28" y="2122902"/>
            <a:ext cx="5131969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942247" cy="843127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오킹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채널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영상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길이별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조회수 시각화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28" y="2122902"/>
            <a:ext cx="5131969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755047" cy="8431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누적 구독자 변화 예측 시각화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43819"/>
            <a:ext cx="60674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755047" cy="843127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누적 구독자 변화 예측 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900990"/>
            <a:ext cx="220027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98" y="2681018"/>
            <a:ext cx="5086977" cy="25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510447" cy="843127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이스타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영상개수별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조회수 시각화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48" y="2554801"/>
            <a:ext cx="4954129" cy="2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목적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웹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크롤링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분석 결과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1" y="2867450"/>
            <a:ext cx="2079626" cy="49847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6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510447" cy="843127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오킹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누적 구독자 변화 예측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448" y="2459546"/>
            <a:ext cx="4954129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4510447" cy="843127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두찌와뿌꾸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채널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누적 구독자 변화 예측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848" y="2554801"/>
            <a:ext cx="4954129" cy="24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댓글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웹크롤링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3" y="2621457"/>
            <a:ext cx="4303049" cy="24166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1439536"/>
            <a:ext cx="4140200" cy="47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웹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크롤링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결과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2124869"/>
            <a:ext cx="68103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이모티콘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불용어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처리 전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7" y="1253331"/>
            <a:ext cx="57340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이모티콘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불용어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처리 후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1581944"/>
            <a:ext cx="6210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명사 추출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3" y="2474909"/>
            <a:ext cx="3305175" cy="1857375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92" y="1420154"/>
            <a:ext cx="4488842" cy="396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명사 빈도수 확인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508701"/>
            <a:ext cx="5686425" cy="1647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29" y="3263584"/>
            <a:ext cx="4617078" cy="32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워드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클라우드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697" y="1152525"/>
            <a:ext cx="6976431" cy="52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2628874" y="420416"/>
            <a:ext cx="3885051" cy="348946"/>
          </a:xfrm>
        </p:spPr>
        <p:txBody>
          <a:bodyPr/>
          <a:lstStyle/>
          <a:p>
            <a:r>
              <a:rPr lang="en-US" altLang="ko-KR" sz="6000" b="1" dirty="0" smtClean="0">
                <a:solidFill>
                  <a:srgbClr val="00206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Question</a:t>
            </a:r>
            <a:endParaRPr lang="en-US" altLang="ko-KR" sz="6000" b="1" dirty="0">
              <a:solidFill>
                <a:srgbClr val="00206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내용 개체 틀 1"/>
          <p:cNvSpPr>
            <a:spLocks noGrp="1"/>
          </p:cNvSpPr>
          <p:nvPr>
            <p:ph idx="1"/>
          </p:nvPr>
        </p:nvSpPr>
        <p:spPr>
          <a:xfrm>
            <a:off x="137511" y="1189798"/>
            <a:ext cx="8867775" cy="5270091"/>
          </a:xfrm>
        </p:spPr>
        <p:txBody>
          <a:bodyPr>
            <a:normAutofit/>
          </a:bodyPr>
          <a:lstStyle/>
          <a:p>
            <a:pPr algn="l"/>
            <a:endParaRPr lang="en-US" altLang="ko-KR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16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Flow chart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43" y="1303338"/>
            <a:ext cx="7021738" cy="5268912"/>
          </a:xfrm>
        </p:spPr>
      </p:pic>
    </p:spTree>
    <p:extLst>
      <p:ext uri="{BB962C8B-B14F-4D97-AF65-F5344CB8AC3E}">
        <p14:creationId xmlns:p14="http://schemas.microsoft.com/office/powerpoint/2010/main" val="17730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채널 정보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웹크롤링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18" y="1876174"/>
            <a:ext cx="4173422" cy="39072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43" y="2741290"/>
            <a:ext cx="4135056" cy="18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951331" cy="843127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웹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크롤링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결과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2086769"/>
            <a:ext cx="5476875" cy="34004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7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이스타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TV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2101325"/>
            <a:ext cx="8867775" cy="33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오킹</a:t>
            </a:r>
            <a:r>
              <a:rPr lang="en-US" altLang="ko-KR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TV </a:t>
            </a:r>
            <a:r>
              <a:rPr lang="ko-KR" altLang="en-US" sz="2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채널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2112878"/>
            <a:ext cx="8867775" cy="334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두찌와뿌꾸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채널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" y="2118077"/>
            <a:ext cx="8867775" cy="333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191853" y="121446"/>
            <a:ext cx="5196247" cy="843127"/>
          </a:xfrm>
        </p:spPr>
        <p:txBody>
          <a:bodyPr>
            <a:normAutofit/>
          </a:bodyPr>
          <a:lstStyle/>
          <a:p>
            <a:r>
              <a:rPr lang="ko-KR" altLang="en-US" sz="2400" smtClean="0">
                <a:latin typeface="D2Coding" panose="020B0609020101020101" pitchFamily="49" charset="-127"/>
                <a:ea typeface="D2Coding" panose="020B0609020101020101" pitchFamily="49" charset="-127"/>
              </a:rPr>
              <a:t>채널 업로드 정보 </a:t>
            </a:r>
            <a:r>
              <a:rPr lang="ko-KR" altLang="en-US" sz="24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웹크롤링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8" y="2511174"/>
            <a:ext cx="4297362" cy="28863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556" y="1368174"/>
            <a:ext cx="4105944" cy="51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1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3130</TotalTime>
  <Words>95</Words>
  <Application>Microsoft Office PowerPoint</Application>
  <PresentationFormat>화면 슬라이드 쇼(4:3)</PresentationFormat>
  <Paragraphs>39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D2Coding</vt:lpstr>
      <vt:lpstr>Kelson Sans</vt:lpstr>
      <vt:lpstr>Noto Sans CJK KR Medium</vt:lpstr>
      <vt:lpstr>Noto Sans CJK KR Thin</vt:lpstr>
      <vt:lpstr>맑은 고딕</vt:lpstr>
      <vt:lpstr>Arial</vt:lpstr>
      <vt:lpstr>Office 테마</vt:lpstr>
      <vt:lpstr>DIGITAL VINYL</vt:lpstr>
      <vt:lpstr>INDEX</vt:lpstr>
      <vt:lpstr>Flow chart</vt:lpstr>
      <vt:lpstr>채널 정보 웹크롤링</vt:lpstr>
      <vt:lpstr>웹 크롤링 결과</vt:lpstr>
      <vt:lpstr>이스타TV 채널</vt:lpstr>
      <vt:lpstr>오킹TV 채널</vt:lpstr>
      <vt:lpstr>두찌와뿌꾸 채널</vt:lpstr>
      <vt:lpstr>채널 업로드 정보 웹크롤링</vt:lpstr>
      <vt:lpstr>웹 크롤링 결과</vt:lpstr>
      <vt:lpstr>이스타TV 채널 영상개수별 조회수 시각화</vt:lpstr>
      <vt:lpstr>두찌와뿌꾸 채널 영상개수별 조회수 시각화</vt:lpstr>
      <vt:lpstr>오킹TV 채널 영상개수별 조회수 시각화</vt:lpstr>
      <vt:lpstr>이스타TV 채널 영상 길이별 조회수 시각화</vt:lpstr>
      <vt:lpstr>두찌와뿌꾸 채널 영상 길이별 조회수 시각화</vt:lpstr>
      <vt:lpstr>오킹TV 채널 영상 길이별 조회수 시각화</vt:lpstr>
      <vt:lpstr>누적 구독자 변화 예측 시각화</vt:lpstr>
      <vt:lpstr>누적 구독자 변화 예측 시각화</vt:lpstr>
      <vt:lpstr>이스타TV 채널 영상개수별 조회수 시각화</vt:lpstr>
      <vt:lpstr>오킹TV 채널 누적 구독자 변화 예측</vt:lpstr>
      <vt:lpstr>두찌와뿌꾸 채널 누적 구독자 변화 예측</vt:lpstr>
      <vt:lpstr>댓글 웹크롤링</vt:lpstr>
      <vt:lpstr>웹 크롤링 결과</vt:lpstr>
      <vt:lpstr>이모티콘, 불용어 처리 전</vt:lpstr>
      <vt:lpstr>이모티콘, 불용어 처리 후</vt:lpstr>
      <vt:lpstr>명사 추출</vt:lpstr>
      <vt:lpstr>명사 빈도수 확인</vt:lpstr>
      <vt:lpstr>워드 클라우드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Windows 사용자</cp:lastModifiedBy>
  <cp:revision>243</cp:revision>
  <dcterms:created xsi:type="dcterms:W3CDTF">2016-11-02T13:15:29Z</dcterms:created>
  <dcterms:modified xsi:type="dcterms:W3CDTF">2020-08-04T21:43:06Z</dcterms:modified>
</cp:coreProperties>
</file>