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07795" y="6285224"/>
            <a:ext cx="1949515" cy="3062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956" y="836407"/>
            <a:ext cx="5425855" cy="2190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67098" y="3846327"/>
            <a:ext cx="6568926" cy="96257"/>
            <a:chOff x="6367098" y="3846327"/>
            <a:chExt cx="6568926" cy="9625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6367098" y="3846327"/>
              <a:ext cx="6568926" cy="9625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65457" y="6555287"/>
            <a:ext cx="1529487" cy="2774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87276" y="4614322"/>
            <a:ext cx="1645778" cy="72688"/>
            <a:chOff x="9387276" y="4614322"/>
            <a:chExt cx="1645778" cy="726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9387276" y="4614322"/>
              <a:ext cx="1645778" cy="7268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86634" y="5634407"/>
            <a:ext cx="490716" cy="3943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9607" y="3166021"/>
            <a:ext cx="6293229" cy="3617797"/>
            <a:chOff x="799607" y="3166021"/>
            <a:chExt cx="6293229" cy="361779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9607" y="3166021"/>
              <a:ext cx="6293229" cy="3617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7276" y="4614322"/>
            <a:ext cx="1645778" cy="72688"/>
            <a:chOff x="9387276" y="4614322"/>
            <a:chExt cx="1645778" cy="72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9387276" y="4614322"/>
              <a:ext cx="1645778" cy="726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6673" y="5634407"/>
            <a:ext cx="490668" cy="3889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2718" y="1278855"/>
            <a:ext cx="3822109" cy="91276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714" y="2798992"/>
            <a:ext cx="8113895" cy="9143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9845" y="3998760"/>
            <a:ext cx="7287486" cy="5835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1583" y="4926355"/>
            <a:ext cx="7696286" cy="5835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43662" y="6275981"/>
            <a:ext cx="7641096" cy="95750"/>
            <a:chOff x="1243662" y="6275981"/>
            <a:chExt cx="7641096" cy="957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243662" y="6275981"/>
              <a:ext cx="7641096" cy="957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770" y="5634407"/>
            <a:ext cx="507078" cy="3943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2182" y="773964"/>
            <a:ext cx="1599220" cy="12194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80063" y="2203100"/>
            <a:ext cx="687886" cy="90672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16419" y="2869704"/>
            <a:ext cx="1296687" cy="41463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26090" y="2203100"/>
            <a:ext cx="753667" cy="9067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20628" y="2869704"/>
            <a:ext cx="2309382" cy="41463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80063" y="4030967"/>
            <a:ext cx="743753" cy="8991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40485" y="4697571"/>
            <a:ext cx="2127154" cy="44724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26090" y="4020839"/>
            <a:ext cx="766696" cy="8991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0847" y="4697571"/>
            <a:ext cx="1222982" cy="4472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82730" y="4614322"/>
            <a:ext cx="1645778" cy="72688"/>
            <a:chOff x="-282730" y="4614322"/>
            <a:chExt cx="1645778" cy="726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6200000">
              <a:off x="-282730" y="4614322"/>
              <a:ext cx="1645778" cy="726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67098" y="3846327"/>
            <a:ext cx="6568926" cy="96257"/>
            <a:chOff x="6367098" y="3846327"/>
            <a:chExt cx="6568926" cy="962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6367098" y="3846327"/>
              <a:ext cx="6568926" cy="962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87276" y="4614322"/>
            <a:ext cx="1645778" cy="72688"/>
            <a:chOff x="9387276" y="4614322"/>
            <a:chExt cx="1645778" cy="726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9387276" y="4614322"/>
              <a:ext cx="1645778" cy="7268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86634" y="5634407"/>
            <a:ext cx="504640" cy="3943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883" y="1757932"/>
            <a:ext cx="2166295" cy="24240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9167" y="3861132"/>
            <a:ext cx="3827357" cy="10751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86478" y="6306365"/>
            <a:ext cx="9845615" cy="96257"/>
            <a:chOff x="-186478" y="6306365"/>
            <a:chExt cx="9845615" cy="962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186478" y="6306365"/>
              <a:ext cx="9845615" cy="9625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4713" y="6449044"/>
            <a:ext cx="1313109" cy="236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872" y="6887203"/>
            <a:ext cx="7681543" cy="96257"/>
            <a:chOff x="390872" y="6887203"/>
            <a:chExt cx="7681543" cy="962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390872" y="6887203"/>
              <a:ext cx="7681543" cy="962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87276" y="4614322"/>
            <a:ext cx="1645778" cy="72688"/>
            <a:chOff x="9387276" y="4614322"/>
            <a:chExt cx="1645778" cy="726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9387276" y="4614322"/>
              <a:ext cx="1645778" cy="7268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16578" y="5634407"/>
            <a:ext cx="380344" cy="3943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83275" y="1275875"/>
            <a:ext cx="4986442" cy="14616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2102" y="2792431"/>
            <a:ext cx="4842591" cy="13162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0872" y="1130686"/>
            <a:ext cx="4322112" cy="4537143"/>
            <a:chOff x="390872" y="1130686"/>
            <a:chExt cx="4322112" cy="453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872" y="1130686"/>
              <a:ext cx="4322112" cy="45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67098" y="3846327"/>
            <a:ext cx="6568926" cy="96257"/>
            <a:chOff x="6367098" y="3846327"/>
            <a:chExt cx="6568926" cy="962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6367098" y="3846327"/>
              <a:ext cx="6568926" cy="962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87276" y="4614322"/>
            <a:ext cx="1645778" cy="72688"/>
            <a:chOff x="9387276" y="4614322"/>
            <a:chExt cx="1645778" cy="726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9387276" y="4614322"/>
              <a:ext cx="1645778" cy="7268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0829" y="5634407"/>
            <a:ext cx="424906" cy="3943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884" y="1757934"/>
            <a:ext cx="2490102" cy="24240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9167" y="3861132"/>
            <a:ext cx="6787976" cy="11621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86478" y="6306365"/>
            <a:ext cx="9845615" cy="96257"/>
            <a:chOff x="-186478" y="6306365"/>
            <a:chExt cx="9845615" cy="962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186478" y="6306365"/>
              <a:ext cx="9845615" cy="962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770" y="5634407"/>
            <a:ext cx="514163" cy="3950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2730" y="4614322"/>
            <a:ext cx="1645778" cy="72688"/>
            <a:chOff x="-282730" y="4614322"/>
            <a:chExt cx="1645778" cy="7268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282730" y="4614322"/>
              <a:ext cx="1645778" cy="72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26861" y="3846327"/>
            <a:ext cx="6568926" cy="96257"/>
            <a:chOff x="-2226861" y="3846327"/>
            <a:chExt cx="6568926" cy="962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2226861" y="3846327"/>
              <a:ext cx="6568926" cy="9625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6494" y="539753"/>
            <a:ext cx="5159700" cy="8201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6115" y="1459415"/>
            <a:ext cx="3961302" cy="3576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8714" y="2635480"/>
            <a:ext cx="1113089" cy="46171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42781" y="2521459"/>
            <a:ext cx="2027275" cy="4839270"/>
            <a:chOff x="1242781" y="2521459"/>
            <a:chExt cx="2027275" cy="48392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2781" y="2521459"/>
              <a:ext cx="2027275" cy="483927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57572" y="1459420"/>
            <a:ext cx="4632988" cy="6511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90768" y="3827777"/>
            <a:ext cx="2014509" cy="1408306"/>
            <a:chOff x="3790768" y="3827777"/>
            <a:chExt cx="2014509" cy="140830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90768" y="3827777"/>
              <a:ext cx="2014509" cy="140830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69134" y="4118182"/>
            <a:ext cx="2087149" cy="100572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88733" y="3334428"/>
            <a:ext cx="1410915" cy="27118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474309" y="3169735"/>
            <a:ext cx="1661945" cy="3197414"/>
            <a:chOff x="6474309" y="3169735"/>
            <a:chExt cx="1661945" cy="31974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74309" y="3169735"/>
              <a:ext cx="1661945" cy="319741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94376" y="1796853"/>
            <a:ext cx="3775512" cy="65111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68439" y="1829458"/>
            <a:ext cx="4982493" cy="9337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400658" y="4348114"/>
            <a:ext cx="321168" cy="518151"/>
            <a:chOff x="3400658" y="4348114"/>
            <a:chExt cx="321168" cy="51815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00658" y="4348114"/>
              <a:ext cx="321168" cy="5181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959898" y="4391591"/>
            <a:ext cx="321168" cy="518151"/>
            <a:chOff x="5959898" y="4391591"/>
            <a:chExt cx="321168" cy="51815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59898" y="4391591"/>
              <a:ext cx="321168" cy="5181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93580" y="4422528"/>
            <a:ext cx="321168" cy="518151"/>
            <a:chOff x="8193580" y="4422528"/>
            <a:chExt cx="321168" cy="51815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93580" y="4422528"/>
              <a:ext cx="321168" cy="5181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61206" y="4128947"/>
            <a:ext cx="1916649" cy="1144929"/>
            <a:chOff x="8561206" y="4128947"/>
            <a:chExt cx="1916649" cy="11449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61206" y="4128947"/>
              <a:ext cx="1916649" cy="1144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3324" y="1757933"/>
            <a:ext cx="2675581" cy="24279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5808" y="3787142"/>
            <a:ext cx="7132414" cy="11836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7770" y="5634407"/>
            <a:ext cx="507201" cy="4001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2730" y="4614322"/>
            <a:ext cx="1645778" cy="72688"/>
            <a:chOff x="-282730" y="4614322"/>
            <a:chExt cx="1645778" cy="726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-282730" y="4614322"/>
              <a:ext cx="1645778" cy="72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26861" y="3846327"/>
            <a:ext cx="6568926" cy="96257"/>
            <a:chOff x="-2226861" y="3846327"/>
            <a:chExt cx="6568926" cy="962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-2226861" y="3846327"/>
              <a:ext cx="6568926" cy="962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242" y="6306365"/>
            <a:ext cx="9859673" cy="96257"/>
            <a:chOff x="1047242" y="6306365"/>
            <a:chExt cx="9859673" cy="962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242" y="6306365"/>
              <a:ext cx="9859673" cy="962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963" y="5634407"/>
            <a:ext cx="455201" cy="3943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2730" y="4614322"/>
            <a:ext cx="1645778" cy="72688"/>
            <a:chOff x="-282730" y="4614322"/>
            <a:chExt cx="1645778" cy="7268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282730" y="4614322"/>
              <a:ext cx="1645778" cy="72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26861" y="3846327"/>
            <a:ext cx="6568926" cy="96257"/>
            <a:chOff x="-2226861" y="3846327"/>
            <a:chExt cx="6568926" cy="962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2226861" y="3846327"/>
              <a:ext cx="6568926" cy="9625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9066" y="1509379"/>
            <a:ext cx="933912" cy="35764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6018" y="539753"/>
            <a:ext cx="8313281" cy="8366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6589" y="1509379"/>
            <a:ext cx="697674" cy="35764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86102" y="1487641"/>
            <a:ext cx="955645" cy="3685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24558" y="2050946"/>
            <a:ext cx="2935307" cy="2034525"/>
            <a:chOff x="7624558" y="2050946"/>
            <a:chExt cx="2935307" cy="20345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24558" y="2050946"/>
              <a:ext cx="2935307" cy="20345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17373" y="4201322"/>
            <a:ext cx="2949677" cy="2044485"/>
            <a:chOff x="7617373" y="4201322"/>
            <a:chExt cx="2949677" cy="20444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17373" y="4201322"/>
              <a:ext cx="2949677" cy="20444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04314" y="2050946"/>
            <a:ext cx="3051630" cy="1971230"/>
            <a:chOff x="4404314" y="2050946"/>
            <a:chExt cx="3051630" cy="197123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04314" y="2050946"/>
              <a:ext cx="3051630" cy="19712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04314" y="4130656"/>
            <a:ext cx="3051630" cy="2115151"/>
            <a:chOff x="4404314" y="4130656"/>
            <a:chExt cx="3051630" cy="21151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04314" y="4130656"/>
              <a:ext cx="3051630" cy="21151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6257" y="2050946"/>
            <a:ext cx="2843988" cy="1971230"/>
            <a:chOff x="1286257" y="2050946"/>
            <a:chExt cx="2843988" cy="197123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86257" y="2050946"/>
              <a:ext cx="2843988" cy="19712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86257" y="4152041"/>
            <a:ext cx="2938507" cy="2069594"/>
            <a:chOff x="1286257" y="4152041"/>
            <a:chExt cx="2938507" cy="206959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86257" y="4152041"/>
              <a:ext cx="2938507" cy="206959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32343" y="6458262"/>
            <a:ext cx="2801531" cy="35764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56943" y="6458258"/>
            <a:ext cx="2801531" cy="36851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29382" y="6458258"/>
            <a:ext cx="2801531" cy="3685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5553" y="1743715"/>
            <a:ext cx="2684416" cy="24240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8523" y="3998561"/>
            <a:ext cx="6999786" cy="115260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7770" y="5634407"/>
            <a:ext cx="514278" cy="3889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2730" y="4614322"/>
            <a:ext cx="1645778" cy="72688"/>
            <a:chOff x="-282730" y="4614322"/>
            <a:chExt cx="1645778" cy="726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-282730" y="4614322"/>
              <a:ext cx="1645778" cy="72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26861" y="3846327"/>
            <a:ext cx="6568926" cy="96257"/>
            <a:chOff x="-2226861" y="3846327"/>
            <a:chExt cx="6568926" cy="962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-2226861" y="3846327"/>
              <a:ext cx="6568926" cy="962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242" y="6306365"/>
            <a:ext cx="9859673" cy="96257"/>
            <a:chOff x="1047242" y="6306365"/>
            <a:chExt cx="9859673" cy="962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242" y="6306365"/>
              <a:ext cx="9859673" cy="962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2022-12-05T14:19:28Z</dcterms:created>
  <dcterms:modified xsi:type="dcterms:W3CDTF">2022-12-05T14:19:28Z</dcterms:modified>
</cp:coreProperties>
</file>