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2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1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4" y="3050185"/>
            <a:ext cx="9121765" cy="18660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10040" y="4720851"/>
            <a:ext cx="7594135" cy="422006"/>
            <a:chOff x="1910040" y="4720851"/>
            <a:chExt cx="7594135" cy="4220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0040" y="4720851"/>
              <a:ext cx="7594135" cy="4220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8895" y="4750841"/>
            <a:ext cx="7207838" cy="4678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6443" y="6870963"/>
            <a:ext cx="3889749" cy="828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2215" y="3324862"/>
            <a:ext cx="5307732" cy="15769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1699" y="5635405"/>
            <a:ext cx="3488217" cy="8916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8327" y="5635321"/>
            <a:ext cx="3482124" cy="8456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668" y="7632584"/>
            <a:ext cx="4762977" cy="8450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45153" y="9540876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28228" y="7632432"/>
            <a:ext cx="5507195" cy="89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89959"/>
            <a:ext cx="1371177" cy="5474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2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269" y="1436278"/>
            <a:ext cx="8908249" cy="1047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5123" y="3093679"/>
            <a:ext cx="9166822" cy="4976137"/>
            <a:chOff x="1105123" y="3093679"/>
            <a:chExt cx="9166822" cy="49761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123" y="3093679"/>
              <a:ext cx="9166822" cy="49761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0258" y="3093679"/>
            <a:ext cx="7240507" cy="4976137"/>
            <a:chOff x="10850258" y="3093679"/>
            <a:chExt cx="7240507" cy="49761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0258" y="3093679"/>
              <a:ext cx="7240507" cy="49761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71177" cy="5474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83747" cy="6232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7180" y="1913359"/>
            <a:ext cx="4125281" cy="5802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54762" y="2456685"/>
            <a:ext cx="7027468" cy="4329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41276" y="3009552"/>
            <a:ext cx="4188529" cy="5802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7144" y="3610049"/>
            <a:ext cx="3933805" cy="5802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37180" y="4233126"/>
            <a:ext cx="4097529" cy="5802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37180" y="4843184"/>
            <a:ext cx="4105919" cy="580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66800" y="2019300"/>
            <a:ext cx="79248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21929" y="3121840"/>
            <a:ext cx="4719709" cy="4719709"/>
            <a:chOff x="3121929" y="3121840"/>
            <a:chExt cx="4719709" cy="47197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929" y="3121840"/>
              <a:ext cx="4719709" cy="47197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2026834" cy="4669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482860"/>
            <a:ext cx="674223" cy="6232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13463" y="3121840"/>
            <a:ext cx="4719709" cy="4719709"/>
            <a:chOff x="10013463" y="3121840"/>
            <a:chExt cx="4719709" cy="47197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13463" y="3121840"/>
              <a:ext cx="4719709" cy="47197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6621" y="997212"/>
            <a:ext cx="11267259" cy="9301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40615" y="4704331"/>
            <a:ext cx="3085714" cy="1554725"/>
            <a:chOff x="10940615" y="4704331"/>
            <a:chExt cx="3085714" cy="15547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40615" y="4704331"/>
              <a:ext cx="3085714" cy="15547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58655" y="4144796"/>
            <a:ext cx="2673796" cy="2673796"/>
            <a:chOff x="4158655" y="4144796"/>
            <a:chExt cx="2673796" cy="26737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8655" y="4144796"/>
              <a:ext cx="2673796" cy="26737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2422387" cy="5474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02794" cy="6232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6621" y="1002583"/>
            <a:ext cx="4123659" cy="10027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1982" y="2891737"/>
            <a:ext cx="2507585" cy="2507585"/>
            <a:chOff x="1901982" y="2891737"/>
            <a:chExt cx="2507585" cy="25075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1982" y="2891737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1982" y="5706229"/>
            <a:ext cx="2507585" cy="2507585"/>
            <a:chOff x="1901982" y="5706229"/>
            <a:chExt cx="2507585" cy="25075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1982" y="5706229"/>
              <a:ext cx="2507585" cy="25075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7201" y="6742934"/>
            <a:ext cx="1647663" cy="4703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37201" y="3867049"/>
            <a:ext cx="1533206" cy="4979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38312" y="3538565"/>
            <a:ext cx="4451992" cy="10217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28572" y="6430054"/>
            <a:ext cx="4577978" cy="7292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87462" y="2844121"/>
            <a:ext cx="2507585" cy="2507585"/>
            <a:chOff x="9787462" y="2844121"/>
            <a:chExt cx="2507585" cy="25075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7462" y="2844121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49263" y="5706229"/>
            <a:ext cx="2507585" cy="2507585"/>
            <a:chOff x="9849263" y="5706229"/>
            <a:chExt cx="2507585" cy="25075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49263" y="5706229"/>
              <a:ext cx="2507585" cy="25075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84477" y="3867049"/>
            <a:ext cx="1252463" cy="43413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30845" y="3573011"/>
            <a:ext cx="3892820" cy="72827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38312" y="6600350"/>
            <a:ext cx="2829916" cy="72827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84477" y="6742934"/>
            <a:ext cx="1287987" cy="406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HB</cp:lastModifiedBy>
  <cp:revision>2</cp:revision>
  <dcterms:created xsi:type="dcterms:W3CDTF">2022-11-02T17:43:05Z</dcterms:created>
  <dcterms:modified xsi:type="dcterms:W3CDTF">2022-11-02T10:16:06Z</dcterms:modified>
</cp:coreProperties>
</file>