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78" r:id="rId5"/>
    <p:sldId id="266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EA9-7D20-4673-9488-F6C4DB6EE78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C++: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(lambda expressions)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vector&lt;string&gt; words;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char c = ‘ ’;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ostream&amp;os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for_each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[&amp;</a:t>
            </a:r>
            <a:r>
              <a:rPr lang="en-US" altLang="ko-KR" dirty="0" err="1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>
                <a:solidFill>
                  <a:srgbClr val="FF0000"/>
                </a:solidFill>
              </a:rPr>
              <a:t>, c]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</a:t>
            </a:r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s &lt;&lt; c;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 = 2;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count_if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return </a:t>
            </a:r>
            <a:r>
              <a:rPr lang="en-US" altLang="ko-KR" dirty="0" err="1" smtClean="0">
                <a:solidFill>
                  <a:srgbClr val="FF0000"/>
                </a:solidFill>
              </a:rPr>
              <a:t>s.length</a:t>
            </a:r>
            <a:r>
              <a:rPr lang="en-US" altLang="ko-KR" dirty="0" smtClean="0">
                <a:solidFill>
                  <a:srgbClr val="FF0000"/>
                </a:solidFill>
              </a:rPr>
              <a:t>() &lt;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746680" y="1940116"/>
            <a:ext cx="3592995" cy="779228"/>
          </a:xfrm>
          <a:prstGeom prst="wedgeRectCallout">
            <a:avLst>
              <a:gd name="adj1" fmla="val -32816"/>
              <a:gd name="adj2" fmla="val 82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보다 많은 사용 예제는 </a:t>
            </a:r>
            <a:r>
              <a:rPr lang="en-US" altLang="ko-KR" dirty="0" smtClean="0">
                <a:solidFill>
                  <a:schemeClr val="tx1"/>
                </a:solidFill>
              </a:rPr>
              <a:t>algorithm </a:t>
            </a:r>
            <a:r>
              <a:rPr lang="ko-KR" altLang="en-US" dirty="0" smtClean="0">
                <a:solidFill>
                  <a:schemeClr val="tx1"/>
                </a:solidFill>
              </a:rPr>
              <a:t>템플릿 라이브러리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고차원 함수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979875"/>
            <a:ext cx="7537340" cy="330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x) -&gt;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[=]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y) { return x + y; 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</a:rPr>
              <a:t>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)&gt;&amp; f,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z)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f(z) 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auto answer =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(7), 8);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answer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2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Primer </a:t>
            </a:r>
          </a:p>
          <a:p>
            <a:pPr lvl="1"/>
            <a:r>
              <a:rPr lang="en-US" altLang="ko-KR" dirty="0" smtClean="0"/>
              <a:t>Stanley B. </a:t>
            </a:r>
            <a:r>
              <a:rPr lang="en-US" altLang="ko-KR" dirty="0" err="1" smtClean="0"/>
              <a:t>Lippman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Josée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Lajoie</a:t>
            </a:r>
            <a:r>
              <a:rPr lang="en-US" altLang="ko-KR" dirty="0" smtClean="0"/>
              <a:t>, Barbara E. Moo</a:t>
            </a:r>
          </a:p>
          <a:p>
            <a:pPr lvl="1"/>
            <a:r>
              <a:rPr lang="en-US" altLang="ko-KR" dirty="0" smtClean="0"/>
              <a:t>Addison Wesley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cplusplus.com </a:t>
            </a:r>
          </a:p>
          <a:p>
            <a:pPr lvl="1"/>
            <a:r>
              <a:rPr lang="en-US" altLang="ko-KR" dirty="0"/>
              <a:t>http://www.cplusplus.com/reference/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람다계산법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기원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</a:t>
            </a:r>
            <a:r>
              <a:rPr lang="ko-KR" altLang="en-US" sz="3200" b="1" dirty="0" smtClean="0"/>
              <a:t>계산법</a:t>
            </a:r>
            <a:r>
              <a:rPr lang="en-US" altLang="ko-KR" sz="3200" b="1" dirty="0" smtClean="0"/>
              <a:t>: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dirty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(1+2)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</a:t>
                </a:r>
                <a:r>
                  <a:rPr lang="en-US" altLang="ko-KR" dirty="0" smtClean="0"/>
                  <a:t>)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464" b="-16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95169" y="2700790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ko.wikipedia.org/wiki/</a:t>
            </a:r>
            <a:r>
              <a:rPr lang="ko-KR" altLang="en-US" dirty="0" smtClean="0">
                <a:hlinkClick r:id="rId3"/>
              </a:rPr>
              <a:t>람다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 smtClean="0">
                <a:hlinkClick r:id="rId3"/>
              </a:rPr>
              <a:t>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(Functional </a:t>
            </a:r>
            <a:r>
              <a:rPr lang="en-US" altLang="ko-KR" dirty="0" smtClean="0"/>
              <a:t>Language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Haskell, Scheme, </a:t>
            </a:r>
            <a:r>
              <a:rPr lang="en-US" altLang="ko-KR" dirty="0" err="1" smtClean="0"/>
              <a:t>O’Caml</a:t>
            </a:r>
            <a:r>
              <a:rPr lang="en-US" altLang="ko-KR" dirty="0" smtClean="0"/>
              <a:t>, </a:t>
            </a:r>
            <a:r>
              <a:rPr lang="en-US" altLang="ko-KR" dirty="0" smtClean="0"/>
              <a:t>LISP, Elm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비함수형</a:t>
            </a:r>
            <a:r>
              <a:rPr lang="ko-KR" altLang="en-US" dirty="0" smtClean="0"/>
              <a:t> 언어에</a:t>
            </a:r>
            <a:r>
              <a:rPr lang="ko-KR" altLang="en-US" dirty="0"/>
              <a:t>도</a:t>
            </a:r>
            <a:r>
              <a:rPr lang="ko-KR" altLang="en-US" dirty="0" smtClean="0"/>
              <a:t> 람다 개념을 도입하는 추세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C++11(2011), Java8(2014), C#3.0(2007)</a:t>
            </a:r>
          </a:p>
          <a:p>
            <a:pPr lvl="1"/>
            <a:r>
              <a:rPr lang="en-US" altLang="ko-KR" dirty="0" smtClean="0"/>
              <a:t>JavaScript(ES2015)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간결한 프로그램을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병렬화 프로그램 구성에 장점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[capture] (parameter list) -&gt; return type { function body}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3705308"/>
            <a:ext cx="7537340" cy="283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>
                <a:solidFill>
                  <a:schemeClr val="tx1"/>
                </a:solidFill>
              </a:rPr>
              <a:t>lambda1 = </a:t>
            </a:r>
            <a:r>
              <a:rPr lang="en-US" altLang="ko-KR" dirty="0">
                <a:solidFill>
                  <a:srgbClr val="FF0000"/>
                </a:solidFill>
              </a:rPr>
              <a:t>[]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a,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b) -&gt; bool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&lt; </a:t>
            </a:r>
            <a:r>
              <a:rPr lang="en-US" altLang="ko-KR" dirty="0" err="1">
                <a:solidFill>
                  <a:srgbClr val="FF0000"/>
                </a:solidFill>
              </a:rPr>
              <a:t>b.size</a:t>
            </a:r>
            <a:r>
              <a:rPr lang="en-US" altLang="ko-KR" dirty="0">
                <a:solidFill>
                  <a:srgbClr val="FF0000"/>
                </a:solidFill>
              </a:rPr>
              <a:t>();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lambda2 =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a) 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&gt;= 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>
                <a:solidFill>
                  <a:srgbClr val="FF0000"/>
                </a:solidFill>
              </a:rPr>
              <a:t>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lambda1("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", "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ghi</a:t>
            </a:r>
            <a:r>
              <a:rPr lang="en-US" altLang="ko-KR" dirty="0">
                <a:solidFill>
                  <a:schemeClr val="tx1"/>
                </a:solidFill>
              </a:rPr>
              <a:t>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lambda2("hello")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람다식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[capture] (parameter list) -&gt; return type { function body}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호출 가능한 단위의 코드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 smtClean="0"/>
                  <a:t>이름없는 인라인 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캡처 리스트는 </a:t>
                </a:r>
                <a:r>
                  <a:rPr lang="ko-KR" altLang="en-US" dirty="0" err="1" smtClean="0"/>
                  <a:t>람다식</a:t>
                </a:r>
                <a:r>
                  <a:rPr lang="ko-KR" altLang="en-US" dirty="0" smtClean="0"/>
                  <a:t> 밖에서 정의한 변수들 리스트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-&gt; return type</a:t>
                </a:r>
                <a:r>
                  <a:rPr lang="ko-KR" altLang="en-US" dirty="0" smtClean="0"/>
                  <a:t>을 보통 생략하고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컴파일러가 자동 유추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함수 몸체의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문을 참고해서 반환 타입을 결정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만일 참고할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문이 없으면 </a:t>
                </a:r>
                <a:r>
                  <a:rPr lang="en-US" altLang="ko-KR" dirty="0" smtClean="0"/>
                  <a:t>void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1159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</a:t>
            </a:r>
            <a:r>
              <a:rPr lang="ko-KR" altLang="en-US" sz="3200" b="1" dirty="0" smtClean="0"/>
              <a:t>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[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</a:t>
            </a:r>
            <a:r>
              <a:rPr lang="ko-KR" altLang="en-US" sz="3200" b="1" dirty="0" smtClean="0"/>
              <a:t>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[&amp;</a:t>
            </a:r>
            <a:r>
              <a:rPr lang="en-US" altLang="ko-KR" dirty="0" err="1" smtClean="0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다양한 캡처 절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30, y = 20; </a:t>
            </a:r>
            <a:r>
              <a:rPr lang="ko-KR" altLang="en-US" dirty="0" smtClean="0"/>
              <a:t>을 가정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34816"/>
              </p:ext>
            </p:extLst>
          </p:nvPr>
        </p:nvGraphicFramePr>
        <p:xfrm>
          <a:off x="980660" y="2438621"/>
          <a:ext cx="718268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340">
                  <a:extLst>
                    <a:ext uri="{9D8B030D-6E8A-4147-A177-3AD203B41FA5}">
                      <a16:colId xmlns:a16="http://schemas.microsoft.com/office/drawing/2014/main" val="1215330644"/>
                    </a:ext>
                  </a:extLst>
                </a:gridCol>
                <a:gridCol w="3591340">
                  <a:extLst>
                    <a:ext uri="{9D8B030D-6E8A-4147-A177-3AD203B41FA5}">
                      <a16:colId xmlns:a16="http://schemas.microsoft.com/office/drawing/2014/main" val="37347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Capture</a:t>
                      </a:r>
                      <a:r>
                        <a:rPr lang="en-US" altLang="ko-KR" baseline="0" dirty="0" smtClean="0"/>
                        <a:t> nothing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[x]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arg</a:t>
                      </a:r>
                      <a:r>
                        <a:rPr lang="en-US" altLang="ko-KR" baseline="0" dirty="0" smtClean="0"/>
                        <a:t>)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6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[&amp;] { return y;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x] { return y; } 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 except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&amp;y]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 capture all except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9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[this] {return this-&gt; something;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 capture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x] {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&amp;x]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</a:t>
                      </a:r>
                      <a:r>
                        <a:rPr lang="en-US" altLang="ko-KR" baseline="0" dirty="0" smtClean="0"/>
                        <a:t> this]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[x, 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3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576</Words>
  <Application>Microsoft Office PowerPoint</Application>
  <PresentationFormat>화면 슬라이드 쇼(4:3)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C++: 람다식 (lambda expressions)</vt:lpstr>
      <vt:lpstr>목차</vt:lpstr>
      <vt:lpstr>람다 계산법: 람다식의 기원</vt:lpstr>
      <vt:lpstr>람다 계산법 (계속)</vt:lpstr>
      <vt:lpstr>C++의 람다식</vt:lpstr>
      <vt:lpstr>C++의 람다식</vt:lpstr>
      <vt:lpstr>C++의 람다식: 캡처 리스트</vt:lpstr>
      <vt:lpstr>C++의 람다식: 캡처 리스트</vt:lpstr>
      <vt:lpstr>다양한 캡처 절</vt:lpstr>
      <vt:lpstr>활용 예: 템플릿 함수의 인자</vt:lpstr>
      <vt:lpstr>활용 예: 고차원 함수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Choi Kwanghoon</cp:lastModifiedBy>
  <cp:revision>210</cp:revision>
  <dcterms:created xsi:type="dcterms:W3CDTF">2018-03-12T02:58:32Z</dcterms:created>
  <dcterms:modified xsi:type="dcterms:W3CDTF">2018-08-07T09:12:30Z</dcterms:modified>
</cp:coreProperties>
</file>