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0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8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68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52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26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6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06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77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9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8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2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4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6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9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490BFA-FEEE-4F37-A304-7949033D2D9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529D23-D1F6-484C-8852-5139AFDD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89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7135" y="1122363"/>
            <a:ext cx="11532973" cy="2387600"/>
          </a:xfrm>
        </p:spPr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를 활용한 온라인 게임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김기민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 </a:t>
            </a:r>
            <a:r>
              <a:rPr lang="en-US" altLang="ko-KR" dirty="0"/>
              <a:t>- </a:t>
            </a:r>
            <a:r>
              <a:rPr lang="en-US" altLang="ko-KR" dirty="0" err="1"/>
              <a:t>OpenCV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39852" y="1716407"/>
            <a:ext cx="5348020" cy="4908983"/>
          </a:xfrm>
        </p:spPr>
        <p:txBody>
          <a:bodyPr/>
          <a:lstStyle/>
          <a:p>
            <a:r>
              <a:rPr lang="en-US" altLang="ko-KR" dirty="0" err="1" smtClean="0"/>
              <a:t>dnn:Net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이용하여 </a:t>
            </a:r>
            <a:r>
              <a:rPr lang="en-US" altLang="ko-KR" dirty="0" smtClean="0"/>
              <a:t>DNN</a:t>
            </a:r>
            <a:r>
              <a:rPr lang="ko-KR" altLang="en-US" dirty="0" smtClean="0"/>
              <a:t>모델 로드 후 </a:t>
            </a:r>
            <a:r>
              <a:rPr lang="en-US" altLang="ko-KR" dirty="0" err="1" smtClean="0"/>
              <a:t>readNet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사용하여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config</a:t>
            </a:r>
            <a:r>
              <a:rPr lang="ko-KR" altLang="en-US" dirty="0" smtClean="0"/>
              <a:t>로 정의된 경로에서 모델을 읽음</a:t>
            </a:r>
            <a:endParaRPr lang="en-US" altLang="ko-KR" dirty="0"/>
          </a:p>
          <a:p>
            <a:r>
              <a:rPr lang="en-US" altLang="ko-KR" dirty="0" smtClean="0"/>
              <a:t>Mat frame </a:t>
            </a:r>
            <a:r>
              <a:rPr lang="ko-KR" altLang="en-US" dirty="0" smtClean="0"/>
              <a:t>은 카메라로부터 </a:t>
            </a:r>
            <a:r>
              <a:rPr lang="ko-KR" altLang="en-US" dirty="0" err="1" smtClean="0"/>
              <a:t>캡쳐한</a:t>
            </a:r>
            <a:r>
              <a:rPr lang="ko-KR" altLang="en-US" dirty="0" smtClean="0"/>
              <a:t> 이미지를 저장하기 위해 </a:t>
            </a:r>
            <a:r>
              <a:rPr lang="en-US" altLang="ko-KR" dirty="0" err="1" smtClean="0"/>
              <a:t>OpenCV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Mat </a:t>
            </a:r>
            <a:r>
              <a:rPr lang="ko-KR" altLang="en-US" dirty="0" smtClean="0"/>
              <a:t>객체로  </a:t>
            </a:r>
            <a:r>
              <a:rPr lang="en-US" altLang="ko-KR" dirty="0" smtClean="0"/>
              <a:t>frame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Mat blob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딥</a:t>
            </a:r>
            <a:r>
              <a:rPr lang="ko-KR" altLang="en-US" dirty="0" smtClean="0"/>
              <a:t> 러닝에 적합한 </a:t>
            </a:r>
            <a:r>
              <a:rPr lang="en-US" altLang="ko-KR" dirty="0" smtClean="0"/>
              <a:t>blob</a:t>
            </a:r>
            <a:r>
              <a:rPr lang="ko-KR" altLang="en-US" dirty="0" smtClean="0"/>
              <a:t>으로 변환하며 그에 </a:t>
            </a:r>
            <a:r>
              <a:rPr lang="ko-KR" altLang="en-US" dirty="0" err="1" smtClean="0"/>
              <a:t>알맞는</a:t>
            </a:r>
            <a:r>
              <a:rPr lang="ko-KR" altLang="en-US" dirty="0" smtClean="0"/>
              <a:t> 사이즈와 이미지 색상보정을 거침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050"/>
            <a:ext cx="6255973" cy="52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 </a:t>
            </a:r>
            <a:r>
              <a:rPr lang="en-US" altLang="ko-KR" dirty="0" smtClean="0"/>
              <a:t>- LED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78233" y="1732449"/>
            <a:ext cx="4485430" cy="5052225"/>
          </a:xfrm>
        </p:spPr>
        <p:txBody>
          <a:bodyPr/>
          <a:lstStyle/>
          <a:p>
            <a:r>
              <a:rPr lang="en-US" altLang="ko-KR" dirty="0" smtClean="0"/>
              <a:t>Raspberry Pi</a:t>
            </a:r>
            <a:r>
              <a:rPr lang="ko-KR" altLang="en-US" dirty="0" smtClean="0"/>
              <a:t>와 소켓통신을 통해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제어하는 코드다</a:t>
            </a:r>
            <a:endParaRPr lang="en-US" altLang="ko-KR" dirty="0" smtClean="0"/>
          </a:p>
          <a:p>
            <a:r>
              <a:rPr lang="en-US" altLang="ko-KR" dirty="0" smtClean="0"/>
              <a:t>GPIO </a:t>
            </a:r>
            <a:r>
              <a:rPr lang="ko-KR" altLang="en-US" dirty="0" smtClean="0"/>
              <a:t>설정을 통해 핀을 설정 후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출력을 설정</a:t>
            </a:r>
            <a:endParaRPr lang="en-US" altLang="ko-KR" dirty="0" smtClean="0"/>
          </a:p>
          <a:p>
            <a:r>
              <a:rPr lang="en-US" altLang="ko-KR" dirty="0" err="1" smtClean="0"/>
              <a:t>Sending_messag</a:t>
            </a:r>
            <a:r>
              <a:rPr lang="ko-KR" altLang="en-US" dirty="0" smtClean="0"/>
              <a:t>는 소켓통신을 통해 메시지를 보내는 함수</a:t>
            </a:r>
            <a:endParaRPr lang="en-US" altLang="ko-KR" dirty="0" smtClean="0"/>
          </a:p>
          <a:p>
            <a:r>
              <a:rPr lang="en-US" altLang="ko-KR" dirty="0" err="1" smtClean="0"/>
              <a:t>Received_message</a:t>
            </a:r>
            <a:r>
              <a:rPr lang="ko-KR" altLang="en-US" dirty="0" smtClean="0"/>
              <a:t>는 소켓통신을 통해 서버로부터 받는 메시지에 따라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켜고 끄는 동작을 수행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소켓통신 및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049"/>
            <a:ext cx="3196122" cy="50522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22" y="1580048"/>
            <a:ext cx="4382112" cy="3324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123" y="4969187"/>
            <a:ext cx="4680552" cy="18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야구게임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8253" y="1732449"/>
            <a:ext cx="7523747" cy="5125551"/>
          </a:xfrm>
        </p:spPr>
        <p:txBody>
          <a:bodyPr/>
          <a:lstStyle/>
          <a:p>
            <a:r>
              <a:rPr lang="ko-KR" altLang="en-US" dirty="0" smtClean="0"/>
              <a:t>다중 클라이언트를 지원하는 서버코드</a:t>
            </a:r>
            <a:endParaRPr lang="en-US" altLang="ko-KR" dirty="0" smtClean="0"/>
          </a:p>
          <a:p>
            <a:r>
              <a:rPr lang="ko-KR" altLang="en-US" dirty="0" smtClean="0"/>
              <a:t>서버 소켓 생성 및 설정 후 클라이언트와 연결 대기 및 처리를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Handling_clinet</a:t>
            </a:r>
            <a:r>
              <a:rPr lang="ko-KR" altLang="en-US" dirty="0" smtClean="0"/>
              <a:t>를 통해 클라이언트와의 통신 및 결과 처리를 담당하며 정답인지 체크 후 값에 따른 문구를 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서버는 계속해서 루프를 통해 클라이언트의 연결을 기다리고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클라이언트가 연결될 때마다 새로운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생성하여 클라이언트를 처리하면서 다중 클라이언트를 처리하는 채팅 서버를 구현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80050"/>
            <a:ext cx="4082616" cy="52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AutoNum type="arabicPeriod"/>
            </a:pP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494100" indent="-457200">
              <a:buAutoNum type="arabicPeriod"/>
            </a:pPr>
            <a:endParaRPr lang="en-US" altLang="ko-KR" dirty="0" smtClean="0"/>
          </a:p>
          <a:p>
            <a:pPr marL="494100" indent="-457200">
              <a:buAutoNum type="arabicPeriod"/>
            </a:pPr>
            <a:r>
              <a:rPr lang="ko-KR" altLang="en-US" dirty="0" smtClean="0"/>
              <a:t>배경 설명</a:t>
            </a:r>
            <a:endParaRPr lang="en-US" altLang="ko-KR" dirty="0" smtClean="0"/>
          </a:p>
          <a:p>
            <a:pPr marL="494100" indent="-457200">
              <a:buAutoNum type="arabicPeriod"/>
            </a:pPr>
            <a:endParaRPr lang="en-US" altLang="ko-KR" dirty="0"/>
          </a:p>
          <a:p>
            <a:pPr marL="494100" indent="-457200">
              <a:buAutoNum type="arabicPeriod"/>
            </a:pPr>
            <a:r>
              <a:rPr lang="ko-KR" altLang="en-US" dirty="0" smtClean="0"/>
              <a:t>코드 설명</a:t>
            </a:r>
            <a:endParaRPr lang="en-US" altLang="ko-KR" dirty="0" smtClean="0"/>
          </a:p>
          <a:p>
            <a:pPr marL="494100" indent="-457200">
              <a:buAutoNum type="arabicPeriod"/>
            </a:pPr>
            <a:endParaRPr lang="en-US" altLang="ko-KR" dirty="0"/>
          </a:p>
          <a:p>
            <a:pPr marL="494100" indent="-457200">
              <a:buAutoNum type="arabicPeriod"/>
            </a:pPr>
            <a:r>
              <a:rPr lang="ko-KR" altLang="en-US" dirty="0" smtClean="0"/>
              <a:t>프로젝트 시연 사진 및 영상</a:t>
            </a:r>
            <a:endParaRPr lang="en-US" altLang="ko-KR" dirty="0" smtClean="0"/>
          </a:p>
          <a:p>
            <a:pPr marL="494100" indent="-457200">
              <a:buAutoNum type="arabicPeriod"/>
            </a:pPr>
            <a:endParaRPr lang="en-US" altLang="ko-KR" dirty="0"/>
          </a:p>
          <a:p>
            <a:pPr marL="494100" indent="-457200">
              <a:buAutoNum type="arabicPeriod"/>
            </a:pPr>
            <a:r>
              <a:rPr lang="ko-KR" altLang="en-US" dirty="0" smtClean="0"/>
              <a:t>아까웠던 점 및 보완할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52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59498" y="5587029"/>
            <a:ext cx="1862356" cy="87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60723" y="4022158"/>
            <a:ext cx="1862356" cy="87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LED(Python)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59498" y="2786164"/>
            <a:ext cx="1862356" cy="87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Face Detect Function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59498" y="1580049"/>
            <a:ext cx="1862356" cy="87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OpenCV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59498" y="3992279"/>
            <a:ext cx="1862356" cy="87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2"/>
            <a:endCxn id="6" idx="0"/>
          </p:cNvCxnSpPr>
          <p:nvPr/>
        </p:nvCxnSpPr>
        <p:spPr>
          <a:xfrm>
            <a:off x="6090676" y="2453260"/>
            <a:ext cx="0" cy="332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  <a:endCxn id="18" idx="1"/>
          </p:cNvCxnSpPr>
          <p:nvPr/>
        </p:nvCxnSpPr>
        <p:spPr>
          <a:xfrm>
            <a:off x="7021854" y="3222770"/>
            <a:ext cx="1191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6387238" y="4865490"/>
            <a:ext cx="13562" cy="75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331308" y="4895368"/>
            <a:ext cx="2828190" cy="1431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13527" y="2786164"/>
            <a:ext cx="1862356" cy="87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Face Detect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213527" y="3992279"/>
            <a:ext cx="1862356" cy="87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 Client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endCxn id="19" idx="0"/>
          </p:cNvCxnSpPr>
          <p:nvPr/>
        </p:nvCxnSpPr>
        <p:spPr>
          <a:xfrm>
            <a:off x="9144705" y="3634500"/>
            <a:ext cx="0" cy="357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9" idx="1"/>
            <a:endCxn id="8" idx="3"/>
          </p:cNvCxnSpPr>
          <p:nvPr/>
        </p:nvCxnSpPr>
        <p:spPr>
          <a:xfrm flipH="1">
            <a:off x="7021854" y="4428885"/>
            <a:ext cx="1191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657833" y="4835610"/>
            <a:ext cx="16173" cy="721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4" idx="1"/>
          </p:cNvCxnSpPr>
          <p:nvPr/>
        </p:nvCxnSpPr>
        <p:spPr>
          <a:xfrm flipH="1" flipV="1">
            <a:off x="2971290" y="4865490"/>
            <a:ext cx="2188208" cy="1158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얼굴 인식을 통해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하여 게임을 할 수 있는 차시대 게임을 간략하게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서버는 미리 열어둔 상태로 얼굴인증만으로 클라이언트를 자동 실행하게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GPIO</a:t>
            </a:r>
            <a:r>
              <a:rPr lang="ko-KR" altLang="en-US" dirty="0" smtClean="0"/>
              <a:t>를 활용하여 </a:t>
            </a:r>
            <a:r>
              <a:rPr lang="en-US" altLang="ko-KR" dirty="0" smtClean="0"/>
              <a:t>LED </a:t>
            </a:r>
            <a:r>
              <a:rPr lang="ko-KR" altLang="en-US" dirty="0" err="1" smtClean="0"/>
              <a:t>조작또한</a:t>
            </a:r>
            <a:r>
              <a:rPr lang="ko-KR" altLang="en-US" dirty="0" smtClean="0"/>
              <a:t> 가능하게 만듦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얼굴 </a:t>
            </a:r>
            <a:r>
              <a:rPr lang="ko-KR" altLang="en-US" dirty="0" err="1" smtClean="0"/>
              <a:t>인증시</a:t>
            </a:r>
            <a:r>
              <a:rPr lang="ko-KR" altLang="en-US" dirty="0" smtClean="0"/>
              <a:t> 최소한의 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설정하여 사람얼굴 </a:t>
            </a:r>
            <a:r>
              <a:rPr lang="ko-KR" altLang="en-US" dirty="0" err="1" smtClean="0"/>
              <a:t>일때만</a:t>
            </a:r>
            <a:r>
              <a:rPr lang="ko-KR" altLang="en-US" dirty="0" smtClean="0"/>
              <a:t> 작동하게 구현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66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소켓통신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 통신은 컴퓨터 네트워크를 통해 데이터를 주고 받기 위한 프로그램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모델을 기반으로 작동</a:t>
            </a:r>
            <a:endParaRPr lang="en-US" altLang="ko-KR" dirty="0" smtClean="0"/>
          </a:p>
          <a:p>
            <a:r>
              <a:rPr lang="en-US" altLang="ko-KR" dirty="0" smtClean="0"/>
              <a:t>GPIO</a:t>
            </a:r>
          </a:p>
          <a:p>
            <a:pPr lvl="1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같은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시스템에서 사용되는 범용 입출력 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디지털 신호들을 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출력하여 다양한 외부장치와 호환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비전과 이미지 처리를 위한 오픈 소스 컴퓨터 비전 라이브러리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실시간 이미지 및 비디오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검출 및 추적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얼굴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머신 러닝</a:t>
            </a:r>
            <a:r>
              <a:rPr lang="en-US" altLang="ko-KR" dirty="0" smtClean="0"/>
              <a:t>, OCR </a:t>
            </a:r>
            <a:r>
              <a:rPr lang="ko-KR" altLang="en-US" dirty="0" smtClean="0"/>
              <a:t>작업을 </a:t>
            </a:r>
            <a:r>
              <a:rPr lang="ko-KR" altLang="en-US" dirty="0" err="1" smtClean="0"/>
              <a:t>수앻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77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야구 게임이란</a:t>
            </a:r>
            <a:r>
              <a:rPr lang="en-US" altLang="ko-KR" dirty="0" smtClean="0"/>
              <a:t>?</a:t>
            </a:r>
          </a:p>
          <a:p>
            <a:pPr marL="3690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숫자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서버에서 무작위로 검출 및 </a:t>
            </a:r>
            <a:r>
              <a:rPr lang="ko-KR" altLang="en-US" dirty="0"/>
              <a:t>클라이언트 즉 사용자가 숫자 </a:t>
            </a:r>
            <a:r>
              <a:rPr lang="en-US" altLang="ko-KR" dirty="0"/>
              <a:t>3</a:t>
            </a:r>
            <a:r>
              <a:rPr lang="ko-KR" altLang="en-US" dirty="0"/>
              <a:t>개를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r>
              <a:rPr lang="ko-KR" altLang="en-US" dirty="0" smtClean="0"/>
              <a:t>숫자가 같지만 위치가 다르면 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숫자와 위치가 모두 같다면 스트라이크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숫자와 위치가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모두 같다면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스트라이크로 승리한다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6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OpenCV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39852" y="1716407"/>
            <a:ext cx="5348020" cy="4908983"/>
          </a:xfrm>
        </p:spPr>
        <p:txBody>
          <a:bodyPr/>
          <a:lstStyle/>
          <a:p>
            <a:r>
              <a:rPr lang="en-US" altLang="ko-KR" dirty="0" smtClean="0"/>
              <a:t>Open </a:t>
            </a:r>
            <a:r>
              <a:rPr lang="en-US" altLang="ko-KR" dirty="0" err="1" smtClean="0"/>
              <a:t>Cv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 라이브러리를 가져옴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Static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String </a:t>
            </a:r>
            <a:r>
              <a:rPr lang="ko-KR" altLang="en-US" dirty="0" smtClean="0"/>
              <a:t>부분은 </a:t>
            </a:r>
            <a:r>
              <a:rPr lang="ko-KR" altLang="en-US" dirty="0" err="1" smtClean="0"/>
              <a:t>딥</a:t>
            </a:r>
            <a:r>
              <a:rPr lang="ko-KR" altLang="en-US" dirty="0" smtClean="0"/>
              <a:t> 러닝 모델과 설정파일의 경로를 정의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detect_dnn_face1()</a:t>
            </a:r>
            <a:r>
              <a:rPr lang="ko-KR" altLang="en-US" dirty="0" smtClean="0"/>
              <a:t>함수는 얼굴을 감지하는 기능을 수행하는 함수</a:t>
            </a:r>
            <a:r>
              <a:rPr lang="en-US" altLang="ko-KR" dirty="0" smtClean="0"/>
              <a:t>, command </a:t>
            </a:r>
            <a:r>
              <a:rPr lang="ko-KR" altLang="en-US" dirty="0" smtClean="0"/>
              <a:t>변수는 나중에 서버 연결 명령을 실행하기 위해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VideoCapture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사용하여 카메라를 열고 열릴지 않으면 함수 종료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080"/>
            <a:ext cx="663985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 </a:t>
            </a:r>
            <a:r>
              <a:rPr lang="en-US" altLang="ko-KR" dirty="0" smtClean="0"/>
              <a:t>- </a:t>
            </a:r>
            <a:r>
              <a:rPr lang="en-US" altLang="ko-KR" dirty="0" err="1"/>
              <a:t>OpenCV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39852" y="1716407"/>
            <a:ext cx="5348020" cy="4908983"/>
          </a:xfrm>
        </p:spPr>
        <p:txBody>
          <a:bodyPr/>
          <a:lstStyle/>
          <a:p>
            <a:r>
              <a:rPr lang="en-US" altLang="ko-KR" dirty="0" err="1" smtClean="0"/>
              <a:t>dnn:Net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이용하여 </a:t>
            </a:r>
            <a:r>
              <a:rPr lang="en-US" altLang="ko-KR" dirty="0" smtClean="0"/>
              <a:t>DNN</a:t>
            </a:r>
            <a:r>
              <a:rPr lang="ko-KR" altLang="en-US" dirty="0" smtClean="0"/>
              <a:t>모델 로드 후 </a:t>
            </a:r>
            <a:r>
              <a:rPr lang="en-US" altLang="ko-KR" dirty="0" err="1" smtClean="0"/>
              <a:t>readNet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사용하여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config</a:t>
            </a:r>
            <a:r>
              <a:rPr lang="ko-KR" altLang="en-US" dirty="0" smtClean="0"/>
              <a:t>로 정의된 경로에서 모델을 읽음</a:t>
            </a:r>
            <a:endParaRPr lang="en-US" altLang="ko-KR" dirty="0"/>
          </a:p>
          <a:p>
            <a:r>
              <a:rPr lang="en-US" altLang="ko-KR" dirty="0" smtClean="0"/>
              <a:t>Mat frame </a:t>
            </a:r>
            <a:r>
              <a:rPr lang="ko-KR" altLang="en-US" dirty="0" smtClean="0"/>
              <a:t>은 카메라로부터 </a:t>
            </a:r>
            <a:r>
              <a:rPr lang="ko-KR" altLang="en-US" dirty="0" err="1" smtClean="0"/>
              <a:t>캡쳐한</a:t>
            </a:r>
            <a:r>
              <a:rPr lang="ko-KR" altLang="en-US" dirty="0" smtClean="0"/>
              <a:t> 이미지를 저장하기 위해 </a:t>
            </a:r>
            <a:r>
              <a:rPr lang="en-US" altLang="ko-KR" dirty="0" err="1" smtClean="0"/>
              <a:t>OpenCV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Mat </a:t>
            </a:r>
            <a:r>
              <a:rPr lang="ko-KR" altLang="en-US" dirty="0" smtClean="0"/>
              <a:t>객체로  </a:t>
            </a:r>
            <a:r>
              <a:rPr lang="en-US" altLang="ko-KR" dirty="0" smtClean="0"/>
              <a:t>frame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Mat blob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딥</a:t>
            </a:r>
            <a:r>
              <a:rPr lang="ko-KR" altLang="en-US" dirty="0" smtClean="0"/>
              <a:t> 러닝에 적합한 </a:t>
            </a:r>
            <a:r>
              <a:rPr lang="en-US" altLang="ko-KR" dirty="0" smtClean="0"/>
              <a:t>blob</a:t>
            </a:r>
            <a:r>
              <a:rPr lang="ko-KR" altLang="en-US" dirty="0" smtClean="0"/>
              <a:t>으로 변환하며 그에 </a:t>
            </a:r>
            <a:r>
              <a:rPr lang="ko-KR" altLang="en-US" dirty="0" err="1" smtClean="0"/>
              <a:t>알맞는</a:t>
            </a:r>
            <a:r>
              <a:rPr lang="ko-KR" altLang="en-US" dirty="0" smtClean="0"/>
              <a:t> 사이즈와 이미지 색상보정을 거침</a:t>
            </a:r>
            <a:endParaRPr lang="en-US" altLang="ko-KR" dirty="0" smtClean="0"/>
          </a:p>
          <a:p>
            <a:r>
              <a:rPr lang="ko-KR" altLang="en-US" dirty="0" smtClean="0"/>
              <a:t>얼굴 </a:t>
            </a:r>
            <a:r>
              <a:rPr lang="ko-KR" altLang="en-US" dirty="0" err="1" smtClean="0"/>
              <a:t>감지시</a:t>
            </a:r>
            <a:r>
              <a:rPr lang="ko-KR" altLang="en-US" dirty="0" smtClean="0"/>
              <a:t> 특정 </a:t>
            </a:r>
            <a:r>
              <a:rPr lang="ko-KR" altLang="en-US" dirty="0" err="1" smtClean="0"/>
              <a:t>임계값</a:t>
            </a:r>
            <a:r>
              <a:rPr lang="ko-KR" altLang="en-US" dirty="0" smtClean="0"/>
              <a:t> 이상의 신뢰도를 가질 때 서버와의 연결을 시도하게 함</a:t>
            </a:r>
            <a:endParaRPr lang="en-US" altLang="ko-KR" dirty="0"/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구문은 감지된 얼굴에 대한 </a:t>
            </a:r>
            <a:r>
              <a:rPr lang="ko-KR" altLang="en-US" dirty="0" err="1" smtClean="0"/>
              <a:t>후처리와</a:t>
            </a:r>
            <a:r>
              <a:rPr lang="ko-KR" altLang="en-US" dirty="0" smtClean="0"/>
              <a:t> 시각화를 수행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050"/>
            <a:ext cx="6255973" cy="52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 </a:t>
            </a:r>
            <a:r>
              <a:rPr lang="en-US" altLang="ko-KR" dirty="0"/>
              <a:t>- </a:t>
            </a:r>
            <a:r>
              <a:rPr lang="en-US" altLang="ko-KR" dirty="0" err="1"/>
              <a:t>OpenCV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39852" y="1716407"/>
            <a:ext cx="5348020" cy="4908983"/>
          </a:xfrm>
        </p:spPr>
        <p:txBody>
          <a:bodyPr/>
          <a:lstStyle/>
          <a:p>
            <a:r>
              <a:rPr lang="en-US" altLang="ko-KR" dirty="0" err="1" smtClean="0"/>
              <a:t>Reactangle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사용하여 감지된 얼굴 주변에 사각형 그리며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얼굴 위에 텍스트를 나타나게 함으로써 해당 얼굴의 신뢰도를 나타냄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Imshow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frame</a:t>
            </a:r>
            <a:r>
              <a:rPr lang="ko-KR" altLang="en-US" dirty="0" smtClean="0"/>
              <a:t>이미지를 창에 출력 후 프로그램 </a:t>
            </a:r>
            <a:r>
              <a:rPr lang="ko-KR" altLang="en-US" dirty="0" err="1" smtClean="0"/>
              <a:t>종료시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모든창이</a:t>
            </a:r>
            <a:r>
              <a:rPr lang="ko-KR" altLang="en-US" dirty="0" smtClean="0"/>
              <a:t> 정리되고 닫힘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While </a:t>
            </a:r>
            <a:r>
              <a:rPr lang="ko-KR" altLang="en-US" dirty="0" smtClean="0"/>
              <a:t>구문을 통해 연속적으로 프레임을 </a:t>
            </a:r>
            <a:r>
              <a:rPr lang="ko-KR" altLang="en-US" dirty="0" err="1" smtClean="0"/>
              <a:t>ㅇ릭어와</a:t>
            </a:r>
            <a:r>
              <a:rPr lang="ko-KR" altLang="en-US" dirty="0" smtClean="0"/>
              <a:t> 얼굴을 감지하고 필요한 조건을 충족 시 서버와의 연결을 시도함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1387"/>
            <a:ext cx="6770564" cy="28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3484</TotalTime>
  <Words>520</Words>
  <Application>Microsoft Office PowerPoint</Application>
  <PresentationFormat>와이드스크린</PresentationFormat>
  <Paragraphs>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Calisto MT</vt:lpstr>
      <vt:lpstr>돋움</vt:lpstr>
      <vt:lpstr>Trebuchet MS</vt:lpstr>
      <vt:lpstr>Wingdings 2</vt:lpstr>
      <vt:lpstr>슬레이트</vt:lpstr>
      <vt:lpstr>OpenCV를 활용한 온라인 게임 구현</vt:lpstr>
      <vt:lpstr>목차</vt:lpstr>
      <vt:lpstr>개요</vt:lpstr>
      <vt:lpstr>개요</vt:lpstr>
      <vt:lpstr>배경 설명</vt:lpstr>
      <vt:lpstr>배경 설명</vt:lpstr>
      <vt:lpstr>코드 설명 - OpenCV</vt:lpstr>
      <vt:lpstr>코드 설명 - OpenCV</vt:lpstr>
      <vt:lpstr>코드 설명 - OpenCV</vt:lpstr>
      <vt:lpstr>코드 설명 - OpenCV</vt:lpstr>
      <vt:lpstr>코드 설명 - LED</vt:lpstr>
      <vt:lpstr>코드 설명 - 야구게임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OpenCV를 활용한 온라인 게임 구현</dc:title>
  <dc:creator>Microsoft 계정</dc:creator>
  <cp:lastModifiedBy>Microsoft 계정</cp:lastModifiedBy>
  <cp:revision>20</cp:revision>
  <dcterms:created xsi:type="dcterms:W3CDTF">2023-05-19T07:56:16Z</dcterms:created>
  <dcterms:modified xsi:type="dcterms:W3CDTF">2023-05-21T18:00:24Z</dcterms:modified>
</cp:coreProperties>
</file>