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59" r:id="rId6"/>
    <p:sldId id="272" r:id="rId7"/>
    <p:sldId id="279" r:id="rId8"/>
    <p:sldId id="280" r:id="rId9"/>
    <p:sldId id="302" r:id="rId10"/>
    <p:sldId id="300" r:id="rId11"/>
    <p:sldId id="304" r:id="rId12"/>
    <p:sldId id="303" r:id="rId13"/>
    <p:sldId id="274" r:id="rId14"/>
    <p:sldId id="275" r:id="rId15"/>
    <p:sldId id="27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6843" autoAdjust="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C2BE-F516-46E8-BACF-BAD652535150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ADC8-CC4E-428C-95F1-C1DD56CB2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ADC8-CC4E-428C-95F1-C1DD56CB26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7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755576" y="1772816"/>
            <a:ext cx="763284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</a:t>
            </a:r>
            <a:r>
              <a:rPr lang="ko-KR" altLang="en-US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화재 및 방범 시스템</a:t>
            </a:r>
            <a: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방법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윈도우 환경에서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오라클의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phonegap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툴을 이용하여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하이브리드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어플리케이션 구현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드림위버를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UI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-Application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Streaming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라즈베리카메라에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라즈비안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라즈베리파이의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카메라와 연동되기 위한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mjpg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관련패키지를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외부네트워크와 연결되도록 네트워크 환경을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주소를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Application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의 페이지와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연결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현황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완료한 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웹서버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 DB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서버 구축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수치분석 모듈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카메라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영상 및 사진 저장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개발할 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스트리밍과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동시에 녹화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기능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-Application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개발에서 제외할 기능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장치간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와이파이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통신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어플리케이션 사용자에게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푸쉬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467544" y="1401288"/>
            <a:ext cx="8183880" cy="4403976"/>
          </a:xfrm>
          <a:prstGeom prst="rect">
            <a:avLst/>
          </a:prstGeom>
          <a:solidFill>
            <a:schemeClr val="lt1">
              <a:alpha val="50000"/>
            </a:schemeClr>
          </a:solidFill>
          <a:ln w="425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https://github.com/Kim-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/multi-design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GitHub ID-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팀장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김균호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한훈영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hun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-Young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주민수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dltlads04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3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8375"/>
              </p:ext>
            </p:extLst>
          </p:nvPr>
        </p:nvGraphicFramePr>
        <p:xfrm>
          <a:off x="683568" y="2276872"/>
          <a:ext cx="7740128" cy="32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조사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및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04758"/>
              </p:ext>
            </p:extLst>
          </p:nvPr>
        </p:nvGraphicFramePr>
        <p:xfrm>
          <a:off x="612253" y="1772816"/>
          <a:ext cx="7929540" cy="384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023"/>
                <a:gridCol w="546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6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56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 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정의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명세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문열림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센서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-UI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연결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웹서버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시험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에러 검출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데모 발표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시연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24750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4093" y="328498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48437" y="45811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65793" y="494116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01518" y="53732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6328093" y="332098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311776" y="3789040"/>
            <a:ext cx="1128137" cy="72008"/>
            <a:chOff x="5594869" y="3609020"/>
            <a:chExt cx="1128137" cy="72008"/>
          </a:xfrm>
        </p:grpSpPr>
        <p:sp>
          <p:nvSpPr>
            <p:cNvPr id="15" name="직사각형 14"/>
            <p:cNvSpPr/>
            <p:nvPr/>
          </p:nvSpPr>
          <p:spPr>
            <a:xfrm>
              <a:off x="6147006" y="3609020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94869" y="3644069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855524" y="4221088"/>
            <a:ext cx="1152000" cy="72008"/>
            <a:chOff x="6840731" y="4005064"/>
            <a:chExt cx="1152000" cy="72008"/>
          </a:xfrm>
        </p:grpSpPr>
        <p:sp>
          <p:nvSpPr>
            <p:cNvPr id="16" name="직사각형 15"/>
            <p:cNvSpPr/>
            <p:nvPr/>
          </p:nvSpPr>
          <p:spPr>
            <a:xfrm>
              <a:off x="7416731" y="4005064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40731" y="4041068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64594" y="4617132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142524" y="2388518"/>
            <a:ext cx="2232184" cy="72008"/>
            <a:chOff x="4139952" y="2276872"/>
            <a:chExt cx="2232184" cy="72008"/>
          </a:xfrm>
        </p:grpSpPr>
        <p:sp>
          <p:nvSpPr>
            <p:cNvPr id="3" name="직사각형 2"/>
            <p:cNvSpPr/>
            <p:nvPr/>
          </p:nvSpPr>
          <p:spPr>
            <a:xfrm>
              <a:off x="5796136" y="2276872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220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644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139952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 자료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방법 및 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지난 발표의 지적 사항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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행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속도가 느리다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대한 답변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시간 투자를 늘려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진행량을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증가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xmlns="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:a16="http://schemas.microsoft.com/office/drawing/2014/main" xmlns="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:a16="http://schemas.microsoft.com/office/drawing/2014/main" xmlns="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xmlns="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xmlns="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:a16="http://schemas.microsoft.com/office/drawing/2014/main" xmlns="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:a16="http://schemas.microsoft.com/office/drawing/2014/main" xmlns="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:a16="http://schemas.microsoft.com/office/drawing/2014/main" xmlns="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:a16="http://schemas.microsoft.com/office/drawing/2014/main" xmlns="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:a16="http://schemas.microsoft.com/office/drawing/2014/main" xmlns="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오른쪽 화살표 56"/>
          <p:cNvSpPr/>
          <p:nvPr/>
        </p:nvSpPr>
        <p:spPr>
          <a:xfrm rot="10800000">
            <a:off x="1" y="480891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799" y="496751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528"/>
              </p:ext>
            </p:extLst>
          </p:nvPr>
        </p:nvGraphicFramePr>
        <p:xfrm>
          <a:off x="624386" y="2132856"/>
          <a:ext cx="7920880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알람모듈로부터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받은 상황 발생 알림을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084"/>
              </p:ext>
            </p:extLst>
          </p:nvPr>
        </p:nvGraphicFramePr>
        <p:xfrm>
          <a:off x="632448" y="4077072"/>
          <a:ext cx="792088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통한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pic>
        <p:nvPicPr>
          <p:cNvPr id="1036" name="Picture 12" descr="C:\Users\Ellie\Desktop\01 서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70" y="21492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32004" y="3928205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9878" y="289292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0" name="Picture 16" descr="C:\Users\Ellie\Desktop\01스트리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3" y="31941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:a16="http://schemas.microsoft.com/office/drawing/2014/main" xmlns="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:a16="http://schemas.microsoft.com/office/drawing/2014/main" xmlns="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:a16="http://schemas.microsoft.com/office/drawing/2014/main" xmlns="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2003</TotalTime>
  <Words>992</Words>
  <Application>Microsoft Office PowerPoint</Application>
  <PresentationFormat>화면 슬라이드 쇼(4:3)</PresentationFormat>
  <Paragraphs>269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모양</vt:lpstr>
      <vt:lpstr>스마트 화재 및 방범 시스템 Smart fire and crime prevention System</vt:lpstr>
      <vt:lpstr>목차-INDEX-</vt:lpstr>
      <vt:lpstr>01.설계 개요</vt:lpstr>
      <vt:lpstr>01.설계 개요</vt:lpstr>
      <vt:lpstr>01.설계 개요</vt:lpstr>
      <vt:lpstr>02.시스템 구성도</vt:lpstr>
      <vt:lpstr>02.시스템 구성도</vt:lpstr>
      <vt:lpstr>02.시스템 구성도</vt:lpstr>
      <vt:lpstr>03. 시스템 수행 시나리오</vt:lpstr>
      <vt:lpstr>04.개발 환경 및 개발 방법 </vt:lpstr>
      <vt:lpstr>05.개발 현황(1) </vt:lpstr>
      <vt:lpstr>05.개발 현황(2) </vt:lpstr>
      <vt:lpstr>06.업무 분담 </vt:lpstr>
      <vt:lpstr>07.개발 일정 </vt:lpstr>
      <vt:lpstr>08.필요 기술 및 참고 문헌 </vt:lpstr>
      <vt:lpstr>END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Ellie</cp:lastModifiedBy>
  <cp:revision>102</cp:revision>
  <dcterms:created xsi:type="dcterms:W3CDTF">2006-10-05T04:04:58Z</dcterms:created>
  <dcterms:modified xsi:type="dcterms:W3CDTF">2018-04-25T22:39:01Z</dcterms:modified>
</cp:coreProperties>
</file>