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81" r:id="rId5"/>
    <p:sldId id="259" r:id="rId6"/>
    <p:sldId id="268" r:id="rId7"/>
    <p:sldId id="271" r:id="rId8"/>
    <p:sldId id="272" r:id="rId9"/>
    <p:sldId id="279" r:id="rId10"/>
    <p:sldId id="280" r:id="rId11"/>
    <p:sldId id="298" r:id="rId12"/>
    <p:sldId id="282" r:id="rId13"/>
    <p:sldId id="293" r:id="rId14"/>
    <p:sldId id="295" r:id="rId15"/>
    <p:sldId id="285" r:id="rId16"/>
    <p:sldId id="296" r:id="rId17"/>
    <p:sldId id="284" r:id="rId18"/>
    <p:sldId id="297" r:id="rId19"/>
    <p:sldId id="304" r:id="rId20"/>
    <p:sldId id="303" r:id="rId21"/>
    <p:sldId id="305" r:id="rId22"/>
    <p:sldId id="290" r:id="rId23"/>
    <p:sldId id="273" r:id="rId24"/>
    <p:sldId id="277" r:id="rId25"/>
    <p:sldId id="283" r:id="rId26"/>
    <p:sldId id="300" r:id="rId27"/>
    <p:sldId id="301" r:id="rId28"/>
    <p:sldId id="306" r:id="rId29"/>
    <p:sldId id="274" r:id="rId30"/>
    <p:sldId id="275" r:id="rId31"/>
    <p:sldId id="276" r:id="rId32"/>
    <p:sldId id="26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6843" autoAdjust="0"/>
  </p:normalViewPr>
  <p:slideViewPr>
    <p:cSldViewPr>
      <p:cViewPr>
        <p:scale>
          <a:sx n="75" d="100"/>
          <a:sy n="75" d="100"/>
        </p:scale>
        <p:origin x="166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C2BE-F516-46E8-BACF-BAD65253515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ADC8-CC4E-428C-95F1-C1DD56CB2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ADC8-CC4E-428C-95F1-C1DD56CB26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755576" y="1772816"/>
            <a:ext cx="763284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화재 및 방범 시스템</a:t>
            </a:r>
            <a:b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084"/>
              </p:ext>
            </p:extLst>
          </p:nvPr>
        </p:nvGraphicFramePr>
        <p:xfrm>
          <a:off x="632448" y="4077072"/>
          <a:ext cx="792088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통한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다이어그램</a:t>
            </a:r>
          </a:p>
        </p:txBody>
      </p:sp>
      <p:pic>
        <p:nvPicPr>
          <p:cNvPr id="1026" name="Picture 2" descr="C:\Users\Ellie\Desktop\컴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55779"/>
            <a:ext cx="4032448" cy="35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4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3362"/>
              </p:ext>
            </p:extLst>
          </p:nvPr>
        </p:nvGraphicFramePr>
        <p:xfrm>
          <a:off x="611560" y="2132856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Distance(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거리값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값 변동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병동이 없을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센서가 내보내는 거리의 값을 계속 측정하여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값의 변화유무에 따른 리턴 값을 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Distance(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46476"/>
              </p:ext>
            </p:extLst>
          </p:nvPr>
        </p:nvGraphicFramePr>
        <p:xfrm>
          <a:off x="611560" y="3933056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Light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빛 감지 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측정되는 가시광선 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인식되는 범위에서 측정되는 가시광선의 값을 측정해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Light(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6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pic>
        <p:nvPicPr>
          <p:cNvPr id="2051" name="Picture 3" descr="C:\Users\Ellie\Desktop\u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672408" cy="29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3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pic>
        <p:nvPicPr>
          <p:cNvPr id="4102" name="Picture 6" descr="C:\Users\Ellie\Desktop\00ghkw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49798"/>
            <a:ext cx="4968552" cy="29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00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11" b="89362" l="1815" r="97984">
                        <a14:backgroundMark x1="8669" y1="11170" x2="8669" y2="11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6712"/>
            <a:ext cx="1403003" cy="5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2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06187"/>
              </p:ext>
            </p:extLst>
          </p:nvPr>
        </p:nvGraphicFramePr>
        <p:xfrm>
          <a:off x="611560" y="1844824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Smoke(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연기값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해당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가스의 측정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와이파이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보드와 통신하고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인식되는 범위에서 측정되는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성분 값을 측정해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Smoke(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11091"/>
              </p:ext>
            </p:extLst>
          </p:nvPr>
        </p:nvGraphicFramePr>
        <p:xfrm>
          <a:off x="611560" y="3861048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보안 모드 변경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(char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SecureMsg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SecureMsg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도착했을 경우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도착하지 않았다면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입력에 따라 프로그램의 상태를 전환할 값을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SecureMode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smsg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9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pic>
        <p:nvPicPr>
          <p:cNvPr id="3074" name="Picture 2" descr="C:\Users\Ellie\Desktop\g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1" y="2063012"/>
            <a:ext cx="3702514" cy="29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2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38572"/>
              </p:ext>
            </p:extLst>
          </p:nvPr>
        </p:nvGraphicFramePr>
        <p:xfrm>
          <a:off x="611560" y="1772816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SecureAlarm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조건문을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이용해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반환값이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이라면 함수를 빠져나가고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이라면 경보가 울리도록 설정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SecureAlarm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Secure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12630"/>
              </p:ext>
            </p:extLst>
          </p:nvPr>
        </p:nvGraphicFramePr>
        <p:xfrm>
          <a:off x="611560" y="3861048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DataAnaly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(Distance, Light, Smoke)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리턴값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경고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메세지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조건문을 이용해 센서들에게서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반환받은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발생한다면 보안에 문제가 생겼음을 웹서버에 전달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Smoke(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8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보드 모듈 회로도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508518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및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</a:p>
        </p:txBody>
      </p:sp>
      <p:pic>
        <p:nvPicPr>
          <p:cNvPr id="5122" name="Picture 2" descr="C:\Users\Ellie\Desktop\00ㅊ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6" y="2132856"/>
            <a:ext cx="4539952" cy="28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스피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62476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0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E389A-6A9D-420D-AF01-78A05D3B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0" y="2626534"/>
            <a:ext cx="6617906" cy="2736304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17863DF-18C9-4904-AAF1-A153D356A20E}"/>
              </a:ext>
            </a:extLst>
          </p:cNvPr>
          <p:cNvSpPr/>
          <p:nvPr/>
        </p:nvSpPr>
        <p:spPr>
          <a:xfrm>
            <a:off x="978430" y="2127667"/>
            <a:ext cx="857265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2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관련연구 및 사례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환경 설계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09.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205A2C-65A1-471A-AAAC-E0FC17D7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95721"/>
            <a:ext cx="3384000" cy="273599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E9FA4D-BF5A-45C3-AAF3-A473DDB1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6" y="2595720"/>
            <a:ext cx="3384000" cy="2736000"/>
          </a:xfrm>
          <a:prstGeom prst="rect">
            <a:avLst/>
          </a:prstGeom>
        </p:spPr>
      </p:pic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BBC677A5-5047-43EA-BB75-12D1A45B389A}"/>
              </a:ext>
            </a:extLst>
          </p:cNvPr>
          <p:cNvSpPr/>
          <p:nvPr/>
        </p:nvSpPr>
        <p:spPr>
          <a:xfrm>
            <a:off x="978431" y="2127667"/>
            <a:ext cx="785258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E0D88E59-A429-44D5-965E-4A32E190D7EC}"/>
              </a:ext>
            </a:extLst>
          </p:cNvPr>
          <p:cNvSpPr/>
          <p:nvPr/>
        </p:nvSpPr>
        <p:spPr>
          <a:xfrm>
            <a:off x="4644007" y="2127667"/>
            <a:ext cx="1512169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script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26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29BAE1-8EF7-428D-8CB3-2F9EAE56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00" y="2594006"/>
            <a:ext cx="3375572" cy="273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841BFE-4C9F-4275-9B9D-43E0B5BA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04" y="2594006"/>
            <a:ext cx="3384376" cy="27360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D75D8EF-DC3B-44E5-A012-E7D0322D4F47}"/>
              </a:ext>
            </a:extLst>
          </p:cNvPr>
          <p:cNvSpPr/>
          <p:nvPr/>
        </p:nvSpPr>
        <p:spPr>
          <a:xfrm>
            <a:off x="978431" y="2127667"/>
            <a:ext cx="785258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68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모듈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601149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UI 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Ellie\Desktop\00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Ellie\Desktop\00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llie\Desktop\00ui.png">
            <a:extLst>
              <a:ext uri="{FF2B5EF4-FFF2-40B4-BE49-F238E27FC236}">
                <a16:creationId xmlns:a16="http://schemas.microsoft.com/office/drawing/2014/main" id="{856AA458-8BAE-4D6A-AB1B-EE9B4704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9428"/>
            <a:ext cx="1926399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Ellie\Documents\카카오톡 받은 파일\KakaoTalk_20180319_030105535.png">
            <a:extLst>
              <a:ext uri="{FF2B5EF4-FFF2-40B4-BE49-F238E27FC236}">
                <a16:creationId xmlns:a16="http://schemas.microsoft.com/office/drawing/2014/main" id="{F3D1FC82-8015-4B28-A249-A8264605843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72" y="2423572"/>
            <a:ext cx="1512000" cy="25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32F404-2C88-4806-947D-D8DC6B6121B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45" y="2423573"/>
            <a:ext cx="1536528" cy="254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11AD86-21B4-41CC-AEC5-EC3D5B5DD9A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0" y="2423571"/>
            <a:ext cx="1530896" cy="25141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082846-F69A-4AA5-A6D3-2620D1DE4F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5" y="2423571"/>
            <a:ext cx="1512168" cy="25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44"/>
              </p:ext>
            </p:extLst>
          </p:nvPr>
        </p:nvGraphicFramePr>
        <p:xfrm>
          <a:off x="683568" y="2564904"/>
          <a:ext cx="3816424" cy="27614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쿼드코어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64bit arm cortex A53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1GB (LPDDR2-900 SDRAM)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Raspbian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4xUSB, HDMI, Ethernet,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3.5mm audio jack,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Bluetooth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45428"/>
              </p:ext>
            </p:extLst>
          </p:nvPr>
        </p:nvGraphicFramePr>
        <p:xfrm>
          <a:off x="4644008" y="2564904"/>
          <a:ext cx="3816424" cy="27363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갤럭시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A7 2016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옥타코어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1.6GHz(64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3GB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ROM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16GB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안드로이드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4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3300mAh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1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82220"/>
              </p:ext>
            </p:extLst>
          </p:nvPr>
        </p:nvGraphicFramePr>
        <p:xfrm>
          <a:off x="683568" y="2348880"/>
          <a:ext cx="3816424" cy="26642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Arduino Uno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Atmega328 16MHz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2KB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Firmware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(toolkit)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(ESP8266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Digital I/O Pins, Analog Input Pins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6962"/>
              </p:ext>
            </p:extLst>
          </p:nvPr>
        </p:nvGraphicFramePr>
        <p:xfrm>
          <a:off x="4644008" y="2348881"/>
          <a:ext cx="3816424" cy="259228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HC_SR04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NS-FDSM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감지 센서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MQ-7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스피커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pHAT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ESP8266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467544" y="1401288"/>
            <a:ext cx="8183880" cy="4403976"/>
          </a:xfrm>
          <a:prstGeom prst="rect">
            <a:avLst/>
          </a:prstGeom>
          <a:solidFill>
            <a:schemeClr val="lt1">
              <a:alpha val="50000"/>
            </a:schemeClr>
          </a:solidFill>
          <a:ln w="425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https://github.com/Kim-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/multi-design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GitHub ID-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김균호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한훈영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hun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-Young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주민수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dltlads04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5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개발 환경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윈도우 환경에서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오라클의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phonegap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툴을 이용하여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하이브리드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어플리케이션 구현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드림위버를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UI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-Application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Streaming 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버추얼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박스에서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ubuntu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라즈베리파이의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카메라와 연동되기 위한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mjpg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관련패키지를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외부네트워크와 연결되도록 네트워크 환경을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주소를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Application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의 페이지와 연결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5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환경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0060" y="1362667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B21B1-7992-4E45-AFD0-A33EBA83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128073" cy="228753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3768F48-F346-4096-8381-70AB37793E7B}"/>
              </a:ext>
            </a:extLst>
          </p:cNvPr>
          <p:cNvSpPr/>
          <p:nvPr/>
        </p:nvSpPr>
        <p:spPr>
          <a:xfrm>
            <a:off x="1216235" y="3430136"/>
            <a:ext cx="792088" cy="792088"/>
          </a:xfrm>
          <a:prstGeom prst="ellipse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BEE244-E1F0-47E9-B5C7-B20B73C39D1C}"/>
              </a:ext>
            </a:extLst>
          </p:cNvPr>
          <p:cNvSpPr/>
          <p:nvPr/>
        </p:nvSpPr>
        <p:spPr>
          <a:xfrm>
            <a:off x="3059832" y="4074455"/>
            <a:ext cx="792088" cy="792088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310309-060B-46D0-B61A-621E7CA2B8EA}"/>
              </a:ext>
            </a:extLst>
          </p:cNvPr>
          <p:cNvSpPr/>
          <p:nvPr/>
        </p:nvSpPr>
        <p:spPr>
          <a:xfrm>
            <a:off x="5004048" y="2024844"/>
            <a:ext cx="792088" cy="792088"/>
          </a:xfrm>
          <a:prstGeom prst="ellipse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15204E2-3564-4741-B253-4EEC3E5F3C1F}"/>
              </a:ext>
            </a:extLst>
          </p:cNvPr>
          <p:cNvSpPr/>
          <p:nvPr/>
        </p:nvSpPr>
        <p:spPr>
          <a:xfrm>
            <a:off x="5148064" y="3826180"/>
            <a:ext cx="792088" cy="792088"/>
          </a:xfrm>
          <a:prstGeom prst="ellipse">
            <a:avLst/>
          </a:prstGeom>
          <a:solidFill>
            <a:schemeClr val="tx2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25754E-B77F-496F-8B10-010FDB9C1FC3}"/>
              </a:ext>
            </a:extLst>
          </p:cNvPr>
          <p:cNvSpPr/>
          <p:nvPr/>
        </p:nvSpPr>
        <p:spPr>
          <a:xfrm>
            <a:off x="6883152" y="4005064"/>
            <a:ext cx="792088" cy="792088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2B2DB7-48B5-4D3A-B797-61822833654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559484" y="1916832"/>
            <a:ext cx="560563" cy="22401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832451-2CAF-4CBB-BD1F-69BBA7A54B4D}"/>
              </a:ext>
            </a:extLst>
          </p:cNvPr>
          <p:cNvCxnSpPr/>
          <p:nvPr/>
        </p:nvCxnSpPr>
        <p:spPr>
          <a:xfrm flipH="1">
            <a:off x="1148172" y="4074455"/>
            <a:ext cx="111957" cy="7920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AFFDDC6-B04D-4AAF-9359-38DEBA2ACF1F}"/>
              </a:ext>
            </a:extLst>
          </p:cNvPr>
          <p:cNvCxnSpPr>
            <a:stCxn id="10" idx="5"/>
          </p:cNvCxnSpPr>
          <p:nvPr/>
        </p:nvCxnSpPr>
        <p:spPr>
          <a:xfrm>
            <a:off x="3735921" y="4750544"/>
            <a:ext cx="260016" cy="3539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7F0CD1-F17D-4DDF-B6EC-F490285032C5}"/>
              </a:ext>
            </a:extLst>
          </p:cNvPr>
          <p:cNvCxnSpPr/>
          <p:nvPr/>
        </p:nvCxnSpPr>
        <p:spPr>
          <a:xfrm>
            <a:off x="5544108" y="4618268"/>
            <a:ext cx="0" cy="4861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14A8E7-5D17-4F0E-8F63-532C97D4EACC}"/>
              </a:ext>
            </a:extLst>
          </p:cNvPr>
          <p:cNvCxnSpPr/>
          <p:nvPr/>
        </p:nvCxnSpPr>
        <p:spPr>
          <a:xfrm>
            <a:off x="7531721" y="4708422"/>
            <a:ext cx="100619" cy="28004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A9099705-3F02-45D4-957E-0BB0BC06C21A}"/>
              </a:ext>
            </a:extLst>
          </p:cNvPr>
          <p:cNvSpPr/>
          <p:nvPr/>
        </p:nvSpPr>
        <p:spPr>
          <a:xfrm>
            <a:off x="518357" y="4924446"/>
            <a:ext cx="1632103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침입 감지 센서</a:t>
            </a:r>
          </a:p>
        </p:txBody>
      </p:sp>
      <p:sp>
        <p:nvSpPr>
          <p:cNvPr id="28" name="모서리가 둥근 직사각형 10">
            <a:extLst>
              <a:ext uri="{FF2B5EF4-FFF2-40B4-BE49-F238E27FC236}">
                <a16:creationId xmlns:a16="http://schemas.microsoft.com/office/drawing/2014/main" id="{3F12EC4D-AEFE-446B-A34A-EFD45D75C386}"/>
              </a:ext>
            </a:extLst>
          </p:cNvPr>
          <p:cNvSpPr/>
          <p:nvPr/>
        </p:nvSpPr>
        <p:spPr>
          <a:xfrm>
            <a:off x="2835581" y="1740806"/>
            <a:ext cx="1632103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침입 감지 센서</a:t>
            </a: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A65CFDD5-2779-4411-9736-83FC7163BDBA}"/>
              </a:ext>
            </a:extLst>
          </p:cNvPr>
          <p:cNvSpPr/>
          <p:nvPr/>
        </p:nvSpPr>
        <p:spPr>
          <a:xfrm>
            <a:off x="2835580" y="5150734"/>
            <a:ext cx="1632103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가스 감지 센서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103CB310-0579-4085-9454-92D627213648}"/>
              </a:ext>
            </a:extLst>
          </p:cNvPr>
          <p:cNvSpPr/>
          <p:nvPr/>
        </p:nvSpPr>
        <p:spPr>
          <a:xfrm>
            <a:off x="4728056" y="5154880"/>
            <a:ext cx="1860167" cy="36004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및 알람 장치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AFEC4B4E-6C6B-4C82-B5CD-84257F4FB3A3}"/>
              </a:ext>
            </a:extLst>
          </p:cNvPr>
          <p:cNvSpPr/>
          <p:nvPr/>
        </p:nvSpPr>
        <p:spPr>
          <a:xfrm>
            <a:off x="6859188" y="5095863"/>
            <a:ext cx="1632103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 감지 센서</a:t>
            </a:r>
          </a:p>
        </p:txBody>
      </p:sp>
    </p:spTree>
    <p:extLst>
      <p:ext uri="{BB962C8B-B14F-4D97-AF65-F5344CB8AC3E}">
        <p14:creationId xmlns:p14="http://schemas.microsoft.com/office/powerpoint/2010/main" val="3024777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환경 설계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0060" y="1362667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C1AB853-5193-480C-AAEC-16AF2711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2" y="1377045"/>
            <a:ext cx="8146812" cy="4403976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6431FC5-C454-4947-8E35-587362912518}"/>
              </a:ext>
            </a:extLst>
          </p:cNvPr>
          <p:cNvGrpSpPr/>
          <p:nvPr/>
        </p:nvGrpSpPr>
        <p:grpSpPr>
          <a:xfrm>
            <a:off x="5774474" y="4109749"/>
            <a:ext cx="2145607" cy="1637231"/>
            <a:chOff x="1216235" y="3430136"/>
            <a:chExt cx="2145607" cy="163723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768F48-F346-4096-8381-70AB37793E7B}"/>
                </a:ext>
              </a:extLst>
            </p:cNvPr>
            <p:cNvSpPr/>
            <p:nvPr/>
          </p:nvSpPr>
          <p:spPr>
            <a:xfrm>
              <a:off x="1216235" y="3430136"/>
              <a:ext cx="792088" cy="7920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D832451-2CAF-4CBB-BD1F-69BBA7A54B4D}"/>
                </a:ext>
              </a:extLst>
            </p:cNvPr>
            <p:cNvCxnSpPr>
              <a:cxnSpLocks/>
            </p:cNvCxnSpPr>
            <p:nvPr/>
          </p:nvCxnSpPr>
          <p:spPr>
            <a:xfrm>
              <a:off x="1945435" y="4072344"/>
              <a:ext cx="532718" cy="57878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A9099705-3F02-45D4-957E-0BB0BC06C21A}"/>
                </a:ext>
              </a:extLst>
            </p:cNvPr>
            <p:cNvSpPr/>
            <p:nvPr/>
          </p:nvSpPr>
          <p:spPr>
            <a:xfrm>
              <a:off x="1729739" y="4707327"/>
              <a:ext cx="1632103" cy="360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침입 감지 센서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57F913-FC08-4334-9334-557D8DA3D169}"/>
              </a:ext>
            </a:extLst>
          </p:cNvPr>
          <p:cNvGrpSpPr/>
          <p:nvPr/>
        </p:nvGrpSpPr>
        <p:grpSpPr>
          <a:xfrm>
            <a:off x="683568" y="1614463"/>
            <a:ext cx="2960555" cy="1076126"/>
            <a:chOff x="2835581" y="1740806"/>
            <a:chExt cx="2960555" cy="107612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310309-060B-46D0-B61A-621E7CA2B8EA}"/>
                </a:ext>
              </a:extLst>
            </p:cNvPr>
            <p:cNvSpPr/>
            <p:nvPr/>
          </p:nvSpPr>
          <p:spPr>
            <a:xfrm>
              <a:off x="5004048" y="2024844"/>
              <a:ext cx="792088" cy="7920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2B2DB7-48B5-4D3A-B797-618228336542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4559484" y="1916832"/>
              <a:ext cx="560563" cy="22401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3F12EC4D-AEFE-446B-A34A-EFD45D75C386}"/>
                </a:ext>
              </a:extLst>
            </p:cNvPr>
            <p:cNvSpPr/>
            <p:nvPr/>
          </p:nvSpPr>
          <p:spPr>
            <a:xfrm>
              <a:off x="2835581" y="1740806"/>
              <a:ext cx="1632103" cy="3600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침입 감지 센서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7E167F-3C85-45D3-A0BE-0E2A5006390C}"/>
              </a:ext>
            </a:extLst>
          </p:cNvPr>
          <p:cNvGrpSpPr/>
          <p:nvPr/>
        </p:nvGrpSpPr>
        <p:grpSpPr>
          <a:xfrm>
            <a:off x="4896583" y="2259726"/>
            <a:ext cx="2931412" cy="1013494"/>
            <a:chOff x="3059832" y="3853049"/>
            <a:chExt cx="2931412" cy="101349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BEE244-E1F0-47E9-B5C7-B20B73C39D1C}"/>
                </a:ext>
              </a:extLst>
            </p:cNvPr>
            <p:cNvSpPr/>
            <p:nvPr/>
          </p:nvSpPr>
          <p:spPr>
            <a:xfrm>
              <a:off x="3059832" y="4074455"/>
              <a:ext cx="792088" cy="7920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AFFDDC6-B04D-4AAF-9359-38DEBA2AC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329" y="4211361"/>
              <a:ext cx="536812" cy="10733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10">
              <a:extLst>
                <a:ext uri="{FF2B5EF4-FFF2-40B4-BE49-F238E27FC236}">
                  <a16:creationId xmlns:a16="http://schemas.microsoft.com/office/drawing/2014/main" id="{A65CFDD5-2779-4411-9736-83FC7163BDBA}"/>
                </a:ext>
              </a:extLst>
            </p:cNvPr>
            <p:cNvSpPr/>
            <p:nvPr/>
          </p:nvSpPr>
          <p:spPr>
            <a:xfrm>
              <a:off x="4359141" y="3853049"/>
              <a:ext cx="1632103" cy="360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가스 감지 센서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A87959-27F2-4D82-BA00-82C36E0538EB}"/>
              </a:ext>
            </a:extLst>
          </p:cNvPr>
          <p:cNvGrpSpPr/>
          <p:nvPr/>
        </p:nvGrpSpPr>
        <p:grpSpPr>
          <a:xfrm>
            <a:off x="3652452" y="4109749"/>
            <a:ext cx="1860167" cy="1688740"/>
            <a:chOff x="4728056" y="3826180"/>
            <a:chExt cx="1860167" cy="168874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5204E2-3564-4741-B253-4EEC3E5F3C1F}"/>
                </a:ext>
              </a:extLst>
            </p:cNvPr>
            <p:cNvSpPr/>
            <p:nvPr/>
          </p:nvSpPr>
          <p:spPr>
            <a:xfrm>
              <a:off x="5148064" y="3826180"/>
              <a:ext cx="792088" cy="792088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F7F0CD1-F17D-4DDF-B6EC-F490285032C5}"/>
                </a:ext>
              </a:extLst>
            </p:cNvPr>
            <p:cNvCxnSpPr/>
            <p:nvPr/>
          </p:nvCxnSpPr>
          <p:spPr>
            <a:xfrm>
              <a:off x="5544108" y="4618268"/>
              <a:ext cx="0" cy="48619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103CB310-0579-4085-9454-92D627213648}"/>
                </a:ext>
              </a:extLst>
            </p:cNvPr>
            <p:cNvSpPr/>
            <p:nvPr/>
          </p:nvSpPr>
          <p:spPr>
            <a:xfrm>
              <a:off x="4728056" y="5154880"/>
              <a:ext cx="1860167" cy="36004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및 알람 장치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1FA1A9-24FD-46DB-8CEE-7029EDD17A2B}"/>
              </a:ext>
            </a:extLst>
          </p:cNvPr>
          <p:cNvGrpSpPr/>
          <p:nvPr/>
        </p:nvGrpSpPr>
        <p:grpSpPr>
          <a:xfrm>
            <a:off x="1763326" y="3244870"/>
            <a:ext cx="1650564" cy="1541876"/>
            <a:chOff x="6024676" y="4005064"/>
            <a:chExt cx="1650564" cy="154187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25754E-B77F-496F-8B10-010FDB9C1FC3}"/>
                </a:ext>
              </a:extLst>
            </p:cNvPr>
            <p:cNvSpPr/>
            <p:nvPr/>
          </p:nvSpPr>
          <p:spPr>
            <a:xfrm>
              <a:off x="6883152" y="4005064"/>
              <a:ext cx="792088" cy="79208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614A8E7-5D17-4F0E-8F63-532C97D4EAC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6883152" y="4681153"/>
              <a:ext cx="115999" cy="455333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10">
              <a:extLst>
                <a:ext uri="{FF2B5EF4-FFF2-40B4-BE49-F238E27FC236}">
                  <a16:creationId xmlns:a16="http://schemas.microsoft.com/office/drawing/2014/main" id="{AFEC4B4E-6C6B-4C82-B5CD-84257F4FB3A3}"/>
                </a:ext>
              </a:extLst>
            </p:cNvPr>
            <p:cNvSpPr/>
            <p:nvPr/>
          </p:nvSpPr>
          <p:spPr>
            <a:xfrm>
              <a:off x="6024676" y="5186900"/>
              <a:ext cx="1632103" cy="3600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화재 감지 센서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00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0735"/>
              </p:ext>
            </p:extLst>
          </p:nvPr>
        </p:nvGraphicFramePr>
        <p:xfrm>
          <a:off x="683568" y="2276872"/>
          <a:ext cx="7740128" cy="29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및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감지 센서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지난 발표의 지적 사항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스트리밍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서버의 구축은 어떻게 할 것인가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대한 답변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ubuntu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환경에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스트리밍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환경을 구축한 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하이브리드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어플리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케이션과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구축한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스크리밍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웹페이지를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연결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09.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3598"/>
              </p:ext>
            </p:extLst>
          </p:nvPr>
        </p:nvGraphicFramePr>
        <p:xfrm>
          <a:off x="1403648" y="1844824"/>
          <a:ext cx="6480208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0488" y="238982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095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095" y="3186641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869" y="35730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9095" y="400506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5095" y="436510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1095" y="479715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7095" y="515719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3851095" y="3222645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27095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56488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27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03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 자료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7738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및 사례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467543" y="1412776"/>
            <a:ext cx="3960441" cy="4389120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427984" y="1412776"/>
            <a:ext cx="4248472" cy="4392488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26" name="Picture 2" descr="C:\Users\Ellie\Desktop\03 세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1723453"/>
            <a:ext cx="3699833" cy="249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227640"/>
            <a:ext cx="373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가정용으로 구성되어 있기에 독신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정에서 사용하기에는 규모나 가격적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측면에서 부적합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654004" y="5031594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083739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원룸같은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소규모 주택에서도 적용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가능한 크기의 시스템을 개발</a:t>
            </a:r>
          </a:p>
        </p:txBody>
      </p:sp>
      <p:pic>
        <p:nvPicPr>
          <p:cNvPr id="1028" name="Picture 4" descr="C:\Users\Ellie\Desktop\02 감지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4" y="172345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ie\Desktop\02 경보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71" y="2391606"/>
            <a:ext cx="1397496" cy="13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lie\Desktop\02 홈 카메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67" y="293149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6402" y="4232401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기능이 제한적이거나 거주 구역의 특징상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장치의 추가 설치가 어렵다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4618868" y="5006812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364" y="5053541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기능이 복합적으로 작동하고 간편한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설치방식을 채택</a:t>
            </a:r>
          </a:p>
        </p:txBody>
      </p:sp>
    </p:spTree>
    <p:extLst>
      <p:ext uri="{BB962C8B-B14F-4D97-AF65-F5344CB8AC3E}">
        <p14:creationId xmlns:p14="http://schemas.microsoft.com/office/powerpoint/2010/main" val="4353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pic>
        <p:nvPicPr>
          <p:cNvPr id="1036" name="Picture 12" descr="C:\Users\Ellie\Desktop\01 서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70" y="21492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32004" y="3928205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9878" y="289292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0" name="Picture 16" descr="C:\Users\Ellie\Desktop\01스트리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3" y="31941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:a16="http://schemas.microsoft.com/office/drawing/2014/main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:a16="http://schemas.microsoft.com/office/drawing/2014/main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:a16="http://schemas.microsoft.com/office/drawing/2014/main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3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:a16="http://schemas.microsoft.com/office/drawing/2014/main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:a16="http://schemas.microsoft.com/office/drawing/2014/main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:a16="http://schemas.microsoft.com/office/drawing/2014/main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:a16="http://schemas.microsoft.com/office/drawing/2014/main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:a16="http://schemas.microsoft.com/office/drawing/2014/main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:a16="http://schemas.microsoft.com/office/drawing/2014/main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:a16="http://schemas.microsoft.com/office/drawing/2014/main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오른쪽 화살표 56"/>
          <p:cNvSpPr/>
          <p:nvPr/>
        </p:nvSpPr>
        <p:spPr>
          <a:xfrm rot="10800000">
            <a:off x="1" y="480891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799" y="496751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528"/>
              </p:ext>
            </p:extLst>
          </p:nvPr>
        </p:nvGraphicFramePr>
        <p:xfrm>
          <a:off x="624386" y="2132856"/>
          <a:ext cx="7920880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알람모듈로부터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받은 상황 발생 알림을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1789</TotalTime>
  <Words>1436</Words>
  <Application>Microsoft Office PowerPoint</Application>
  <PresentationFormat>화면 슬라이드 쇼(4:3)</PresentationFormat>
  <Paragraphs>430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모양</vt:lpstr>
      <vt:lpstr>스마트 화재 및 방범 시스템 Smart fire and crime prevention System</vt:lpstr>
      <vt:lpstr>목차-INDEX-</vt:lpstr>
      <vt:lpstr>01.설계 개요</vt:lpstr>
      <vt:lpstr>01.설계 개요</vt:lpstr>
      <vt:lpstr>01.설계 개요</vt:lpstr>
      <vt:lpstr>02.관련 연구 및 사례</vt:lpstr>
      <vt:lpstr>03. 시스템 수행 시나리오</vt:lpstr>
      <vt:lpstr>04.시스템 구성도</vt:lpstr>
      <vt:lpstr>04.시스템 구성도</vt:lpstr>
      <vt:lpstr>04.시스템 구성도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05.시스템 모듈 설계</vt:lpstr>
      <vt:lpstr>06.개발 환경 </vt:lpstr>
      <vt:lpstr>06.개발 환경 </vt:lpstr>
      <vt:lpstr>06.개발 환경 </vt:lpstr>
      <vt:lpstr>06.상세 개발 환경</vt:lpstr>
      <vt:lpstr>07.데모 환경 설계</vt:lpstr>
      <vt:lpstr>07.데모 환경 설계</vt:lpstr>
      <vt:lpstr>08.업무 분담 </vt:lpstr>
      <vt:lpstr>09.개발 일정 </vt:lpstr>
      <vt:lpstr>10.필요 기술 및 참고 문헌 </vt:lpstr>
      <vt:lpstr>END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Han</cp:lastModifiedBy>
  <cp:revision>110</cp:revision>
  <dcterms:created xsi:type="dcterms:W3CDTF">2006-10-05T04:04:58Z</dcterms:created>
  <dcterms:modified xsi:type="dcterms:W3CDTF">2018-03-20T03:22:47Z</dcterms:modified>
</cp:coreProperties>
</file>