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handouts2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608"/>
    <p:restoredTop sz="96947"/>
  </p:normalViewPr>
  <p:slideViewPr>
    <p:cSldViewPr>
      <p:cViewPr>
        <p:scale>
          <a:sx n="100" d="100"/>
          <a:sy n="100" d="100"/>
        </p:scale>
        <p:origin x="-288" y="-4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20BC2BE-F516-46E8-BACF-BAD652535150}" type="datetime1">
              <a:rPr lang="ko-KR" altLang="en-US"/>
              <a:pPr lvl="0">
                <a:defRPr lang="ko-KR" altLang="en-US"/>
              </a:pPr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904ADC8-CC4E-428C-95F1-C1DD56CB26C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04ADC8-CC4E-428C-95F1-C1DD56CB26C9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microsoft.com/office/2007/relationships/hdphoto" Target="../embeddings/oleObject2.wdp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microsoft.com/office/2007/relationships/hdphoto" Target="../embeddings/oleObject3.wdp"  /><Relationship Id="rId17" Type="http://schemas.openxmlformats.org/officeDocument/2006/relationships/image" Target="../media/image18.png"  /><Relationship Id="rId18" Type="http://schemas.microsoft.com/office/2007/relationships/hdphoto" Target="../embeddings/oleObject4.wdp"  /><Relationship Id="rId2" Type="http://schemas.openxmlformats.org/officeDocument/2006/relationships/image" Target="../media/image6.png"  /><Relationship Id="rId3" Type="http://schemas.openxmlformats.org/officeDocument/2006/relationships/image" Target="../media/image7.gif"  /><Relationship Id="rId4" Type="http://schemas.openxmlformats.org/officeDocument/2006/relationships/image" Target="../media/image8.png"  /><Relationship Id="rId5" Type="http://schemas.microsoft.com/office/2007/relationships/hdphoto" Target="../embeddings/oleObject1.wdp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755576" y="1772816"/>
            <a:ext cx="763284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</a:t>
            </a:r>
            <a:r>
              <a:rPr lang="ko-KR" altLang="en-US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화재 및 방범 시스템</a:t>
            </a:r>
            <a: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방법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윈도우 환경에서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오라클의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phonegap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툴을 이용하여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하이브리드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웹 어플리케이션 구현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드림위버를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Application UI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-Application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내에서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php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파일을 통해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mysql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접속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Streaming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라즈베리카메라에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라즈비안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라즈베리파이의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카메라와 연동되기 위한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uv4l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관련 패키지를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외부네트워크와 연결되도록 네트워크 환경을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세팅된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주소를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Application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의 페이지와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연결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200">
                <a:latin typeface="HY견고딕"/>
                <a:ea typeface="HY견고딕"/>
              </a:rPr>
              <a:t>05.</a:t>
            </a:r>
            <a:r>
              <a:rPr lang="ko-KR" altLang="en-US" sz="3200">
                <a:latin typeface="HY견고딕"/>
                <a:ea typeface="HY견고딕"/>
              </a:rPr>
              <a:t>개발 현황</a:t>
            </a:r>
            <a:r>
              <a:rPr lang="en-US" altLang="ko-KR" sz="3200">
                <a:latin typeface="HY견고딕"/>
                <a:ea typeface="HY견고딕"/>
              </a:rPr>
              <a:t>(1)</a:t>
            </a:r>
            <a:r>
              <a:rPr lang="ko-KR" altLang="en-US" sz="3200">
                <a:latin typeface="HY견고딕"/>
                <a:ea typeface="HY견고딕"/>
              </a:rPr>
              <a:t> </a:t>
            </a:r>
            <a:endParaRPr lang="ko-KR" altLang="en-US" sz="3200">
              <a:latin typeface="HY견고딕"/>
              <a:ea typeface="HY견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/>
              <a:buChar char="§"/>
              <a:defRPr lang="ko-KR" altLang="en-US"/>
            </a:pPr>
            <a:r>
              <a:rPr lang="ko-KR" altLang="en-US" sz="1600">
                <a:latin typeface="HY견고딕"/>
                <a:ea typeface="HY견고딕"/>
              </a:rPr>
              <a:t>개발 완료한 기능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웹서버 </a:t>
            </a:r>
            <a:r>
              <a:rPr lang="en-US" altLang="ko-KR" sz="1600">
                <a:latin typeface="HY견고딕"/>
                <a:ea typeface="HY견고딕"/>
              </a:rPr>
              <a:t>/ DB</a:t>
            </a:r>
            <a:r>
              <a:rPr lang="ko-KR" altLang="en-US" sz="1600">
                <a:latin typeface="HY견고딕"/>
                <a:ea typeface="HY견고딕"/>
              </a:rPr>
              <a:t>서버 </a:t>
            </a:r>
            <a:r>
              <a:rPr lang="en-US" altLang="ko-KR" sz="1600">
                <a:latin typeface="HY견고딕"/>
                <a:ea typeface="HY견고딕"/>
              </a:rPr>
              <a:t>/</a:t>
            </a:r>
            <a:r>
              <a:rPr lang="ko-KR" altLang="en-US" sz="1600">
                <a:latin typeface="HY견고딕"/>
                <a:ea typeface="HY견고딕"/>
              </a:rPr>
              <a:t>스트리밍 서버 구축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센서</a:t>
            </a:r>
            <a:r>
              <a:rPr lang="en-US" altLang="ko-KR" sz="1600">
                <a:latin typeface="HY견고딕"/>
                <a:ea typeface="HY견고딕"/>
              </a:rPr>
              <a:t> </a:t>
            </a:r>
            <a:r>
              <a:rPr lang="ko-KR" altLang="en-US" sz="1600">
                <a:latin typeface="HY견고딕"/>
                <a:ea typeface="HY견고딕"/>
              </a:rPr>
              <a:t>및 수치분석 모듈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라즈베리 카메라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영상 녹화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어플리케이션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ko-KR" altLang="en-US" sz="1600">
                <a:latin typeface="HY견고딕"/>
                <a:ea typeface="HY견고딕"/>
              </a:rPr>
              <a:t>    -센서와 </a:t>
            </a:r>
            <a:r>
              <a:rPr lang="en-US" altLang="ko-KR" sz="1600">
                <a:latin typeface="HY견고딕"/>
                <a:ea typeface="HY견고딕"/>
              </a:rPr>
              <a:t>DB</a:t>
            </a:r>
            <a:r>
              <a:rPr lang="ko-KR" altLang="en-US" sz="1600">
                <a:latin typeface="HY견고딕"/>
                <a:ea typeface="HY견고딕"/>
              </a:rPr>
              <a:t>연동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endParaRPr lang="en-US" altLang="ko-KR" sz="1600">
              <a:latin typeface="HY견고딕"/>
              <a:ea typeface="HY견고딕"/>
            </a:endParaRPr>
          </a:p>
          <a:p>
            <a:pPr>
              <a:buClr>
                <a:schemeClr val="accent3"/>
              </a:buClr>
              <a:buFont typeface="Wingdings"/>
              <a:buChar char="§"/>
              <a:defRPr lang="ko-KR" altLang="en-US"/>
            </a:pPr>
            <a:r>
              <a:rPr lang="ko-KR" altLang="en-US" sz="1600">
                <a:latin typeface="HY견고딕"/>
                <a:ea typeface="HY견고딕"/>
              </a:rPr>
              <a:t>개발할 기능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녹화 영상 전송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</a:rPr>
              <a:t>    -</a:t>
            </a:r>
            <a:r>
              <a:rPr lang="ko-KR" altLang="en-US" sz="1600">
                <a:latin typeface="HY견고딕"/>
                <a:ea typeface="HY견고딕"/>
              </a:rPr>
              <a:t>알람 기능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endParaRPr lang="en-US" altLang="ko-KR" sz="1600">
              <a:latin typeface="HY견고딕"/>
              <a:ea typeface="HY견고딕"/>
            </a:endParaRPr>
          </a:p>
          <a:p>
            <a:pPr>
              <a:buClr>
                <a:schemeClr val="accent3"/>
              </a:buClr>
              <a:buFont typeface="Wingdings"/>
              <a:buChar char="§"/>
              <a:defRPr lang="ko-KR" altLang="en-US"/>
            </a:pPr>
            <a:r>
              <a:rPr lang="ko-KR" altLang="en-US" sz="1600">
                <a:latin typeface="HY견고딕"/>
                <a:ea typeface="HY견고딕"/>
              </a:rPr>
              <a:t>개발에서 제외할 기능</a:t>
            </a:r>
            <a:endParaRPr lang="ko-KR" altLang="en-US" sz="1600">
              <a:latin typeface="HY견고딕"/>
              <a:ea typeface="HY견고딕"/>
            </a:endParaRPr>
          </a:p>
          <a:p>
            <a:pPr marL="0" indent="0">
              <a:buClr>
                <a:schemeClr val="accent3"/>
              </a:buClr>
              <a:buNone/>
              <a:defRPr lang="ko-KR" altLang="en-US"/>
            </a:pPr>
            <a:r>
              <a:rPr lang="en-US" altLang="ko-KR" sz="1600">
                <a:latin typeface="HY견고딕"/>
                <a:ea typeface="HY견고딕"/>
                <a:sym typeface="Wingdings"/>
              </a:rPr>
              <a:t>    -</a:t>
            </a:r>
            <a:r>
              <a:rPr lang="ko-KR" altLang="en-US" sz="1600">
                <a:latin typeface="HY견고딕"/>
                <a:ea typeface="HY견고딕"/>
                <a:sym typeface="Wingdings"/>
              </a:rPr>
              <a:t>어플리케이션 사용자에게 푸쉬 알람</a:t>
            </a:r>
            <a:endParaRPr lang="ko-KR" altLang="en-US" sz="1600">
              <a:latin typeface="HY견고딕"/>
              <a:ea typeface="HY견고딕"/>
              <a:sym typeface="Wingdings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  <a:defRPr lang="ko-KR" altLang="en-US"/>
            </a:pPr>
            <a:endParaRPr lang="en-US" altLang="ko-KR" sz="2000">
              <a:latin typeface="HY견고딕"/>
              <a:ea typeface="HY견고딕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  <a:defRPr lang="ko-KR" altLang="en-US"/>
            </a:pPr>
            <a:endParaRPr lang="ko-KR" altLang="en-US" sz="200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467544" y="1401288"/>
            <a:ext cx="8183880" cy="4403976"/>
          </a:xfrm>
          <a:prstGeom prst="rect">
            <a:avLst/>
          </a:prstGeom>
          <a:solidFill>
            <a:schemeClr val="lt1">
              <a:alpha val="50000"/>
            </a:schemeClr>
          </a:solidFill>
          <a:ln w="425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졸업작품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GitHub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https://github.com/Kim-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/multi-design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팀원별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GitHub ID-</a:t>
            </a: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팀장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김균호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Kim-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Gyunho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한훈영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hun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-Young</a:t>
            </a:r>
          </a:p>
          <a:p>
            <a:pPr marL="0" indent="0">
              <a:buClr>
                <a:schemeClr val="accent3"/>
              </a:buClr>
              <a:buFont typeface="Wingdings 2"/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팀원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주민수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: dltlads04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3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8375"/>
              </p:ext>
            </p:extLst>
          </p:nvPr>
        </p:nvGraphicFramePr>
        <p:xfrm>
          <a:off x="683568" y="2276872"/>
          <a:ext cx="7740128" cy="32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조사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처리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및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04758"/>
              </p:ext>
            </p:extLst>
          </p:nvPr>
        </p:nvGraphicFramePr>
        <p:xfrm>
          <a:off x="612253" y="1772816"/>
          <a:ext cx="7929540" cy="384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8023"/>
                <a:gridCol w="5468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68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6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 사항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정의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요구사항 명세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문열림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센서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-UI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 서버 연결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웹서버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시험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에러 검출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데모 발표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보고서 작성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 시연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24750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4093" y="328498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48437" y="45811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65793" y="494116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01518" y="53732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6328093" y="332098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311776" y="3789040"/>
            <a:ext cx="1128137" cy="72008"/>
            <a:chOff x="5594869" y="3609020"/>
            <a:chExt cx="1128137" cy="72008"/>
          </a:xfrm>
        </p:grpSpPr>
        <p:sp>
          <p:nvSpPr>
            <p:cNvPr id="15" name="직사각형 14"/>
            <p:cNvSpPr/>
            <p:nvPr/>
          </p:nvSpPr>
          <p:spPr>
            <a:xfrm>
              <a:off x="6147006" y="3609020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594869" y="3644069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855524" y="4221088"/>
            <a:ext cx="1152000" cy="72008"/>
            <a:chOff x="6840731" y="4005064"/>
            <a:chExt cx="1152000" cy="72008"/>
          </a:xfrm>
        </p:grpSpPr>
        <p:sp>
          <p:nvSpPr>
            <p:cNvPr id="16" name="직사각형 15"/>
            <p:cNvSpPr/>
            <p:nvPr/>
          </p:nvSpPr>
          <p:spPr>
            <a:xfrm>
              <a:off x="7416731" y="4005064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40731" y="4041068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64594" y="4617132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142524" y="2388518"/>
            <a:ext cx="2232184" cy="72008"/>
            <a:chOff x="4139952" y="2276872"/>
            <a:chExt cx="2232184" cy="72008"/>
          </a:xfrm>
        </p:grpSpPr>
        <p:sp>
          <p:nvSpPr>
            <p:cNvPr id="3" name="직사각형 2"/>
            <p:cNvSpPr/>
            <p:nvPr/>
          </p:nvSpPr>
          <p:spPr>
            <a:xfrm>
              <a:off x="5796136" y="2276872"/>
              <a:ext cx="576000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220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644136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139952" y="2312876"/>
              <a:ext cx="57600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</a:t>
            </a:r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 자료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방법 및 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지난 발표의 지적 사항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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행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속도가 느리다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대한 답변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시간 투자를 늘려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진행량을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증가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="" xmlns:a16="http://schemas.microsoft.com/office/drawing/2014/main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="" xmlns:a16="http://schemas.microsoft.com/office/drawing/2014/main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="" xmlns:a16="http://schemas.microsoft.com/office/drawing/2014/main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="" xmlns:a16="http://schemas.microsoft.com/office/drawing/2014/main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="" xmlns:a16="http://schemas.microsoft.com/office/drawing/2014/main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="" xmlns:a16="http://schemas.microsoft.com/office/drawing/2014/main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="" xmlns:a16="http://schemas.microsoft.com/office/drawing/2014/main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="" xmlns:a16="http://schemas.microsoft.com/office/drawing/2014/main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="" xmlns:a16="http://schemas.microsoft.com/office/drawing/2014/main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="" xmlns:a16="http://schemas.microsoft.com/office/drawing/2014/main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오른쪽 화살표 56"/>
          <p:cNvSpPr/>
          <p:nvPr/>
        </p:nvSpPr>
        <p:spPr>
          <a:xfrm rot="10800000">
            <a:off x="1" y="4808910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799" y="496751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sz="1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528"/>
              </p:ext>
            </p:extLst>
          </p:nvPr>
        </p:nvGraphicFramePr>
        <p:xfrm>
          <a:off x="624386" y="2132856"/>
          <a:ext cx="7920880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알람모듈로부터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받은 상황 발생 알림을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084"/>
              </p:ext>
            </p:extLst>
          </p:nvPr>
        </p:nvGraphicFramePr>
        <p:xfrm>
          <a:off x="632448" y="4077072"/>
          <a:ext cx="792088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통한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pic>
        <p:nvPicPr>
          <p:cNvPr id="1036" name="Picture 12" descr="C:\Users\Ellie\Desktop\01 서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70" y="21492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32004" y="3928205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9878" y="289292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0" name="Picture 16" descr="C:\Users\Ellie\Desktop\01스트리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3" y="31941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="" xmlns:a16="http://schemas.microsoft.com/office/drawing/2014/main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="" xmlns:a16="http://schemas.microsoft.com/office/drawing/2014/main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="" xmlns:a16="http://schemas.microsoft.com/office/drawing/2014/main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 rotWithShape="1">
          <a:blip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597</ep:Words>
  <ep:PresentationFormat>화면 슬라이드 쇼(4:3)</ep:PresentationFormat>
  <ep:Paragraphs>124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모양</vt:lpstr>
      <vt:lpstr>스마트 화재 및 방범 시스템 Smart fire and crime prevention System</vt:lpstr>
      <vt:lpstr>목차-INDEX-</vt:lpstr>
      <vt:lpstr>01.설계 개요</vt:lpstr>
      <vt:lpstr>01.설계 개요</vt:lpstr>
      <vt:lpstr>01.설계 개요</vt:lpstr>
      <vt:lpstr>02.시스템 구성도</vt:lpstr>
      <vt:lpstr>02.시스템 구성도</vt:lpstr>
      <vt:lpstr>02.시스템 구성도</vt:lpstr>
      <vt:lpstr>03. 시스템 수행 시나리오</vt:lpstr>
      <vt:lpstr>04.개발 환경 및 개발 방법</vt:lpstr>
      <vt:lpstr>05.개발 현황(1)</vt:lpstr>
      <vt:lpstr>05.개발 현황(2)</vt:lpstr>
      <vt:lpstr>06.업무 분담</vt:lpstr>
      <vt:lpstr>07.개발 일정</vt:lpstr>
      <vt:lpstr>08.필요 기술 및 참고 문헌</vt:lpstr>
      <vt:lpstr>END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CUBE</cp:lastModifiedBy>
  <dcterms:modified xsi:type="dcterms:W3CDTF">2018-05-16T08:22:16.180</dcterms:modified>
  <cp:revision>105</cp:revision>
  <dc:title>PowerPoint 프레젠테이션</dc:title>
</cp:coreProperties>
</file>