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6" r:id="rId39"/>
    <p:sldId id="295" r:id="rId40"/>
    <p:sldId id="299" r:id="rId41"/>
    <p:sldId id="297" r:id="rId42"/>
    <p:sldId id="298" r:id="rId43"/>
    <p:sldId id="301" r:id="rId44"/>
    <p:sldId id="303" r:id="rId45"/>
    <p:sldId id="307" r:id="rId46"/>
    <p:sldId id="302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78DCB-8851-4072-9DC2-FC5668DB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4631F-1756-49F2-B47D-375F70CD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68E5-E19F-4F24-A6E4-12B6FCE3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958C5-B452-4939-A4CA-9EB2FD3D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4C70-96E9-431E-A8C3-22042863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5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3202-64AF-4028-90E4-1AC90D30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5E17AD-0D55-42D9-9CAE-28B844B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8CBB-CCF4-447B-A4F0-394D353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36966-9A06-4173-9220-F9FF7DEA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3E432-D533-4F4A-9E9A-F5D7B57C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BCD91B-106A-4AF7-BB14-0FB8A0F59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70AA-0BD9-4DED-8F35-91E983EDC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3A5DC-C49E-4B39-9CCC-B8517D0C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F8F15-BE8A-4381-8BB6-F2FCF078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ADB6D-9AC3-4982-B47D-B96C1F08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2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57BF5-8B06-48B0-9A04-E0AF1A8D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C5B20-42FC-4C05-8B20-8BBA1879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ABE0B-89D2-44AC-BB11-1416FA31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A9FB6-0401-4212-9338-C5CAE8EC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D3177-5D29-4F1C-A2AF-78C697A6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20588-07F4-4CA6-902F-2EBFF8F3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567C5-3448-44C0-8B02-F9F960E8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8247E-0BDC-467F-99DE-6CC96C5D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8501E-E462-48EB-B393-0B19652B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41F71-D0C6-4068-9DA7-9402D5F2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2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4810D-1293-4A08-BD50-0674AD6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53715-55E4-42E2-A137-E6D97B119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57861-EE6C-48CB-82A1-3A23BFF7E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2166C-C45F-4C32-8006-1DF2AF41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90E2B-4F91-485B-803E-FF16B43C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6D436-6066-404A-9E8F-8B29974B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E2D5-6EEC-4A75-9B1A-4A359DB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73576-02FC-4648-9120-F607F69B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51B04-A69E-46AE-B9A9-C3E95D9D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35B67-F505-425E-B572-881C3C58D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B6CFB2-A6AC-424C-8E9A-20B67E23E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00C1F-BED3-4462-B300-9EB27667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E6EAC6-210E-47E4-A62F-67C551F2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B18291-EEC4-46BE-8229-D81AD77D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9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166F9-1E2A-4756-B502-05E0FC01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8473A1-090F-42DD-95DF-A40ABA2C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75CE70-0FCC-4695-BE7F-22E8F863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8E9D5-C13C-4B13-9703-B17288D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8173F9-644A-42CA-BD11-0C696973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EA811E-2E5A-4DCA-BD74-B7DCF5BC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4037A-0EE3-454A-97F9-04E579B3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D633-32A1-4902-8145-5B2CB157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D660C-544C-43B4-BCA7-55E7B0D4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A5CDD-0FCA-47A9-9076-0FA1D0B6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DCB77-1A1F-4439-8FBC-E70E13B7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C450A-9003-4FF3-B34C-C672B7AD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73CA5-4D90-4416-B286-D9B65135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79886-9C3C-47BD-9E3E-CBC0DDC0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7EEC3-4CA8-43BB-B83B-26ADD0837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D329D-BC63-46E1-A46D-CD964514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10B09-A451-4B23-BFE9-2CDE0B6B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0FECC-BCA6-4FEC-AACD-446B347A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1BD4B-294E-4C57-8119-2682E9D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CCCC24-3B0F-4E81-A30D-3AC705D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FC40B-8910-430A-9092-ABEB78EF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71D99-EE65-4068-AEED-46F74230A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123D-AAD9-4AEF-92E4-FB4F914E54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B976F-319C-458F-920A-AD8402D3A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CBF6C-0BE7-4DD2-BA26-563B6E03B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-kr.firebaseapp.com/docs/components-and-prop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-kr.firebaseapp.com/community/debugging-tool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unvanz.github.io/react/2018/06/05/React-create-react-app%EC%9C%BC%EB%A1%9C-%ED%94%84%EB%A1%9C%EC%A0%9D%ED%8A%B8-%EC%8B%9C%EC%9E%91%ED%95%98%EA%B8%B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95FBB93-EC5D-4209-AE78-5434908E2E78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E98158-ED67-4C2E-9E4A-3BA92909B0B4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8BB49E-283B-4C25-8525-CD9C3549DE8D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A000AD-7D71-4FB4-A8F6-155F6E285F57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B51B4F-32E1-4B7E-A982-74BD7310038C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43E660A-5295-4267-A580-D5AC213FC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생활코딩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 react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50B7E-1B6A-495C-BF5F-19405577A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기술설계팀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김하정</a:t>
            </a:r>
          </a:p>
        </p:txBody>
      </p:sp>
      <p:pic>
        <p:nvPicPr>
          <p:cNvPr id="1026" name="Picture 2" descr="리액트에 대한 이미지 검색결과">
            <a:extLst>
              <a:ext uri="{FF2B5EF4-FFF2-40B4-BE49-F238E27FC236}">
                <a16:creationId xmlns:a16="http://schemas.microsoft.com/office/drawing/2014/main" id="{B50B7A79-DAF4-496A-BAE9-CBBFC22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15" y="855663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2 -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6692AC8-6A81-45A2-9F00-21A35945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37" y="1573477"/>
            <a:ext cx="4374287" cy="44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9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속성을 통해 한 컴포넌트가 재사용 가능한 부분으로 분리하고 독립적으로 사용할 수 있게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React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사이트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Docs – 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and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참고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hlinkClick r:id="rId2"/>
              </a:rPr>
              <a:t>https://reactjs-kr.firebaseapp.com/docs/components-and-props.html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props(react)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리팩토링할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때 효율적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this.props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사용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2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E154CB9-9A38-4583-9C88-8F838109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47" y="1992649"/>
            <a:ext cx="3958467" cy="26724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E7EBE9-8C56-4F7C-BBE6-27A3E69A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24" y="1996250"/>
            <a:ext cx="5895847" cy="26618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-1)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F8866-EDF2-4AD8-8AD5-77F8C876D6E0}"/>
              </a:ext>
            </a:extLst>
          </p:cNvPr>
          <p:cNvSpPr/>
          <p:nvPr/>
        </p:nvSpPr>
        <p:spPr>
          <a:xfrm>
            <a:off x="1778493" y="4954669"/>
            <a:ext cx="8911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이름을 가지는 속성을 가져와 사용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이름을 가진 속성을 가져와 사용</a:t>
            </a:r>
            <a:endParaRPr lang="en-US" altLang="ko-KR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E9F1E8-5B95-4C14-9AC8-0BCF3DDADF8F}"/>
              </a:ext>
            </a:extLst>
          </p:cNvPr>
          <p:cNvSpPr/>
          <p:nvPr/>
        </p:nvSpPr>
        <p:spPr>
          <a:xfrm>
            <a:off x="2503502" y="3021346"/>
            <a:ext cx="1915725" cy="2305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084576" y="2953053"/>
            <a:ext cx="1161066" cy="2722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C7B605-9178-436C-A941-FBE583179F93}"/>
              </a:ext>
            </a:extLst>
          </p:cNvPr>
          <p:cNvSpPr/>
          <p:nvPr/>
        </p:nvSpPr>
        <p:spPr>
          <a:xfrm>
            <a:off x="8245642" y="2953053"/>
            <a:ext cx="2069432" cy="2722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B052EB-1BFF-4E5B-9B3C-E582B92AE434}"/>
              </a:ext>
            </a:extLst>
          </p:cNvPr>
          <p:cNvSpPr/>
          <p:nvPr/>
        </p:nvSpPr>
        <p:spPr>
          <a:xfrm>
            <a:off x="2024547" y="3272953"/>
            <a:ext cx="1792851" cy="31277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-1)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724F287-113F-4955-8694-833DD37B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37" y="1573477"/>
            <a:ext cx="4374287" cy="44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D374FD2-3494-43C2-9A8A-643CEF31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96" y="1980287"/>
            <a:ext cx="5412402" cy="26724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154CB9-9A38-4583-9C88-8F838109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47" y="1992649"/>
            <a:ext cx="3958467" cy="26724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-2)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F8866-EDF2-4AD8-8AD5-77F8C876D6E0}"/>
              </a:ext>
            </a:extLst>
          </p:cNvPr>
          <p:cNvSpPr/>
          <p:nvPr/>
        </p:nvSpPr>
        <p:spPr>
          <a:xfrm>
            <a:off x="1938295" y="4954669"/>
            <a:ext cx="7898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형식으로 입력되어도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title,sub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무엇인지에 따라 출력되는 값이 달라짐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E9F1E8-5B95-4C14-9AC8-0BCF3DDADF8F}"/>
              </a:ext>
            </a:extLst>
          </p:cNvPr>
          <p:cNvSpPr/>
          <p:nvPr/>
        </p:nvSpPr>
        <p:spPr>
          <a:xfrm>
            <a:off x="2503502" y="3021346"/>
            <a:ext cx="1915725" cy="2305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084575" y="3097570"/>
            <a:ext cx="1161066" cy="2108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C7B605-9178-436C-A941-FBE583179F93}"/>
              </a:ext>
            </a:extLst>
          </p:cNvPr>
          <p:cNvSpPr/>
          <p:nvPr/>
        </p:nvSpPr>
        <p:spPr>
          <a:xfrm>
            <a:off x="8254519" y="3070936"/>
            <a:ext cx="1161066" cy="24640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B052EB-1BFF-4E5B-9B3C-E582B92AE434}"/>
              </a:ext>
            </a:extLst>
          </p:cNvPr>
          <p:cNvSpPr/>
          <p:nvPr/>
        </p:nvSpPr>
        <p:spPr>
          <a:xfrm>
            <a:off x="2024547" y="3272953"/>
            <a:ext cx="1792851" cy="31277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54CC8D-95F1-42B4-A274-0CC32E7684B0}"/>
              </a:ext>
            </a:extLst>
          </p:cNvPr>
          <p:cNvSpPr/>
          <p:nvPr/>
        </p:nvSpPr>
        <p:spPr>
          <a:xfrm>
            <a:off x="8162119" y="2902998"/>
            <a:ext cx="1907852" cy="16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842B6DA-6A78-486A-AAFF-D3F335398F9C}"/>
              </a:ext>
            </a:extLst>
          </p:cNvPr>
          <p:cNvSpPr/>
          <p:nvPr/>
        </p:nvSpPr>
        <p:spPr>
          <a:xfrm>
            <a:off x="7084574" y="2894856"/>
            <a:ext cx="1054841" cy="1753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8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-2)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A5A578-F578-4E11-B1AD-C2D08B0D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83" y="1566832"/>
            <a:ext cx="3104826" cy="4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52C621-9C37-45FE-ACF4-C3BFDA15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95" y="1834467"/>
            <a:ext cx="4075715" cy="2870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0181B41-3CE8-4994-8F20-187D2842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49" y="1837635"/>
            <a:ext cx="5120984" cy="28706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-3)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E9F1E8-5B95-4C14-9AC8-0BCF3DDADF8F}"/>
              </a:ext>
            </a:extLst>
          </p:cNvPr>
          <p:cNvSpPr/>
          <p:nvPr/>
        </p:nvSpPr>
        <p:spPr>
          <a:xfrm>
            <a:off x="2734325" y="3003589"/>
            <a:ext cx="2059617" cy="2604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093453" y="3292878"/>
            <a:ext cx="1082881" cy="152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C7B605-9178-436C-A941-FBE583179F93}"/>
              </a:ext>
            </a:extLst>
          </p:cNvPr>
          <p:cNvSpPr/>
          <p:nvPr/>
        </p:nvSpPr>
        <p:spPr>
          <a:xfrm>
            <a:off x="6313004" y="3496268"/>
            <a:ext cx="3425803" cy="17608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B052EB-1BFF-4E5B-9B3C-E582B92AE434}"/>
              </a:ext>
            </a:extLst>
          </p:cNvPr>
          <p:cNvSpPr/>
          <p:nvPr/>
        </p:nvSpPr>
        <p:spPr>
          <a:xfrm>
            <a:off x="2282000" y="3272953"/>
            <a:ext cx="1943770" cy="27811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8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-3)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724F287-113F-4955-8694-833DD37B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37" y="1573477"/>
            <a:ext cx="4374287" cy="44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React Developer Tools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만들어진 웹의 상태를 보여주는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tool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React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사이트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Community – Tools - Debugging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참고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hlinkClick r:id="rId2"/>
              </a:rPr>
              <a:t>https://reactjs-kr.firebaseapp.com/community/debugging-tools.html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알맞은 브라우저 선택해 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React Developer Tools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설치함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크롬의 검사 탭에서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 수 있음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강의와는 다르게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Profile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탭이 나타남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247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React Developer Tools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5C69A42-16EA-4A54-AAD6-100C7F87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5" y="2055814"/>
            <a:ext cx="9655630" cy="36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개발환경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생활코딩과 같이 할 경우 에러 발생할 경우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npm ERR! code ENOENT에 대한 이미지 검색결과">
            <a:extLst>
              <a:ext uri="{FF2B5EF4-FFF2-40B4-BE49-F238E27FC236}">
                <a16:creationId xmlns:a16="http://schemas.microsoft.com/office/drawing/2014/main" id="{EBCFE471-0E35-475E-A2F1-73F0E6E86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5" r="3108"/>
          <a:stretch/>
        </p:blipFill>
        <p:spPr bwMode="auto">
          <a:xfrm>
            <a:off x="1163892" y="2264732"/>
            <a:ext cx="4355757" cy="21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04134A-5AF2-45FC-B5E1-73A68EF9CE16}"/>
              </a:ext>
            </a:extLst>
          </p:cNvPr>
          <p:cNvSpPr txBox="1"/>
          <p:nvPr/>
        </p:nvSpPr>
        <p:spPr>
          <a:xfrm>
            <a:off x="6278252" y="4370257"/>
            <a:ext cx="477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Missing script : start / missing script : run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제대로 설치 되지 않은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 descr="npm ERR! missing script: start에 대한 이미지 검색결과">
            <a:extLst>
              <a:ext uri="{FF2B5EF4-FFF2-40B4-BE49-F238E27FC236}">
                <a16:creationId xmlns:a16="http://schemas.microsoft.com/office/drawing/2014/main" id="{671DA43E-923E-401C-9955-2F1E3F026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23" r="19966" b="14272"/>
          <a:stretch/>
        </p:blipFill>
        <p:spPr bwMode="auto">
          <a:xfrm>
            <a:off x="5816339" y="2771428"/>
            <a:ext cx="5241302" cy="7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016941-074D-4E31-95F0-F1CC036F883A}"/>
              </a:ext>
            </a:extLst>
          </p:cNvPr>
          <p:cNvSpPr txBox="1"/>
          <p:nvPr/>
        </p:nvSpPr>
        <p:spPr>
          <a:xfrm>
            <a:off x="1163892" y="4532336"/>
            <a:ext cx="477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Npm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ERR! Code ENOENT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경로가 올바르지 않을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폴더 안에서 진행해야 하는데 바깥에서 진행한 경우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폴더 안으로 이동함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0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B95EB5F-CE26-4C48-AA2B-EDFFFB6A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87" y="1881756"/>
            <a:ext cx="4918883" cy="34107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Component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파일로 분리하기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405F6-735F-4FBF-8CEF-23089E7B6DD1}"/>
              </a:ext>
            </a:extLst>
          </p:cNvPr>
          <p:cNvSpPr/>
          <p:nvPr/>
        </p:nvSpPr>
        <p:spPr>
          <a:xfrm>
            <a:off x="5331143" y="1351161"/>
            <a:ext cx="1218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TOC.js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43FD7-D0AF-48D5-B676-C73D9E1C62E0}"/>
              </a:ext>
            </a:extLst>
          </p:cNvPr>
          <p:cNvSpPr/>
          <p:nvPr/>
        </p:nvSpPr>
        <p:spPr>
          <a:xfrm>
            <a:off x="2869328" y="5382744"/>
            <a:ext cx="7898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’react’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라이브러리에서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Component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라는 클래스를 가져와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React,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리액트로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코딩할 때 필수적인 요소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export default ~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외부에서 사용가능 하게 하는 코드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0E4A24-4CE7-4698-8AC5-E810F63700FD}"/>
              </a:ext>
            </a:extLst>
          </p:cNvPr>
          <p:cNvSpPr/>
          <p:nvPr/>
        </p:nvSpPr>
        <p:spPr>
          <a:xfrm>
            <a:off x="6224956" y="1884901"/>
            <a:ext cx="689813" cy="2029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9933956-01D2-49DD-9FFA-824988E85201}"/>
              </a:ext>
            </a:extLst>
          </p:cNvPr>
          <p:cNvSpPr/>
          <p:nvPr/>
        </p:nvSpPr>
        <p:spPr>
          <a:xfrm>
            <a:off x="4662009" y="1881561"/>
            <a:ext cx="1113153" cy="2029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E19269-2A6D-4E15-B3F2-5575A83B68A2}"/>
              </a:ext>
            </a:extLst>
          </p:cNvPr>
          <p:cNvSpPr/>
          <p:nvPr/>
        </p:nvSpPr>
        <p:spPr>
          <a:xfrm>
            <a:off x="4121340" y="1881561"/>
            <a:ext cx="535406" cy="20299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466149B-D019-4C7D-83B8-C5EA6B2E9E27}"/>
              </a:ext>
            </a:extLst>
          </p:cNvPr>
          <p:cNvSpPr/>
          <p:nvPr/>
        </p:nvSpPr>
        <p:spPr>
          <a:xfrm>
            <a:off x="3585933" y="5033106"/>
            <a:ext cx="1554237" cy="2029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FF7CF0-9614-4D06-8755-F0062EE9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12" y="3123192"/>
            <a:ext cx="4835072" cy="9233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Component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파일로 분리하기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405F6-735F-4FBF-8CEF-23089E7B6DD1}"/>
              </a:ext>
            </a:extLst>
          </p:cNvPr>
          <p:cNvSpPr/>
          <p:nvPr/>
        </p:nvSpPr>
        <p:spPr>
          <a:xfrm>
            <a:off x="3008467" y="2182504"/>
            <a:ext cx="1218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43FD7-D0AF-48D5-B676-C73D9E1C62E0}"/>
              </a:ext>
            </a:extLst>
          </p:cNvPr>
          <p:cNvSpPr/>
          <p:nvPr/>
        </p:nvSpPr>
        <p:spPr>
          <a:xfrm>
            <a:off x="2672297" y="5131176"/>
            <a:ext cx="6870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외부로 분리된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Component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사용하기 위해서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Import 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(export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된 부분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from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(Component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파일이 저장된 경로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0E4A24-4CE7-4698-8AC5-E810F63700FD}"/>
              </a:ext>
            </a:extLst>
          </p:cNvPr>
          <p:cNvSpPr/>
          <p:nvPr/>
        </p:nvSpPr>
        <p:spPr>
          <a:xfrm>
            <a:off x="2141224" y="3766969"/>
            <a:ext cx="424419" cy="1835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A58B77E-7282-496E-BCBD-2A52B3C18088}"/>
              </a:ext>
            </a:extLst>
          </p:cNvPr>
          <p:cNvSpPr/>
          <p:nvPr/>
        </p:nvSpPr>
        <p:spPr>
          <a:xfrm>
            <a:off x="3163571" y="3735515"/>
            <a:ext cx="2109761" cy="21504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7AA004-60D0-4CDB-86CE-00864011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23" y="2811478"/>
            <a:ext cx="3409950" cy="15335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4504D-05F2-466C-9523-541A740BC196}"/>
              </a:ext>
            </a:extLst>
          </p:cNvPr>
          <p:cNvSpPr/>
          <p:nvPr/>
        </p:nvSpPr>
        <p:spPr>
          <a:xfrm>
            <a:off x="8138636" y="2072167"/>
            <a:ext cx="1555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경로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9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CDCA30-8ECD-4B73-AF15-591DA5B4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28" y="1842093"/>
            <a:ext cx="4355372" cy="34041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Component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파일로 분리하기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405F6-735F-4FBF-8CEF-23089E7B6DD1}"/>
              </a:ext>
            </a:extLst>
          </p:cNvPr>
          <p:cNvSpPr/>
          <p:nvPr/>
        </p:nvSpPr>
        <p:spPr>
          <a:xfrm>
            <a:off x="3124254" y="1358838"/>
            <a:ext cx="1588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Subject.js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43FD7-D0AF-48D5-B676-C73D9E1C62E0}"/>
              </a:ext>
            </a:extLst>
          </p:cNvPr>
          <p:cNvSpPr/>
          <p:nvPr/>
        </p:nvSpPr>
        <p:spPr>
          <a:xfrm>
            <a:off x="4635985" y="5499236"/>
            <a:ext cx="2723604" cy="36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같은 방식으로 분리하기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3B794F-35B6-43B1-B19B-8D44A7F0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61" y="1842093"/>
            <a:ext cx="4355372" cy="335937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E74EEC-13F5-4C80-8BEE-C15581DEC6E1}"/>
              </a:ext>
            </a:extLst>
          </p:cNvPr>
          <p:cNvSpPr/>
          <p:nvPr/>
        </p:nvSpPr>
        <p:spPr>
          <a:xfrm>
            <a:off x="7795400" y="1378070"/>
            <a:ext cx="1756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Content.js</a:t>
            </a:r>
          </a:p>
        </p:txBody>
      </p:sp>
    </p:spTree>
    <p:extLst>
      <p:ext uri="{BB962C8B-B14F-4D97-AF65-F5344CB8AC3E}">
        <p14:creationId xmlns:p14="http://schemas.microsoft.com/office/powerpoint/2010/main" val="67081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Component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파일로 분리하기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405F6-735F-4FBF-8CEF-23089E7B6DD1}"/>
              </a:ext>
            </a:extLst>
          </p:cNvPr>
          <p:cNvSpPr/>
          <p:nvPr/>
        </p:nvSpPr>
        <p:spPr>
          <a:xfrm>
            <a:off x="3008467" y="2182504"/>
            <a:ext cx="1218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43FD7-D0AF-48D5-B676-C73D9E1C62E0}"/>
              </a:ext>
            </a:extLst>
          </p:cNvPr>
          <p:cNvSpPr/>
          <p:nvPr/>
        </p:nvSpPr>
        <p:spPr>
          <a:xfrm>
            <a:off x="4512930" y="5186015"/>
            <a:ext cx="269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같은 방식으로 분리하기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4504D-05F2-466C-9523-541A740BC196}"/>
              </a:ext>
            </a:extLst>
          </p:cNvPr>
          <p:cNvSpPr/>
          <p:nvPr/>
        </p:nvSpPr>
        <p:spPr>
          <a:xfrm>
            <a:off x="8138636" y="2072167"/>
            <a:ext cx="1555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경로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A73740-0837-4C08-B895-00C6E7F7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97" y="2803139"/>
            <a:ext cx="4848225" cy="1457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689E06-0702-4F18-9715-EA3BD63B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73" y="2644169"/>
            <a:ext cx="29146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971" y="4875364"/>
            <a:ext cx="7991566" cy="93245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state(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값에 따라 내부의 구현에 필요한 데이터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props(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입장에서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사용할 때 중요한 것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9D37419-9CC0-46A1-8C45-D8DD1360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82" y="1516407"/>
            <a:ext cx="5003633" cy="311282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5702572" y="2467498"/>
            <a:ext cx="1076397" cy="4616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4047260" y="2505814"/>
            <a:ext cx="832653" cy="4616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5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4430DBF-4294-4237-8B33-B325BB3B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67" y="1535792"/>
            <a:ext cx="4234220" cy="45443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13" y="2632801"/>
            <a:ext cx="4793942" cy="203064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Constructor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== java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생성자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하위 </a:t>
            </a:r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 </a:t>
            </a:r>
            <a:r>
              <a:rPr lang="ko-KR" altLang="en-US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으로 전달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660124" y="1776043"/>
            <a:ext cx="4150063" cy="12423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1923877" y="2180038"/>
            <a:ext cx="3828855" cy="5936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0F3E1-7F9D-4E4A-B85B-99A72795E988}"/>
              </a:ext>
            </a:extLst>
          </p:cNvPr>
          <p:cNvSpPr/>
          <p:nvPr/>
        </p:nvSpPr>
        <p:spPr>
          <a:xfrm>
            <a:off x="2076278" y="2332438"/>
            <a:ext cx="649167" cy="30036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B08D44-089C-4E89-9421-83D72517D43C}"/>
              </a:ext>
            </a:extLst>
          </p:cNvPr>
          <p:cNvSpPr/>
          <p:nvPr/>
        </p:nvSpPr>
        <p:spPr>
          <a:xfrm>
            <a:off x="2228678" y="3630054"/>
            <a:ext cx="2893738" cy="80878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57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51E8EE6-ED5A-4C9F-B9E2-0F622AA0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7" y="1492856"/>
            <a:ext cx="5327614" cy="47851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key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260" y="3186274"/>
            <a:ext cx="4793942" cy="8572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하위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 </a:t>
            </a:r>
            <a:r>
              <a:rPr lang="ko-KR" altLang="en-US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으로 전달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686757" y="2407884"/>
            <a:ext cx="4793942" cy="888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1819863" y="4835149"/>
            <a:ext cx="2796525" cy="22512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0F3E1-7F9D-4E4A-B85B-99A72795E988}"/>
              </a:ext>
            </a:extLst>
          </p:cNvPr>
          <p:cNvSpPr/>
          <p:nvPr/>
        </p:nvSpPr>
        <p:spPr>
          <a:xfrm>
            <a:off x="2176740" y="4869341"/>
            <a:ext cx="1898110" cy="18205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D4D65F-643C-4DDE-905E-54BCC0B7BB9C}"/>
              </a:ext>
            </a:extLst>
          </p:cNvPr>
          <p:cNvSpPr/>
          <p:nvPr/>
        </p:nvSpPr>
        <p:spPr>
          <a:xfrm>
            <a:off x="3125795" y="972036"/>
            <a:ext cx="1218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8141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7A3BC7C-FEE7-40BA-BDE6-7D65D612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75" y="1803693"/>
            <a:ext cx="3763333" cy="43153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key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741" y="2339936"/>
            <a:ext cx="6179598" cy="336108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불러오기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실제 출력할 곳에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 받아서 넣기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Key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각각의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li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구분해주는 역할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자동적으로 생성 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출력하는 값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2502702" y="2396971"/>
            <a:ext cx="2220218" cy="151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2831976" y="2947994"/>
            <a:ext cx="2858611" cy="10724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0F3E1-7F9D-4E4A-B85B-99A72795E988}"/>
              </a:ext>
            </a:extLst>
          </p:cNvPr>
          <p:cNvSpPr/>
          <p:nvPr/>
        </p:nvSpPr>
        <p:spPr>
          <a:xfrm>
            <a:off x="3198296" y="3107154"/>
            <a:ext cx="1213906" cy="18646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78619F-3650-4F0F-8E29-E709C8F647EE}"/>
              </a:ext>
            </a:extLst>
          </p:cNvPr>
          <p:cNvSpPr/>
          <p:nvPr/>
        </p:nvSpPr>
        <p:spPr>
          <a:xfrm>
            <a:off x="3269710" y="1319379"/>
            <a:ext cx="1218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TOC.js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320DBD4-CEE6-4C08-A545-E02B011DA727}"/>
              </a:ext>
            </a:extLst>
          </p:cNvPr>
          <p:cNvSpPr/>
          <p:nvPr/>
        </p:nvSpPr>
        <p:spPr>
          <a:xfrm>
            <a:off x="3509014" y="4976550"/>
            <a:ext cx="539203" cy="18822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28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props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그리고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render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02" y="1572127"/>
            <a:ext cx="10255072" cy="441157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header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글씨에 링크를 걸고 링크를 눌렀을 때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state,event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본문이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아닌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Welcome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나오게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메뉴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HTML,CSS,Javascript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링크를 눌렀을 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state,event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본문이 이에 알맞은 설명이 맞게 나오게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state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세팅할 것임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바뀌면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가지고 있는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메소드가 다시 호출됨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메소드도 모두 다시 호출됨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43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props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그리고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render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952" y="2803514"/>
            <a:ext cx="5380404" cy="171261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</a:t>
            </a:r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내용 바뀜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Mode == welcome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mode==read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구분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1949701-8657-4470-83D9-C39CB7AC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7" y="1546506"/>
            <a:ext cx="3821261" cy="461131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75C30C-6D0E-4664-9E2E-1556AFDBC7B1}"/>
              </a:ext>
            </a:extLst>
          </p:cNvPr>
          <p:cNvSpPr/>
          <p:nvPr/>
        </p:nvSpPr>
        <p:spPr>
          <a:xfrm>
            <a:off x="1943409" y="2027614"/>
            <a:ext cx="977344" cy="174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4A46D3-8985-4E53-B111-E74B06828854}"/>
              </a:ext>
            </a:extLst>
          </p:cNvPr>
          <p:cNvSpPr/>
          <p:nvPr/>
        </p:nvSpPr>
        <p:spPr>
          <a:xfrm>
            <a:off x="1841891" y="3430478"/>
            <a:ext cx="2206326" cy="107050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7B1576-DB12-4EFF-BD84-98D38450DFDE}"/>
              </a:ext>
            </a:extLst>
          </p:cNvPr>
          <p:cNvSpPr/>
          <p:nvPr/>
        </p:nvSpPr>
        <p:spPr>
          <a:xfrm>
            <a:off x="1987797" y="5388746"/>
            <a:ext cx="2206326" cy="1065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개발환경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https://eunvanz.github.io/react/2018/06/05/React-create-react-app%EC%9C%BC%EB%A1%9C-%ED%94%84%EB%A1%9C%EC%A0%9D%ED%8A%B8-%EC%8B%9C%EC%9E%91%ED%95%98%EA%B8%B0/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참고하기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F6BA2E4-0AFC-4EC3-9A26-9AEFFBF1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91" y="3429000"/>
            <a:ext cx="3286125" cy="752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56085B-F586-41A7-BF7A-E040CD524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445" y="3419475"/>
            <a:ext cx="1533525" cy="7620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512FC7-28C5-49BB-8C40-B9074BC7E4C1}"/>
              </a:ext>
            </a:extLst>
          </p:cNvPr>
          <p:cNvCxnSpPr/>
          <p:nvPr/>
        </p:nvCxnSpPr>
        <p:spPr>
          <a:xfrm>
            <a:off x="6096000" y="3808429"/>
            <a:ext cx="1049518" cy="0"/>
          </a:xfrm>
          <a:prstGeom prst="straightConnector1">
            <a:avLst/>
          </a:prstGeom>
          <a:ln w="76200">
            <a:solidFill>
              <a:srgbClr val="61DA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9D0312-D6CA-4D84-A57D-95C358398901}"/>
              </a:ext>
            </a:extLst>
          </p:cNvPr>
          <p:cNvSpPr txBox="1"/>
          <p:nvPr/>
        </p:nvSpPr>
        <p:spPr>
          <a:xfrm>
            <a:off x="838199" y="461913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생활코딩에서는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react-app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파일을 만들라니까 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react-</a:t>
            </a:r>
            <a:r>
              <a:rPr lang="en-US" altLang="ko-KR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react-app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바꾸고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입력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따로 폴더 만들 필요 없이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terminal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바탕화면 경로로 지정하고 명령어 입력하면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react-app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생성됨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C225E95-A499-45AD-ADC9-A71A39B0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55" y="2055815"/>
            <a:ext cx="4938463" cy="29220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F88FA6-914F-4A1E-A0B9-A28C1571F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13" y="2082784"/>
            <a:ext cx="4843832" cy="28554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props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그리고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render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75C30C-6D0E-4664-9E2E-1556AFDBC7B1}"/>
              </a:ext>
            </a:extLst>
          </p:cNvPr>
          <p:cNvSpPr/>
          <p:nvPr/>
        </p:nvSpPr>
        <p:spPr>
          <a:xfrm>
            <a:off x="1010453" y="3576301"/>
            <a:ext cx="1590704" cy="791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4A46D3-8985-4E53-B111-E74B06828854}"/>
              </a:ext>
            </a:extLst>
          </p:cNvPr>
          <p:cNvSpPr/>
          <p:nvPr/>
        </p:nvSpPr>
        <p:spPr>
          <a:xfrm>
            <a:off x="6345054" y="3643544"/>
            <a:ext cx="1032290" cy="8041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2AD06BD-C47F-43E9-B564-A7056BDD43E2}"/>
              </a:ext>
            </a:extLst>
          </p:cNvPr>
          <p:cNvSpPr/>
          <p:nvPr/>
        </p:nvSpPr>
        <p:spPr>
          <a:xfrm>
            <a:off x="3426508" y="4767720"/>
            <a:ext cx="701609" cy="170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0BC6DFF-0D87-4549-A509-93F92B15510A}"/>
              </a:ext>
            </a:extLst>
          </p:cNvPr>
          <p:cNvSpPr/>
          <p:nvPr/>
        </p:nvSpPr>
        <p:spPr>
          <a:xfrm>
            <a:off x="8811814" y="4847208"/>
            <a:ext cx="891479" cy="13061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00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1783D7C-938C-4D57-B15B-CE9B029F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7" y="2055814"/>
            <a:ext cx="3762375" cy="2990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769" y="2244338"/>
            <a:ext cx="6555252" cy="3111332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onClick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()={function(){}}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함수명을 저장하지 않으면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onClick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시 바로 실행됨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function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내부에 코드를 써야함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onClick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안에 정의된 함수는 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첫번째 인자로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받아옴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자바의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event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처리와 유사함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322774" y="3444535"/>
            <a:ext cx="3575008" cy="11718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4441691" y="3445243"/>
            <a:ext cx="139188" cy="23011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4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1783D7C-938C-4D57-B15B-CE9B029F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7" y="2055814"/>
            <a:ext cx="3762375" cy="2990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45" y="2055814"/>
            <a:ext cx="6555252" cy="2889048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e.preventDefault</a:t>
            </a:r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태그의 기본적인 동작을 하지 못하게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지금과 같은 경우에는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href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실행하지 않아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새로고침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되는 것을 막음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Debugger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디버깅을 멈추고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source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코드를 보여줌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500062" y="4167920"/>
            <a:ext cx="888031" cy="23738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1500062" y="3917364"/>
            <a:ext cx="1766921" cy="23738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6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설치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7F436E2-C093-40DC-951E-17665799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00" y="1497762"/>
            <a:ext cx="9328008" cy="47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67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73EBE4-1EA4-4A76-967E-B325DE3D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77" y="2455330"/>
            <a:ext cx="4058322" cy="19473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이벤트에서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60" y="2288183"/>
            <a:ext cx="6555252" cy="311133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.bind(this)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 내부에서는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정의되지 않음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가르키는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것이 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임을 알려줌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this.setState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 });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 내부에서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값을 설정해줌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257434" y="3800004"/>
            <a:ext cx="882084" cy="2482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1257435" y="3240350"/>
            <a:ext cx="1436222" cy="55965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6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bind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함수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8" y="1873333"/>
            <a:ext cx="10360469" cy="406582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함수가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속해있는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가르킴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onClick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새로 정의한 함수의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초기값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undefined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.bind(x);  bind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함수의 첫번째 인자로 함수의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값을 전달해줌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4AE80EC-84CF-4F54-87BC-28808B2CC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97"/>
          <a:stretch/>
        </p:blipFill>
        <p:spPr>
          <a:xfrm>
            <a:off x="3311483" y="3889147"/>
            <a:ext cx="4970737" cy="20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9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bind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함수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8" y="1873333"/>
            <a:ext cx="10360469" cy="406582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함수가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속해있는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가르킴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onClick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새로 정의한 함수의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초기값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undefined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.bind(x);  bind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함수의 첫번째 인자로 함수의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값을 전달해줌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4AE80EC-84CF-4F54-87BC-28808B2CC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97"/>
          <a:stretch/>
        </p:blipFill>
        <p:spPr>
          <a:xfrm>
            <a:off x="3311483" y="3889147"/>
            <a:ext cx="4970737" cy="20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3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setState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함수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8" y="2743200"/>
            <a:ext cx="10360469" cy="147587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Constructor(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생성자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이외의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값을 변경할 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통해 변경할 수 없음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this.setState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({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객체형식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})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을 사용하여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변경해야함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2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331" y="3776161"/>
            <a:ext cx="10360469" cy="248026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onChangePage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Component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안의 링크를 클릭했을 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 이벤트에 설치한 함수를 호출하도록 만들려고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Subject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태그 안에 만든 함수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 props</a:t>
            </a: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this.props.onChangePage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구현하기 위해서는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subject 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내부의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함수에서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구현해야함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EF871FB-EC3D-4001-A0A3-EFC91F31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22" y="1810574"/>
            <a:ext cx="4257675" cy="1685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DC76F9-C4B3-4A60-83C1-D5BD9CA2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7" y="1669013"/>
            <a:ext cx="2912821" cy="200623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A93190-0DEA-4487-BF27-FF29FA5EECD3}"/>
              </a:ext>
            </a:extLst>
          </p:cNvPr>
          <p:cNvSpPr/>
          <p:nvPr/>
        </p:nvSpPr>
        <p:spPr>
          <a:xfrm>
            <a:off x="7017241" y="2533871"/>
            <a:ext cx="2526253" cy="22708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61AF12-F55B-4574-B441-AC82922DC720}"/>
              </a:ext>
            </a:extLst>
          </p:cNvPr>
          <p:cNvSpPr/>
          <p:nvPr/>
        </p:nvSpPr>
        <p:spPr>
          <a:xfrm>
            <a:off x="2455220" y="2281632"/>
            <a:ext cx="2152291" cy="10031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4A994-F5EE-48F4-84B3-79551ADAF5C5}"/>
              </a:ext>
            </a:extLst>
          </p:cNvPr>
          <p:cNvSpPr txBox="1"/>
          <p:nvPr/>
        </p:nvSpPr>
        <p:spPr>
          <a:xfrm>
            <a:off x="7867554" y="1441242"/>
            <a:ext cx="115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Subject.js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32CEE-4572-4D7C-8B98-3971ADB184C7}"/>
              </a:ext>
            </a:extLst>
          </p:cNvPr>
          <p:cNvSpPr txBox="1"/>
          <p:nvPr/>
        </p:nvSpPr>
        <p:spPr>
          <a:xfrm>
            <a:off x="3172287" y="1305079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75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3089916-883C-4FDE-8CA6-A8C9F69A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26" y="1999942"/>
            <a:ext cx="3452973" cy="23304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577618-26F8-4C87-9692-ED308192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03" y="1861599"/>
            <a:ext cx="3600450" cy="25527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05" y="4985642"/>
            <a:ext cx="2025077" cy="461640"/>
          </a:xfrm>
        </p:spPr>
        <p:txBody>
          <a:bodyPr>
            <a:norm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같은 방식으로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A93190-0DEA-4487-BF27-FF29FA5EECD3}"/>
              </a:ext>
            </a:extLst>
          </p:cNvPr>
          <p:cNvSpPr/>
          <p:nvPr/>
        </p:nvSpPr>
        <p:spPr>
          <a:xfrm>
            <a:off x="7604163" y="2997730"/>
            <a:ext cx="2526253" cy="22708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61AF12-F55B-4574-B441-AC82922DC720}"/>
              </a:ext>
            </a:extLst>
          </p:cNvPr>
          <p:cNvSpPr/>
          <p:nvPr/>
        </p:nvSpPr>
        <p:spPr>
          <a:xfrm>
            <a:off x="2796466" y="2304014"/>
            <a:ext cx="3146578" cy="14526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6E4A1-CA34-4E8E-9A7E-4AD4C88B0DF5}"/>
              </a:ext>
            </a:extLst>
          </p:cNvPr>
          <p:cNvSpPr txBox="1"/>
          <p:nvPr/>
        </p:nvSpPr>
        <p:spPr>
          <a:xfrm>
            <a:off x="3886200" y="1591478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3A6262-05FC-4E5D-96DF-5E76D5EE6FEF}"/>
              </a:ext>
            </a:extLst>
          </p:cNvPr>
          <p:cNvSpPr txBox="1"/>
          <p:nvPr/>
        </p:nvSpPr>
        <p:spPr>
          <a:xfrm>
            <a:off x="7956416" y="1471067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TOC.js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52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Pure.html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작성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7F0CE8C-A96A-4EE4-BB43-940BA14A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73" y="1502152"/>
            <a:ext cx="6140298" cy="44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89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3-1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97F7386-FFB9-4541-AA8D-7DFC0AF5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54" y="1824363"/>
            <a:ext cx="3523570" cy="21161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1812EF-02F7-447C-B2B1-684C9A21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30" y="1910085"/>
            <a:ext cx="4372470" cy="2027084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D9828598-F616-4BC7-91EC-89AFD8AB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667" y="4168935"/>
            <a:ext cx="4807998" cy="1995659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onChangePage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 인자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 id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selected_count_id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설정됨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e.target.dataset.id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이벤트가 발생한 태그의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data-id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가르킴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FAB2E1-9C92-4C0F-9EB7-9F825971FA14}"/>
              </a:ext>
            </a:extLst>
          </p:cNvPr>
          <p:cNvSpPr/>
          <p:nvPr/>
        </p:nvSpPr>
        <p:spPr>
          <a:xfrm>
            <a:off x="6678684" y="2909053"/>
            <a:ext cx="3681557" cy="1715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2E5C48-11F3-4852-8756-B6FD23814094}"/>
              </a:ext>
            </a:extLst>
          </p:cNvPr>
          <p:cNvSpPr/>
          <p:nvPr/>
        </p:nvSpPr>
        <p:spPr>
          <a:xfrm>
            <a:off x="1806311" y="2093786"/>
            <a:ext cx="3347514" cy="13352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ED5221-88BD-4A3F-B313-BECBFF423CE0}"/>
              </a:ext>
            </a:extLst>
          </p:cNvPr>
          <p:cNvSpPr/>
          <p:nvPr/>
        </p:nvSpPr>
        <p:spPr>
          <a:xfrm>
            <a:off x="8711170" y="2909053"/>
            <a:ext cx="1578049" cy="171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72074-95C8-45A9-9C0D-6EFF65C9FC80}"/>
              </a:ext>
            </a:extLst>
          </p:cNvPr>
          <p:cNvSpPr txBox="1"/>
          <p:nvPr/>
        </p:nvSpPr>
        <p:spPr>
          <a:xfrm>
            <a:off x="2994740" y="1447125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AF5D-0ADA-4BCE-9860-75812DF2BCC5}"/>
              </a:ext>
            </a:extLst>
          </p:cNvPr>
          <p:cNvSpPr txBox="1"/>
          <p:nvPr/>
        </p:nvSpPr>
        <p:spPr>
          <a:xfrm>
            <a:off x="8029280" y="1485264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TOC.js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09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3-1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560" y="2456179"/>
            <a:ext cx="5011582" cy="290179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read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이면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selected_content_id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Data.title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data.desc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출력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 == read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인데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selected_content_id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아니면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subject.title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subject.sub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출력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2AB9A0B-0847-4D86-880A-B0B88246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830627"/>
            <a:ext cx="4800600" cy="41529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990095E-74C6-474F-BC51-DDC90E784DBE}"/>
              </a:ext>
            </a:extLst>
          </p:cNvPr>
          <p:cNvSpPr/>
          <p:nvPr/>
        </p:nvSpPr>
        <p:spPr>
          <a:xfrm>
            <a:off x="1699778" y="4304327"/>
            <a:ext cx="3351616" cy="96901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831484-CE9A-4146-9CE6-1E3804F026F8}"/>
              </a:ext>
            </a:extLst>
          </p:cNvPr>
          <p:cNvSpPr/>
          <p:nvPr/>
        </p:nvSpPr>
        <p:spPr>
          <a:xfrm>
            <a:off x="1673143" y="3406989"/>
            <a:ext cx="4354795" cy="897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33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644C59B-DCEA-48C7-B32F-D2C3FAE0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79" y="2586765"/>
            <a:ext cx="3381375" cy="2057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3-2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A93190-0DEA-4487-BF27-FF29FA5EECD3}"/>
              </a:ext>
            </a:extLst>
          </p:cNvPr>
          <p:cNvSpPr/>
          <p:nvPr/>
        </p:nvSpPr>
        <p:spPr>
          <a:xfrm>
            <a:off x="7072929" y="3703228"/>
            <a:ext cx="386736" cy="23596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61AF12-F55B-4574-B441-AC82922DC720}"/>
              </a:ext>
            </a:extLst>
          </p:cNvPr>
          <p:cNvSpPr/>
          <p:nvPr/>
        </p:nvSpPr>
        <p:spPr>
          <a:xfrm>
            <a:off x="6479760" y="3023561"/>
            <a:ext cx="320535" cy="2787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4A994-F5EE-48F4-84B3-79551ADAF5C5}"/>
              </a:ext>
            </a:extLst>
          </p:cNvPr>
          <p:cNvSpPr txBox="1"/>
          <p:nvPr/>
        </p:nvSpPr>
        <p:spPr>
          <a:xfrm>
            <a:off x="5802939" y="2183701"/>
            <a:ext cx="115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TOC.js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F08483-9F7D-4424-9BE3-AF63BA3EC547}"/>
              </a:ext>
            </a:extLst>
          </p:cNvPr>
          <p:cNvSpPr/>
          <p:nvPr/>
        </p:nvSpPr>
        <p:spPr>
          <a:xfrm>
            <a:off x="6731241" y="3660467"/>
            <a:ext cx="320535" cy="2787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B11277-2760-418D-AA29-E4B2CF9BF744}"/>
              </a:ext>
            </a:extLst>
          </p:cNvPr>
          <p:cNvSpPr/>
          <p:nvPr/>
        </p:nvSpPr>
        <p:spPr>
          <a:xfrm>
            <a:off x="6858408" y="3031803"/>
            <a:ext cx="386736" cy="23596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972198A-89BE-4F5D-82BE-4A3C5C0C936C}"/>
              </a:ext>
            </a:extLst>
          </p:cNvPr>
          <p:cNvSpPr/>
          <p:nvPr/>
        </p:nvSpPr>
        <p:spPr>
          <a:xfrm>
            <a:off x="7397328" y="3424505"/>
            <a:ext cx="320535" cy="2787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6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변경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728" y="5544508"/>
            <a:ext cx="7821166" cy="90951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클릭 시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onChangeMode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실행되고 이 함수에 인자로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“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내용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 전달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분리된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control.js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파일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6B56F5C-1B5B-4AD8-BFAC-183F241A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72" y="1538525"/>
            <a:ext cx="5033879" cy="391448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1DAA1-A81E-4B86-8259-E73DA9691CAB}"/>
              </a:ext>
            </a:extLst>
          </p:cNvPr>
          <p:cNvSpPr/>
          <p:nvPr/>
        </p:nvSpPr>
        <p:spPr>
          <a:xfrm>
            <a:off x="4689434" y="2471859"/>
            <a:ext cx="3058903" cy="20938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46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263C181-2B8F-498B-B2D3-CC5499AF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15" y="2441964"/>
            <a:ext cx="5818570" cy="1797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변경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151" y="4702246"/>
            <a:ext cx="4135172" cy="57624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받아온 인자 값으로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설정함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1DAA1-A81E-4B86-8259-E73DA9691CAB}"/>
              </a:ext>
            </a:extLst>
          </p:cNvPr>
          <p:cNvSpPr/>
          <p:nvPr/>
        </p:nvSpPr>
        <p:spPr>
          <a:xfrm>
            <a:off x="3518360" y="2797928"/>
            <a:ext cx="2369093" cy="1084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26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761" y="5199762"/>
            <a:ext cx="3518523" cy="90951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Content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ReadContent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CreateContent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생성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DB33E7B-D994-4179-814C-95C057D9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5" y="2189393"/>
            <a:ext cx="3008649" cy="1969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86FB2B-CB36-415E-88DB-0402D032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85" y="1636080"/>
            <a:ext cx="3933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85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1D37337-48EF-4FA5-83FB-57C30DB3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7" y="2382197"/>
            <a:ext cx="5404456" cy="20938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614" y="4981457"/>
            <a:ext cx="6416542" cy="90951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{_article}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mode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따라 가변적으로 바뀌어야 해서 변수로 선언함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1DAA1-A81E-4B86-8259-E73DA9691CAB}"/>
              </a:ext>
            </a:extLst>
          </p:cNvPr>
          <p:cNvSpPr/>
          <p:nvPr/>
        </p:nvSpPr>
        <p:spPr>
          <a:xfrm>
            <a:off x="3516656" y="4074695"/>
            <a:ext cx="1536607" cy="401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17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A556262-E497-4C77-979C-2661D6FB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32" y="1530068"/>
            <a:ext cx="5464096" cy="4501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321" y="3326191"/>
            <a:ext cx="3788438" cy="90951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_article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따라 변함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1DAA1-A81E-4B86-8259-E73DA9691CAB}"/>
              </a:ext>
            </a:extLst>
          </p:cNvPr>
          <p:cNvSpPr/>
          <p:nvPr/>
        </p:nvSpPr>
        <p:spPr>
          <a:xfrm>
            <a:off x="1228237" y="2310063"/>
            <a:ext cx="5318791" cy="2245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1E9A47-CFAA-4797-92A2-950B655B33D0}"/>
              </a:ext>
            </a:extLst>
          </p:cNvPr>
          <p:cNvSpPr/>
          <p:nvPr/>
        </p:nvSpPr>
        <p:spPr>
          <a:xfrm>
            <a:off x="1228237" y="5183553"/>
            <a:ext cx="5318791" cy="2245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B0B3A24-3D33-40E3-8504-55FC428770B4}"/>
              </a:ext>
            </a:extLst>
          </p:cNvPr>
          <p:cNvSpPr/>
          <p:nvPr/>
        </p:nvSpPr>
        <p:spPr>
          <a:xfrm>
            <a:off x="1258473" y="5607692"/>
            <a:ext cx="3377696" cy="2245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5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A143207-41E7-4A7C-9B2C-D9942CF3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21" y="1730793"/>
            <a:ext cx="7260557" cy="44680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1E9A47-CFAA-4797-92A2-950B655B33D0}"/>
              </a:ext>
            </a:extLst>
          </p:cNvPr>
          <p:cNvSpPr/>
          <p:nvPr/>
        </p:nvSpPr>
        <p:spPr>
          <a:xfrm>
            <a:off x="5302932" y="4638121"/>
            <a:ext cx="1226205" cy="302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AD3991-2351-4BD2-950C-929B3A064A6A}"/>
              </a:ext>
            </a:extLst>
          </p:cNvPr>
          <p:cNvSpPr/>
          <p:nvPr/>
        </p:nvSpPr>
        <p:spPr>
          <a:xfrm>
            <a:off x="2465720" y="4892190"/>
            <a:ext cx="1448554" cy="10915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00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0FA58F-D7F3-4E89-9258-7C5F88B7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41" y="1484881"/>
            <a:ext cx="7625013" cy="45469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1E9A47-CFAA-4797-92A2-950B655B33D0}"/>
              </a:ext>
            </a:extLst>
          </p:cNvPr>
          <p:cNvSpPr/>
          <p:nvPr/>
        </p:nvSpPr>
        <p:spPr>
          <a:xfrm>
            <a:off x="5302932" y="4638121"/>
            <a:ext cx="1226205" cy="302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AD3991-2351-4BD2-950C-929B3A064A6A}"/>
              </a:ext>
            </a:extLst>
          </p:cNvPr>
          <p:cNvSpPr/>
          <p:nvPr/>
        </p:nvSpPr>
        <p:spPr>
          <a:xfrm>
            <a:off x="2187240" y="4940968"/>
            <a:ext cx="2047876" cy="1090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18" y="4855672"/>
            <a:ext cx="5630975" cy="13255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하고자 하는 것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pure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바꾸기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생략할 수 있음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(render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클래스에는 최상위 태그 하나만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존재해야함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자바스크립트가 아닌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jsx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76421F9-330D-4676-9AA9-A934D210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4" y="1932015"/>
            <a:ext cx="3952875" cy="2752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F8866-EDF2-4AD8-8AD5-77F8C876D6E0}"/>
              </a:ext>
            </a:extLst>
          </p:cNvPr>
          <p:cNvSpPr/>
          <p:nvPr/>
        </p:nvSpPr>
        <p:spPr>
          <a:xfrm>
            <a:off x="1778494" y="1451491"/>
            <a:ext cx="8911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클래스가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상속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그 안에 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메소드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있는 형식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98D7EE-9845-437A-B6B5-AC8634B0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75" y="1926593"/>
            <a:ext cx="3767450" cy="277875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E9F1E8-5B95-4C14-9AC8-0BCF3DDADF8F}"/>
              </a:ext>
            </a:extLst>
          </p:cNvPr>
          <p:cNvSpPr/>
          <p:nvPr/>
        </p:nvSpPr>
        <p:spPr>
          <a:xfrm>
            <a:off x="1828754" y="1926593"/>
            <a:ext cx="3563378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3A95198-0C40-47E9-87CD-151F3327A795}"/>
              </a:ext>
            </a:extLst>
          </p:cNvPr>
          <p:cNvSpPr/>
          <p:nvPr/>
        </p:nvSpPr>
        <p:spPr>
          <a:xfrm>
            <a:off x="2075414" y="2295925"/>
            <a:ext cx="941163" cy="21512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148744" y="3142503"/>
            <a:ext cx="2403882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6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1 -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13D5782-62A5-4EEC-BF06-2BEDF9CB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905000"/>
            <a:ext cx="6296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11C5EB0-E4B6-4E87-BEA6-60F2763F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31" y="1910968"/>
            <a:ext cx="3390900" cy="2762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9B7AA5-F43B-4466-9791-A016D5C6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54" y="1946518"/>
            <a:ext cx="4373038" cy="27588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511" y="4929048"/>
            <a:ext cx="5630975" cy="7461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하고자 하는 것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pure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nav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TOC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바꾸기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TOC = Table Of Content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370685" y="3293616"/>
            <a:ext cx="1329274" cy="2060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395FDD-B8AF-4921-AEFC-45CB17A41610}"/>
              </a:ext>
            </a:extLst>
          </p:cNvPr>
          <p:cNvSpPr/>
          <p:nvPr/>
        </p:nvSpPr>
        <p:spPr>
          <a:xfrm>
            <a:off x="2281516" y="1968418"/>
            <a:ext cx="390663" cy="2248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2EDCBE-E893-4644-A8A7-3EC0E598D77E}"/>
              </a:ext>
            </a:extLst>
          </p:cNvPr>
          <p:cNvSpPr/>
          <p:nvPr/>
        </p:nvSpPr>
        <p:spPr>
          <a:xfrm>
            <a:off x="2365784" y="2600667"/>
            <a:ext cx="483948" cy="22480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0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2 -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F708FDF-55C0-4EC9-AD6D-8E708416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1528762"/>
            <a:ext cx="47625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2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C890CF0-12A1-4117-BDC2-17EAFF27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045" y="1891001"/>
            <a:ext cx="3052780" cy="2786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1293E5-7430-44B1-B566-956F8C67A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75" y="1891001"/>
            <a:ext cx="4743450" cy="2819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160" y="4936492"/>
            <a:ext cx="5630975" cy="46164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하고자 하는 것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pure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8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article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8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바꾸기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582212" y="3409848"/>
            <a:ext cx="1934650" cy="2211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395FDD-B8AF-4921-AEFC-45CB17A41610}"/>
              </a:ext>
            </a:extLst>
          </p:cNvPr>
          <p:cNvSpPr/>
          <p:nvPr/>
        </p:nvSpPr>
        <p:spPr>
          <a:xfrm>
            <a:off x="2382175" y="2787868"/>
            <a:ext cx="1062361" cy="22166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F9E075-4D64-4C1D-809E-71CA20793A31}"/>
              </a:ext>
            </a:extLst>
          </p:cNvPr>
          <p:cNvSpPr/>
          <p:nvPr/>
        </p:nvSpPr>
        <p:spPr>
          <a:xfrm>
            <a:off x="2337788" y="1971748"/>
            <a:ext cx="942724" cy="2001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3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1185</Words>
  <Application>Microsoft Office PowerPoint</Application>
  <PresentationFormat>와이드스크린</PresentationFormat>
  <Paragraphs>210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a발레리나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생활코딩 - react</vt:lpstr>
      <vt:lpstr>개발환경 구축</vt:lpstr>
      <vt:lpstr>개발환경 구축</vt:lpstr>
      <vt:lpstr>Pure.html 작성</vt:lpstr>
      <vt:lpstr>컴포넌트 만들기1</vt:lpstr>
      <vt:lpstr>컴포넌트 만들기1 - 결과</vt:lpstr>
      <vt:lpstr>컴포넌트 만들기2</vt:lpstr>
      <vt:lpstr>컴포넌트 만들기2 - 결과</vt:lpstr>
      <vt:lpstr>컴포넌트 만들기2</vt:lpstr>
      <vt:lpstr>컴포넌트 만들기2 - 결과</vt:lpstr>
      <vt:lpstr>props</vt:lpstr>
      <vt:lpstr>props(적용 예시-1)</vt:lpstr>
      <vt:lpstr>props(적용 예시-1)</vt:lpstr>
      <vt:lpstr>props(적용 예시-2)</vt:lpstr>
      <vt:lpstr>props(적용 예시-2)</vt:lpstr>
      <vt:lpstr>props(적용 예시-3)</vt:lpstr>
      <vt:lpstr>props(적용 예시-3)</vt:lpstr>
      <vt:lpstr>React Developer Tools</vt:lpstr>
      <vt:lpstr>React Developer Tools</vt:lpstr>
      <vt:lpstr>Component 파일로 분리하기</vt:lpstr>
      <vt:lpstr>Component 파일로 분리하기</vt:lpstr>
      <vt:lpstr>Component 파일로 분리하기</vt:lpstr>
      <vt:lpstr>Component 파일로 분리하기</vt:lpstr>
      <vt:lpstr>State 소개</vt:lpstr>
      <vt:lpstr>State 사용</vt:lpstr>
      <vt:lpstr>key</vt:lpstr>
      <vt:lpstr>key</vt:lpstr>
      <vt:lpstr>이벤트 state props 그리고 render</vt:lpstr>
      <vt:lpstr>이벤트 state props 그리고 render</vt:lpstr>
      <vt:lpstr>이벤트 state props 그리고 render</vt:lpstr>
      <vt:lpstr>이벤트 설치</vt:lpstr>
      <vt:lpstr>이벤트 설치</vt:lpstr>
      <vt:lpstr>이벤트 설치</vt:lpstr>
      <vt:lpstr>이벤트에서 state 변경하기</vt:lpstr>
      <vt:lpstr>이벤트 bind함수 이해하기</vt:lpstr>
      <vt:lpstr>이벤트 bind함수 이해하기</vt:lpstr>
      <vt:lpstr>이벤트 setState함수 이해하기</vt:lpstr>
      <vt:lpstr>컴포넌트 이벤트 만들기1</vt:lpstr>
      <vt:lpstr>컴포넌트 이벤트 만들기2</vt:lpstr>
      <vt:lpstr>컴포넌트 이벤트 만들기3-1</vt:lpstr>
      <vt:lpstr>컴포넌트 이벤트 만들기3-1</vt:lpstr>
      <vt:lpstr>컴포넌트 이벤트 만들기3-2</vt:lpstr>
      <vt:lpstr>Create 구현 : mode 변경 기능</vt:lpstr>
      <vt:lpstr>Create 구현 : mode 변경 기능</vt:lpstr>
      <vt:lpstr>Create 구현 : mode 전환 기능</vt:lpstr>
      <vt:lpstr>Create 구현 : mode 전환 기능</vt:lpstr>
      <vt:lpstr>Create 구현 : mode 전환 기능</vt:lpstr>
      <vt:lpstr>Create 구현 : mode 전환 기능 - 결과</vt:lpstr>
      <vt:lpstr>Create 구현 : mode 전환 기능 -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생활코딩 - react</dc:title>
  <dc:creator>김 하정</dc:creator>
  <cp:lastModifiedBy>김 하정</cp:lastModifiedBy>
  <cp:revision>102</cp:revision>
  <dcterms:created xsi:type="dcterms:W3CDTF">2019-12-26T02:44:09Z</dcterms:created>
  <dcterms:modified xsi:type="dcterms:W3CDTF">2019-12-27T14:06:23Z</dcterms:modified>
</cp:coreProperties>
</file>