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47F"/>
    <a:srgbClr val="FF899F"/>
    <a:srgbClr val="FB7D9E"/>
    <a:srgbClr val="FF7979"/>
    <a:srgbClr val="FF1991"/>
    <a:srgbClr val="FFCCCC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874" y="8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6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FCA8-6295-4418-B38F-D98654D24CA5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73DA-3D6C-441D-ADBB-B8C3FE8B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CCC"/>
            </a:gs>
            <a:gs pos="0">
              <a:srgbClr val="FA547F"/>
            </a:gs>
            <a:gs pos="63000">
              <a:srgbClr val="FF89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/>
          <p:cNvSpPr/>
          <p:nvPr/>
        </p:nvSpPr>
        <p:spPr>
          <a:xfrm rot="5400000">
            <a:off x="2942565" y="1232609"/>
            <a:ext cx="4608512" cy="4248767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 rot="5400000">
            <a:off x="2258489" y="1304618"/>
            <a:ext cx="4608512" cy="4248767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/>
          <p:cNvSpPr/>
          <p:nvPr/>
        </p:nvSpPr>
        <p:spPr>
          <a:xfrm rot="5400000">
            <a:off x="1610929" y="3365736"/>
            <a:ext cx="2016224" cy="1998737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5776" y="2967916"/>
            <a:ext cx="4216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err="1" smtClean="0">
                <a:solidFill>
                  <a:srgbClr val="FA547F"/>
                </a:solidFill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3800" dirty="0" smtClean="0">
                <a:solidFill>
                  <a:srgbClr val="FA547F"/>
                </a:solidFill>
                <a:latin typeface="에스코어 드림 5 Medium" pitchFamily="34" charset="-127"/>
                <a:ea typeface="에스코어 드림 5 Medium" pitchFamily="34" charset="-127"/>
              </a:rPr>
              <a:t> 업무조사</a:t>
            </a:r>
            <a:r>
              <a:rPr lang="ko-KR" altLang="en-US" sz="3600" dirty="0" smtClean="0">
                <a:solidFill>
                  <a:srgbClr val="FA547F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ko-KR" altLang="en-US" sz="3600" dirty="0">
              <a:solidFill>
                <a:srgbClr val="FA547F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9036" y="3789040"/>
            <a:ext cx="4725928" cy="64807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에스코어 드림 3 Light" pitchFamily="34" charset="-127"/>
                <a:ea typeface="에스코어 드림 3 Light" pitchFamily="34" charset="-127"/>
              </a:rPr>
              <a:t>36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에스코어 드림 3 Light" pitchFamily="34" charset="-127"/>
                <a:ea typeface="에스코어 드림 3 Light" pitchFamily="34" charset="-127"/>
              </a:rPr>
              <a:t>기 </a:t>
            </a:r>
            <a:r>
              <a:rPr lang="ko-KR" altLang="en-US" sz="2400" dirty="0" err="1" smtClean="0">
                <a:solidFill>
                  <a:schemeClr val="bg1">
                    <a:lumMod val="65000"/>
                  </a:schemeClr>
                </a:solidFill>
                <a:latin typeface="에스코어 드림 3 Light" pitchFamily="34" charset="-127"/>
                <a:ea typeface="에스코어 드림 3 Light" pitchFamily="34" charset="-127"/>
              </a:rPr>
              <a:t>컨텐츠팀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에스코어 드림 3 Light" pitchFamily="34" charset="-127"/>
                <a:ea typeface="에스코어 드림 3 Light" pitchFamily="34" charset="-127"/>
              </a:rPr>
              <a:t> 이예린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0369" y="3645024"/>
            <a:ext cx="40778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64" name="대각선 방향의 모서리가 잘린 사각형 63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대각선 방향의 모서리가 잘린 사각형 64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육각형 61"/>
          <p:cNvSpPr/>
          <p:nvPr/>
        </p:nvSpPr>
        <p:spPr>
          <a:xfrm>
            <a:off x="6664496" y="3068960"/>
            <a:ext cx="1851940" cy="1630844"/>
          </a:xfrm>
          <a:prstGeom prst="hexagon">
            <a:avLst/>
          </a:prstGeom>
          <a:solidFill>
            <a:srgbClr val="FF899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5.</a:t>
            </a:r>
          </a:p>
          <a:p>
            <a:pPr algn="ctr"/>
            <a:endParaRPr lang="en-US" altLang="ko-KR" dirty="0" smtClean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1027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48264" y="38517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에스코어 드림 6 Bold" pitchFamily="34" charset="-127"/>
                <a:ea typeface="에스코어 드림 6 Bold" pitchFamily="34" charset="-127"/>
              </a:rPr>
              <a:t>기술설계팀</a:t>
            </a:r>
            <a:endParaRPr lang="ko-KR" altLang="en-US" dirty="0">
              <a:solidFill>
                <a:schemeClr val="bg1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8" name="육각형 57"/>
          <p:cNvSpPr/>
          <p:nvPr/>
        </p:nvSpPr>
        <p:spPr>
          <a:xfrm>
            <a:off x="595556" y="3068960"/>
            <a:ext cx="1851940" cy="1630844"/>
          </a:xfrm>
          <a:prstGeom prst="hexagon">
            <a:avLst/>
          </a:prstGeom>
          <a:solidFill>
            <a:srgbClr val="FA54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1.</a:t>
            </a:r>
          </a:p>
          <a:p>
            <a:pPr algn="ctr"/>
            <a:r>
              <a:rPr lang="ko-KR" altLang="en-US" dirty="0" err="1" smtClean="0">
                <a:latin typeface="에스코어 드림 6 Bold" pitchFamily="34" charset="-127"/>
                <a:ea typeface="에스코어 드림 6 Bold" pitchFamily="34" charset="-127"/>
              </a:rPr>
              <a:t>이화이언</a:t>
            </a:r>
            <a:endParaRPr lang="en-US" altLang="ko-KR" dirty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전체 업</a:t>
            </a:r>
            <a:r>
              <a:rPr lang="ko-KR" altLang="en-US" dirty="0">
                <a:latin typeface="에스코어 드림 6 Bold" pitchFamily="34" charset="-127"/>
                <a:ea typeface="에스코어 드림 6 Bold" pitchFamily="34" charset="-127"/>
              </a:rPr>
              <a:t>무</a:t>
            </a:r>
          </a:p>
        </p:txBody>
      </p:sp>
      <p:sp>
        <p:nvSpPr>
          <p:cNvPr id="59" name="육각형 58"/>
          <p:cNvSpPr/>
          <p:nvPr/>
        </p:nvSpPr>
        <p:spPr>
          <a:xfrm>
            <a:off x="2107724" y="2204864"/>
            <a:ext cx="1851940" cy="1630844"/>
          </a:xfrm>
          <a:prstGeom prst="hexagon">
            <a:avLst/>
          </a:prstGeom>
          <a:solidFill>
            <a:srgbClr val="FF797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2.</a:t>
            </a:r>
          </a:p>
          <a:p>
            <a:pPr algn="ctr"/>
            <a:r>
              <a:rPr lang="ko-KR" altLang="en-US" dirty="0" err="1" smtClean="0">
                <a:latin typeface="에스코어 드림 6 Bold" pitchFamily="34" charset="-127"/>
                <a:ea typeface="에스코어 드림 6 Bold" pitchFamily="34" charset="-127"/>
              </a:rPr>
              <a:t>컨텐츠팀</a:t>
            </a:r>
            <a:endParaRPr lang="ko-KR" alt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0" name="육각형 59"/>
          <p:cNvSpPr/>
          <p:nvPr/>
        </p:nvSpPr>
        <p:spPr>
          <a:xfrm>
            <a:off x="3640160" y="3043620"/>
            <a:ext cx="1851940" cy="1630844"/>
          </a:xfrm>
          <a:prstGeom prst="hexagon">
            <a:avLst/>
          </a:prstGeom>
          <a:solidFill>
            <a:srgbClr val="FB7D9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3.</a:t>
            </a:r>
          </a:p>
          <a:p>
            <a:pPr algn="ctr"/>
            <a:r>
              <a:rPr lang="ko-KR" altLang="en-US" dirty="0" err="1" smtClean="0">
                <a:latin typeface="에스코어 드림 6 Bold" pitchFamily="34" charset="-127"/>
                <a:ea typeface="에스코어 드림 6 Bold" pitchFamily="34" charset="-127"/>
              </a:rPr>
              <a:t>마케팅팀</a:t>
            </a:r>
            <a:endParaRPr lang="ko-KR" alt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1" name="육각형 60"/>
          <p:cNvSpPr/>
          <p:nvPr/>
        </p:nvSpPr>
        <p:spPr>
          <a:xfrm>
            <a:off x="5152328" y="2204864"/>
            <a:ext cx="1851940" cy="1630844"/>
          </a:xfrm>
          <a:prstGeom prst="hexagon">
            <a:avLst/>
          </a:prstGeom>
          <a:solidFill>
            <a:srgbClr val="FA54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4.</a:t>
            </a:r>
          </a:p>
          <a:p>
            <a:pPr algn="ctr"/>
            <a:r>
              <a:rPr lang="ko-KR" altLang="en-US" dirty="0" err="1" smtClean="0">
                <a:latin typeface="에스코어 드림 6 Bold" pitchFamily="34" charset="-127"/>
                <a:ea typeface="에스코어 드림 6 Bold" pitchFamily="34" charset="-127"/>
              </a:rPr>
              <a:t>디자인팀</a:t>
            </a:r>
            <a:endParaRPr lang="ko-KR" alt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에스코어 드림 6 Bold" pitchFamily="34" charset="-127"/>
                <a:ea typeface="에스코어 드림 6 Bold" pitchFamily="34" charset="-127"/>
              </a:rPr>
              <a:t>목차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1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22" name="대각선 방향의 모서리가 잘린 사각형 21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대각선 방향의 모서리가 잘린 사각형 23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>
                <a:latin typeface="에스코어 드림 6 Bold" pitchFamily="34" charset="-127"/>
                <a:ea typeface="에스코어 드림 6 Bold" pitchFamily="34" charset="-127"/>
              </a:rPr>
              <a:t>이화이언</a:t>
            </a:r>
            <a:r>
              <a:rPr lang="ko-KR" altLang="en-US" sz="3600" dirty="0" smtClean="0">
                <a:latin typeface="에스코어 드림 6 Bold" pitchFamily="34" charset="-127"/>
                <a:ea typeface="에스코어 드림 6 Bold" pitchFamily="34" charset="-127"/>
              </a:rPr>
              <a:t> 전체 업무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매주 월요일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7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시 전체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&amp; </a:t>
            </a: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팀별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회의 진행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매주 전체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&amp; </a:t>
            </a: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팀별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과제 수행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사이트 모니터링 및 게시물 신고</a:t>
            </a:r>
            <a:endParaRPr lang="en-US" altLang="ko-KR" sz="26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오프라인 행사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진행</a:t>
            </a:r>
            <a:endParaRPr lang="ko-KR" altLang="en-US" dirty="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8" name="대각선 방향의 모서리가 잘린 사각형 7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대각선 방향의 모서리가 잘린 사각형 8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에스코어 드림 6 Bold" pitchFamily="34" charset="-127"/>
                <a:ea typeface="에스코어 드림 6 Bold" pitchFamily="34" charset="-127"/>
              </a:rPr>
              <a:t>컨텐츠팀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매달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15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일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, 30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일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기사 작성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&amp;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업로드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기고만장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다인다색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문화공감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화연수첩</a:t>
            </a:r>
            <a:endParaRPr lang="en-US" altLang="ko-KR" sz="20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3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번의 피드백과 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고쳐쓰기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 과정</a:t>
            </a:r>
            <a:endParaRPr lang="en-US" altLang="ko-KR" sz="20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기사 이벤트 제휴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카드 뉴스 제작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행사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홍보 </a:t>
            </a: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브로슈어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문구 작성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이용약관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게시판 정책 작성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ko-KR" altLang="en-US" dirty="0"/>
          </a:p>
        </p:txBody>
      </p:sp>
      <p:pic>
        <p:nvPicPr>
          <p:cNvPr id="10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8" name="대각선 방향의 모서리가 잘린 사각형 7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대각선 방향의 모서리가 잘린 사각형 8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에스코어 드림 6 Bold" pitchFamily="34" charset="-127"/>
                <a:ea typeface="에스코어 드림 6 Bold" pitchFamily="34" charset="-127"/>
              </a:rPr>
              <a:t>마케팅팀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온라인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&amp;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오프라인 행사 기획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 생일파티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만랩화연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오월드림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배꽃정원</a:t>
            </a:r>
            <a:endParaRPr lang="en-US" altLang="ko-KR" sz="20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행사 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인력표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 작성</a:t>
            </a:r>
            <a:r>
              <a:rPr lang="en-US" altLang="ko-KR" sz="2000" dirty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협찬기업 연락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행사 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진행</a:t>
            </a:r>
            <a:endParaRPr lang="en-US" altLang="ko-KR" sz="20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운영을 위한 수익창출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제휴 이벤트 진행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smtClean="0">
                <a:latin typeface="에스코어 드림 5 Medium" pitchFamily="34" charset="-127"/>
                <a:ea typeface="에스코어 드림 5 Medium" pitchFamily="34" charset="-127"/>
              </a:rPr>
              <a:t>배너 광고</a:t>
            </a:r>
            <a:endParaRPr lang="en-US" altLang="ko-KR" sz="20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en-US" altLang="ko-KR" sz="2600" dirty="0" smtClean="0">
                <a:latin typeface="에스코어 드림 5 Medium" pitchFamily="34" charset="-127"/>
                <a:ea typeface="에스코어 드림 5 Medium" pitchFamily="34" charset="-127"/>
              </a:rPr>
              <a:t>SNS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홍보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인스타그램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페이스북</a:t>
            </a:r>
            <a:r>
              <a:rPr lang="en-US" altLang="ko-KR" sz="2000" dirty="0" smtClean="0">
                <a:latin typeface="에스코어 드림 5 Medium" pitchFamily="34" charset="-127"/>
                <a:ea typeface="에스코어 드림 5 Medium" pitchFamily="34" charset="-127"/>
              </a:rPr>
              <a:t>/</a:t>
            </a:r>
            <a:r>
              <a:rPr lang="ko-KR" altLang="en-US" sz="2000" dirty="0" err="1" smtClean="0">
                <a:latin typeface="에스코어 드림 5 Medium" pitchFamily="34" charset="-127"/>
                <a:ea typeface="에스코어 드림 5 Medium" pitchFamily="34" charset="-127"/>
              </a:rPr>
              <a:t>블로그</a:t>
            </a:r>
            <a:endParaRPr lang="en-US" altLang="ko-KR" sz="2000" dirty="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0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9" name="대각선 방향의 모서리가 잘린 사각형 8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대각선 방향의 모서리가 잘린 사각형 9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에스코어 드림 6 Bold" pitchFamily="34" charset="-127"/>
                <a:ea typeface="에스코어 드림 6 Bold" pitchFamily="34" charset="-127"/>
              </a:rPr>
              <a:t>디자인팀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3265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온라인</a:t>
            </a:r>
            <a:endParaRPr lang="en-US" altLang="ko-KR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3265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오프라인</a:t>
            </a:r>
            <a:endParaRPr lang="en-US" altLang="ko-KR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 smtClean="0"/>
          </a:p>
        </p:txBody>
      </p:sp>
      <p:pic>
        <p:nvPicPr>
          <p:cNvPr id="11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95536" y="1732717"/>
            <a:ext cx="350372" cy="284550"/>
            <a:chOff x="-1002150" y="1088266"/>
            <a:chExt cx="488240" cy="396518"/>
          </a:xfrm>
        </p:grpSpPr>
        <p:sp>
          <p:nvSpPr>
            <p:cNvPr id="12" name="육각형 11"/>
            <p:cNvSpPr/>
            <p:nvPr/>
          </p:nvSpPr>
          <p:spPr>
            <a:xfrm flipV="1">
              <a:off x="-900608" y="1088266"/>
              <a:ext cx="386698" cy="340534"/>
            </a:xfrm>
            <a:prstGeom prst="hexagon">
              <a:avLst/>
            </a:prstGeom>
            <a:solidFill>
              <a:srgbClr val="FA547F"/>
            </a:solidFill>
            <a:ln w="6350">
              <a:solidFill>
                <a:srgbClr val="FA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3 Light" pitchFamily="34" charset="-127"/>
                <a:ea typeface="에스코어 드림 3 Light" pitchFamily="34" charset="-127"/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flipV="1">
              <a:off x="-1002150" y="1144250"/>
              <a:ext cx="386698" cy="340534"/>
            </a:xfrm>
            <a:prstGeom prst="hexagon">
              <a:avLst/>
            </a:prstGeom>
            <a:noFill/>
            <a:ln w="6350">
              <a:solidFill>
                <a:srgbClr val="FA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3 Light" pitchFamily="34" charset="-127"/>
                <a:ea typeface="에스코어 드림 3 Light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81668" y="1732717"/>
            <a:ext cx="350372" cy="284550"/>
            <a:chOff x="-1002150" y="1088266"/>
            <a:chExt cx="488240" cy="396518"/>
          </a:xfrm>
        </p:grpSpPr>
        <p:sp>
          <p:nvSpPr>
            <p:cNvPr id="16" name="육각형 15"/>
            <p:cNvSpPr/>
            <p:nvPr/>
          </p:nvSpPr>
          <p:spPr>
            <a:xfrm flipV="1">
              <a:off x="-900608" y="1088266"/>
              <a:ext cx="386698" cy="340534"/>
            </a:xfrm>
            <a:prstGeom prst="hexagon">
              <a:avLst/>
            </a:prstGeom>
            <a:solidFill>
              <a:srgbClr val="FA547F"/>
            </a:solidFill>
            <a:ln w="6350">
              <a:solidFill>
                <a:srgbClr val="FA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3 Light" pitchFamily="34" charset="-127"/>
                <a:ea typeface="에스코어 드림 3 Light" pitchFamily="34" charset="-127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 flipV="1">
              <a:off x="-1002150" y="1144250"/>
              <a:ext cx="386698" cy="340534"/>
            </a:xfrm>
            <a:prstGeom prst="hexagon">
              <a:avLst/>
            </a:prstGeom>
            <a:noFill/>
            <a:ln w="6350">
              <a:solidFill>
                <a:srgbClr val="FA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3 Light" pitchFamily="34" charset="-127"/>
                <a:ea typeface="에스코어 드림 3 Light" pitchFamily="34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7583" y="2204864"/>
            <a:ext cx="3384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에스코어 드림 5 Medium" pitchFamily="34" charset="-127"/>
                <a:ea typeface="에스코어 드림 5 Medium" pitchFamily="34" charset="-127"/>
              </a:rPr>
              <a:t>리뉴얼</a:t>
            </a: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 사이트 디자인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팝업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배너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이미지 박스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이벤트 </a:t>
            </a:r>
            <a:r>
              <a:rPr lang="ko-KR" altLang="en-US" sz="2400" dirty="0" err="1" smtClean="0">
                <a:latin typeface="에스코어 드림 5 Medium" pitchFamily="34" charset="-127"/>
                <a:ea typeface="에스코어 드림 5 Medium" pitchFamily="34" charset="-127"/>
              </a:rPr>
              <a:t>게시글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에스코어 드림 5 Medium" pitchFamily="34" charset="-127"/>
                <a:ea typeface="에스코어 드림 5 Medium" pitchFamily="34" charset="-127"/>
              </a:rPr>
              <a:t>SNS </a:t>
            </a:r>
            <a:r>
              <a:rPr lang="ko-KR" altLang="en-US" sz="2400" dirty="0" err="1" smtClean="0">
                <a:latin typeface="에스코어 드림 5 Medium" pitchFamily="34" charset="-127"/>
                <a:ea typeface="에스코어 드림 5 Medium" pitchFamily="34" charset="-127"/>
              </a:rPr>
              <a:t>웹툰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2204864"/>
            <a:ext cx="36004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행사 포스터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에스코어 드림 5 Medium" pitchFamily="34" charset="-127"/>
                <a:ea typeface="에스코어 드림 5 Medium" pitchFamily="34" charset="-127"/>
              </a:rPr>
              <a:t>브로슈어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티켓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홍보물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행사 </a:t>
            </a:r>
            <a:r>
              <a:rPr lang="ko-KR" altLang="en-US" sz="2400" dirty="0" err="1" smtClean="0">
                <a:latin typeface="에스코어 드림 5 Medium" pitchFamily="34" charset="-127"/>
                <a:ea typeface="에스코어 드림 5 Medium" pitchFamily="34" charset="-127"/>
              </a:rPr>
              <a:t>굿즈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무대 디자인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에스코어 드림 5 Medium" pitchFamily="34" charset="-127"/>
                <a:ea typeface="에스코어 드림 5 Medium" pitchFamily="34" charset="-127"/>
              </a:rPr>
              <a:t>운영진 명함과 단체복</a:t>
            </a:r>
            <a:endParaRPr lang="en-US" altLang="ko-KR" sz="24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19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88640"/>
            <a:ext cx="8784976" cy="6480720"/>
            <a:chOff x="179512" y="188640"/>
            <a:chExt cx="8784976" cy="6480720"/>
          </a:xfrm>
        </p:grpSpPr>
        <p:sp>
          <p:nvSpPr>
            <p:cNvPr id="8" name="대각선 방향의 모서리가 잘린 사각형 7"/>
            <p:cNvSpPr/>
            <p:nvPr/>
          </p:nvSpPr>
          <p:spPr>
            <a:xfrm flipH="1">
              <a:off x="179512" y="188640"/>
              <a:ext cx="8784976" cy="6480720"/>
            </a:xfrm>
            <a:prstGeom prst="snip2DiagRect">
              <a:avLst/>
            </a:prstGeom>
            <a:gradFill>
              <a:gsLst>
                <a:gs pos="100000">
                  <a:srgbClr val="FFCCCC"/>
                </a:gs>
                <a:gs pos="0">
                  <a:srgbClr val="FA547F"/>
                </a:gs>
                <a:gs pos="63000">
                  <a:srgbClr val="FF898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대각선 방향의 모서리가 잘린 사각형 8"/>
            <p:cNvSpPr/>
            <p:nvPr/>
          </p:nvSpPr>
          <p:spPr>
            <a:xfrm flipH="1">
              <a:off x="251520" y="260648"/>
              <a:ext cx="8640960" cy="6336704"/>
            </a:xfrm>
            <a:prstGeom prst="snip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에스코어 드림 6 Bold" pitchFamily="34" charset="-127"/>
                <a:ea typeface="에스코어 드림 6 Bold" pitchFamily="34" charset="-127"/>
              </a:rPr>
              <a:t>기술설계팀</a:t>
            </a:r>
            <a:endParaRPr lang="ko-KR" altLang="en-US" sz="36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비밀단어 관리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이화이언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사이트 재정비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기술 관련 업체 연락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오프라인 행사 관련 사이트 개발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웹 언어 </a:t>
            </a:r>
            <a:r>
              <a:rPr lang="ko-KR" altLang="en-US" sz="2600" dirty="0" err="1" smtClean="0">
                <a:latin typeface="에스코어 드림 5 Medium" pitchFamily="34" charset="-127"/>
                <a:ea typeface="에스코어 드림 5 Medium" pitchFamily="34" charset="-127"/>
              </a:rPr>
              <a:t>스터디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600" dirty="0" smtClean="0">
                <a:latin typeface="에스코어 드림 5 Medium" pitchFamily="34" charset="-127"/>
                <a:ea typeface="에스코어 드림 5 Medium" pitchFamily="34" charset="-127"/>
              </a:rPr>
              <a:t>진행</a:t>
            </a:r>
            <a:endParaRPr lang="en-US" altLang="ko-KR" sz="2600" dirty="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0" name="Picture 3" descr="C:\Users\leeyr\Desktop\이호ㅏ이언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15198" r="32240" b="16535"/>
          <a:stretch/>
        </p:blipFill>
        <p:spPr bwMode="auto">
          <a:xfrm>
            <a:off x="8440847" y="6093295"/>
            <a:ext cx="570921" cy="5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CCC"/>
            </a:gs>
            <a:gs pos="0">
              <a:srgbClr val="FA547F"/>
            </a:gs>
            <a:gs pos="63000">
              <a:srgbClr val="FF89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/>
          <p:cNvSpPr/>
          <p:nvPr/>
        </p:nvSpPr>
        <p:spPr>
          <a:xfrm rot="5400000">
            <a:off x="2942565" y="1232609"/>
            <a:ext cx="4608512" cy="4248767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 rot="5400000">
            <a:off x="2258489" y="1304618"/>
            <a:ext cx="4608512" cy="4248767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/>
          <p:cNvSpPr/>
          <p:nvPr/>
        </p:nvSpPr>
        <p:spPr>
          <a:xfrm rot="5400000">
            <a:off x="1610929" y="3365736"/>
            <a:ext cx="2016224" cy="1998737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2" y="314096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감사합니다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3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179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목차</vt:lpstr>
      <vt:lpstr>이화이언 전체 업무</vt:lpstr>
      <vt:lpstr>컨텐츠팀</vt:lpstr>
      <vt:lpstr>마케팅팀</vt:lpstr>
      <vt:lpstr>디자인팀</vt:lpstr>
      <vt:lpstr>기술설계팀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이화이언</dc:title>
  <dc:creator>leeyr235@gmail.com</dc:creator>
  <cp:lastModifiedBy>leeyr235@gmail.com</cp:lastModifiedBy>
  <cp:revision>26</cp:revision>
  <dcterms:created xsi:type="dcterms:W3CDTF">2020-01-25T23:29:19Z</dcterms:created>
  <dcterms:modified xsi:type="dcterms:W3CDTF">2020-01-26T03:45:43Z</dcterms:modified>
</cp:coreProperties>
</file>