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8" r:id="rId13"/>
  </p:sldMasterIdLst>
  <p:sldIdLst>
    <p:sldId id="274" r:id="rId15"/>
    <p:sldId id="256" r:id="rId16"/>
    <p:sldId id="257" r:id="rId17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0">
          <p15:clr>
            <a:srgbClr val="A4A3A4"/>
          </p15:clr>
        </p15:guide>
        <p15:guide id="2" pos="287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98" d="100"/>
          <a:sy n="98" d="100"/>
        </p:scale>
        <p:origin x="78" y="162"/>
      </p:cViewPr>
      <p:guideLst>
        <p:guide orient="horz" pos="2158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viewProps" Target="viewProps.xml"></Relationship><Relationship Id="rId19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F83F-B441-432A-87F4-04FB8E3BA47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4C5A-C51F-4DCA-9EDA-990FF906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7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F83F-B441-432A-87F4-04FB8E3BA47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4C5A-C51F-4DCA-9EDA-990FF906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F83F-B441-432A-87F4-04FB8E3BA47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4C5A-C51F-4DCA-9EDA-990FF906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13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F83F-B441-432A-87F4-04FB8E3BA47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4C5A-C51F-4DCA-9EDA-990FF906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1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F83F-B441-432A-87F4-04FB8E3BA47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4C5A-C51F-4DCA-9EDA-990FF906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85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F83F-B441-432A-87F4-04FB8E3BA47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4C5A-C51F-4DCA-9EDA-990FF906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6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F83F-B441-432A-87F4-04FB8E3BA47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4C5A-C51F-4DCA-9EDA-990FF906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5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F83F-B441-432A-87F4-04FB8E3BA47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4C5A-C51F-4DCA-9EDA-990FF906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76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F83F-B441-432A-87F4-04FB8E3BA47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4C5A-C51F-4DCA-9EDA-990FF906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F83F-B441-432A-87F4-04FB8E3BA47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4C5A-C51F-4DCA-9EDA-990FF906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2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F83F-B441-432A-87F4-04FB8E3BA47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4C5A-C51F-4DCA-9EDA-990FF906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8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6F83F-B441-432A-87F4-04FB8E3BA47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84C5A-C51F-4DCA-9EDA-990FF906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4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0"/>
          <a:ext cx="9144636" cy="685736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75740"/>
                <a:gridCol w="4464685"/>
                <a:gridCol w="1368425"/>
                <a:gridCol w="1835785"/>
              </a:tblGrid>
              <a:tr h="391795"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파일명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Badmintorn Market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작성일자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2018.6.8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795"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제목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0" cap="none" dirty="0" smtClean="0" b="0" strike="noStrike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배드민턴 용품 쇼핑몰</a:t>
                      </a:r>
                      <a:endParaRPr lang="ko-KR" altLang="en-US" sz="1100" kern="0" dirty="0" smtClean="0" cap="none" b="0" strike="noStrike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작성자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20141689 김호빈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85">
                <a:tc rowSpan="2" gridSpan="3">
                  <a:txBody>
                    <a:bodyPr/>
                    <a:lstStyle/>
                    <a:p>
                      <a:pPr marL="0" indent="0" algn="just" fontAlgn="base" defTabSz="914400" ea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rowSpan="2"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내용</a:t>
                      </a: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설명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690">
                <a:tc gridSpan="3"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6175" y="1600200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890" y="780415"/>
          <a:ext cx="9138285" cy="606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/>
                <a:gridCol w="5121275"/>
                <a:gridCol w="2376170"/>
              </a:tblGrid>
              <a:tr h="65786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600" kern="1200" dirty="0" smtClean="0" i="1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600" kern="1200" dirty="0" smtClean="0" i="1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구현형태</a:t>
                      </a:r>
                      <a:endParaRPr lang="ko-KR" altLang="en-US" sz="1600" kern="1200" dirty="0" smtClean="0" i="1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90170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 화면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배드민턴 용품 쇼핑몰 메인화면. 로고, 메뉴 및 로그인, 회원가입 메뉴, 상품 사진 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main.html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90170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로그인 화면. 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로그인 버튼과 회원가입 버튼 존재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login.html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90170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회원가입 화면. 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클릭시 동의 조건 구현 체크박스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join.html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90170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메뉴/ Best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인기 상품 진열 화면. 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클릭 시 상품 상세 설명 화면으로 넘어감.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best.html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메뉴 / NEW 30%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신상품 진열 화면.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클릭 시 상품 상세 설명 화면으로 넘어감.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new 30%html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90170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페이지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상품 상세 설명 화면. 구매 수량, 조건 선택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설명 이미지, 이미지 확대 효과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i="1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bravesword.html</a:t>
                      </a:r>
                      <a:endParaRPr lang="ko-KR" altLang="en-US" sz="1600" kern="1200" dirty="0" smtClean="0" i="1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10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0"/>
          <a:ext cx="9144636" cy="685736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75740"/>
                <a:gridCol w="4464685"/>
                <a:gridCol w="1368425"/>
                <a:gridCol w="1835785"/>
              </a:tblGrid>
              <a:tr h="391795"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파일명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Badmintorn Market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작성일자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2018.6.8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795"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제목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0" cap="none" dirty="0" smtClean="0" b="0" strike="noStrike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사이트맵</a:t>
                      </a:r>
                      <a:endParaRPr lang="ko-KR" altLang="en-US" sz="1100" kern="0" dirty="0" smtClean="0" cap="none" b="0" strike="noStrike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작성자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20141689 김호빈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85">
                <a:tc rowSpan="2" gridSpan="3">
                  <a:txBody>
                    <a:bodyPr/>
                    <a:lstStyle/>
                    <a:p>
                      <a:pPr marL="0" indent="0" algn="just" fontAlgn="base" defTabSz="914400" ea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rowSpan="2"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내용</a:t>
                      </a: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설명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690">
                <a:tc gridSpan="3"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홈페이지 구조도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 ea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메인 페이지와 로그인 페이지, 회원가입, 상품 페이지 1개 구성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6175" y="1600200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66010" y="2700655"/>
            <a:ext cx="2984500" cy="187833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main.html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3797300" y="2117725"/>
            <a:ext cx="1081405" cy="618490"/>
          </a:xfrm>
          <a:prstGeom prst="bentConnector3">
            <a:avLst>
              <a:gd name="adj1" fmla="val 50000"/>
            </a:avLst>
          </a:prstGeom>
          <a:ln w="9525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7"/>
          <p:cNvSpPr>
            <a:spLocks/>
          </p:cNvSpPr>
          <p:nvPr/>
        </p:nvSpPr>
        <p:spPr>
          <a:xfrm rot="0">
            <a:off x="4869180" y="1757680"/>
            <a:ext cx="2496185" cy="841375"/>
          </a:xfrm>
          <a:prstGeom prst="flowChart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Join.html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Text, Reset,submit 버튼 활용 alert 알림 메시지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 rot="0">
            <a:off x="2094230" y="2780665"/>
            <a:ext cx="1121410" cy="606425"/>
          </a:xfrm>
          <a:prstGeom prst="bentConnector3">
            <a:avLst>
              <a:gd name="adj1" fmla="val 49968"/>
            </a:avLst>
          </a:prstGeom>
          <a:ln w="9525" cap="flat" cmpd="sng">
            <a:solidFill>
              <a:schemeClr val="accent1">
                <a:alpha val="10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9"/>
          <p:cNvSpPr>
            <a:spLocks/>
          </p:cNvSpPr>
          <p:nvPr/>
        </p:nvSpPr>
        <p:spPr>
          <a:xfrm rot="0">
            <a:off x="0" y="2524125"/>
            <a:ext cx="2104390" cy="841375"/>
          </a:xfrm>
          <a:prstGeom prst="flowChart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Login.html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form,Filed set 활용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16200000" flipV="1">
            <a:off x="4441190" y="4029710"/>
            <a:ext cx="1268730" cy="1029970"/>
          </a:xfrm>
          <a:prstGeom prst="bentConnector3">
            <a:avLst>
              <a:gd name="adj1" fmla="val 49995"/>
            </a:avLst>
          </a:prstGeom>
          <a:ln w="9525" cap="flat" cmpd="sng">
            <a:solidFill>
              <a:schemeClr val="accent1">
                <a:alpha val="10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1"/>
          <p:cNvSpPr>
            <a:spLocks/>
          </p:cNvSpPr>
          <p:nvPr/>
        </p:nvSpPr>
        <p:spPr>
          <a:xfrm rot="0">
            <a:off x="4507865" y="5177790"/>
            <a:ext cx="2480310" cy="1003935"/>
          </a:xfrm>
          <a:prstGeom prst="flowChart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Bravesword.html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Table 사용,input slect, number 사용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12"/>
          <p:cNvCxnSpPr/>
          <p:nvPr/>
        </p:nvCxnSpPr>
        <p:spPr>
          <a:xfrm rot="5400000">
            <a:off x="1961515" y="4303395"/>
            <a:ext cx="1305560" cy="1009015"/>
          </a:xfrm>
          <a:prstGeom prst="bentConnector3">
            <a:avLst>
              <a:gd name="adj1" fmla="val 50019"/>
            </a:avLst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 rot="0">
            <a:off x="460375" y="5518785"/>
            <a:ext cx="2908935" cy="1116965"/>
          </a:xfrm>
          <a:prstGeom prst="flowChart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Best.html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li를 이용한 상품 진열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901065" y="770890"/>
            <a:ext cx="2948940" cy="987425"/>
          </a:xfrm>
          <a:prstGeom prst="flowChart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Best.html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li를 이용한 상품 진열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 rot="16200000" flipH="1">
            <a:off x="2904490" y="1901825"/>
            <a:ext cx="1103630" cy="735330"/>
          </a:xfrm>
          <a:prstGeom prst="bentConnector3">
            <a:avLst>
              <a:gd name="adj1" fmla="val 43231"/>
            </a:avLst>
          </a:prstGeom>
          <a:ln w="9525" cap="flat" cmpd="sng">
            <a:solidFill>
              <a:schemeClr val="accent1">
                <a:alpha val="10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23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0"/>
          <a:ext cx="9144636" cy="1297686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75740"/>
                <a:gridCol w="4464685"/>
                <a:gridCol w="1059180"/>
                <a:gridCol w="2145030"/>
              </a:tblGrid>
              <a:tr h="391795"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파일명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Badmintorn Market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작성일자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2018.6.8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795"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제목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Main.html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작성자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20141689 김호빈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85">
                <a:tc rowSpan="2" gridSpan="3">
                  <a:txBody>
                    <a:bodyPr/>
                    <a:lstStyle/>
                    <a:p>
                      <a:pPr marL="0" indent="0" algn="just" fontAlgn="base" defTabSz="914400" ea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rowSpan="2"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내용</a:t>
                      </a: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설명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3410">
                <a:tc gridSpan="3"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메인페이지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&lt;Header&gt;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로고 : 클릭시 메인페이지 이동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검색창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 시 목록 나열, 이미지를 이용한 검색 버튼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각 해당 메뉴로 이동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Facebook,instagram 로고 이미지 클릭시 사이트 이동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&lt;nav&gt;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각 해당 메뉴로 이동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&lt;article&gt;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6개의 이미지를 이용한 슬라이드쇼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아래 이미지 클릭 시 이미지 확대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아래 이미지 마우스 갖다대면 선명 효과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&lt;, &gt; 버튼 클릭시 이미지 넘어가기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&lt;aside&gt;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Best 상품 나열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상품 마우스 갖다댈 시, 이미지 확대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TOP 버튼 클릭시 화면 위로 이동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&lt;footer&gt;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주소, 상호, copyright 소개 등등</a:t>
                      </a: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3775">
                <a:tc gridSpan="3">
                  <a:txBody>
                    <a:bodyPr/>
                    <a:lstStyle/>
                    <a:p>
                      <a:pPr marL="0" indent="0" algn="just" fontAlgn="base" defTabSz="914400" ea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8260" marR="48260" marT="13335" marB="1333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6175" y="1600200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0" y="780415"/>
            <a:ext cx="6995795" cy="780415"/>
          </a:xfrm>
          <a:prstGeom prst="rect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&lt;header&gt;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994410" y="1251585"/>
            <a:ext cx="1080770" cy="309245"/>
          </a:xfrm>
          <a:prstGeom prst="flowChartProcess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로고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2103755" y="1254760"/>
            <a:ext cx="1080770" cy="309245"/>
          </a:xfrm>
          <a:prstGeom prst="flowChartProcess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검색창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3609340" y="1251585"/>
            <a:ext cx="497840" cy="309245"/>
          </a:xfrm>
          <a:prstGeom prst="flowChartProcess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로그인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4131945" y="1251585"/>
            <a:ext cx="523875" cy="309245"/>
          </a:xfrm>
          <a:prstGeom prst="flowChartProcess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회원가입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4666615" y="1254760"/>
            <a:ext cx="523875" cy="309245"/>
          </a:xfrm>
          <a:prstGeom prst="flowChartProcess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장바구니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5172710" y="1254760"/>
            <a:ext cx="523875" cy="309245"/>
          </a:xfrm>
          <a:prstGeom prst="flowChartProcess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회원가입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5678170" y="1260475"/>
            <a:ext cx="523875" cy="303530"/>
          </a:xfrm>
          <a:prstGeom prst="flowChartProcess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회원가입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192520" y="1254760"/>
            <a:ext cx="523875" cy="309245"/>
          </a:xfrm>
          <a:prstGeom prst="flowChartProcess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 strike="noStrike">
                <a:latin typeface="맑은 고딕" charset="0"/>
                <a:ea typeface="맑은 고딕" charset="0"/>
              </a:rPr>
              <a:t>마이페이지</a:t>
            </a:r>
            <a:endParaRPr lang="ko-KR" altLang="en-US" sz="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3175" y="1606550"/>
            <a:ext cx="6995795" cy="511810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&lt;nav&gt;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&gt;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863600" y="1826260"/>
            <a:ext cx="637540" cy="24066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Best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1485265" y="1829435"/>
            <a:ext cx="624840" cy="24066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NEW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2096770" y="1823085"/>
            <a:ext cx="624840" cy="24066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1+1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2726690" y="1826260"/>
            <a:ext cx="624840" cy="24066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당일발송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3351530" y="1826895"/>
            <a:ext cx="624840" cy="24066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라켓</a:t>
            </a: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3985894" y="1826260"/>
            <a:ext cx="624840" cy="24066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의류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4612005" y="1826260"/>
            <a:ext cx="624840" cy="24066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신발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5249545" y="1829435"/>
            <a:ext cx="795020" cy="237490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셔틀콕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6064250" y="1829435"/>
            <a:ext cx="624840" cy="24066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가방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3175" y="2061210"/>
            <a:ext cx="6995795" cy="3280410"/>
          </a:xfrm>
          <a:prstGeom prst="rect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&lt;article&gt;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69215" y="2424430"/>
            <a:ext cx="6866890" cy="265112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jpg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83820" y="4371975"/>
            <a:ext cx="1168400" cy="729615"/>
          </a:xfrm>
          <a:prstGeom prst="rect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&lt;article&gt;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jpg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1287145" y="4374515"/>
            <a:ext cx="1168400" cy="729615"/>
          </a:xfrm>
          <a:prstGeom prst="rect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&lt;article&gt;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&lt;article&gt;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jpg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2444750" y="4375150"/>
            <a:ext cx="1168400" cy="729615"/>
          </a:xfrm>
          <a:prstGeom prst="rect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&lt;article&gt;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jpg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3610610" y="4375150"/>
            <a:ext cx="1168400" cy="729615"/>
          </a:xfrm>
          <a:prstGeom prst="rect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&lt;article&gt;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&lt;article&gt;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jpg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4767580" y="4371975"/>
            <a:ext cx="1168400" cy="732155"/>
          </a:xfrm>
          <a:prstGeom prst="rect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&lt;article&gt;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jpg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5864860" y="4375150"/>
            <a:ext cx="1168400" cy="729615"/>
          </a:xfrm>
          <a:prstGeom prst="rect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&lt;article&gt;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jpg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74930" y="3206115"/>
            <a:ext cx="243205" cy="480695"/>
          </a:xfrm>
          <a:prstGeom prst="rect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&lt;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6713220" y="3268980"/>
            <a:ext cx="243205" cy="480695"/>
          </a:xfrm>
          <a:prstGeom prst="rect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&gt;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3175" y="5368290"/>
            <a:ext cx="6992620" cy="967740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&lt;aside&gt;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565785" y="5821045"/>
            <a:ext cx="1243965" cy="51244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jpg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2164080" y="5824855"/>
            <a:ext cx="1243965" cy="51244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jpg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3681095" y="5824220"/>
            <a:ext cx="1243965" cy="51244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jpg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5318125" y="5824220"/>
            <a:ext cx="1243965" cy="51244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jpg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-2540" y="6592570"/>
            <a:ext cx="6992620" cy="269875"/>
          </a:xfrm>
          <a:prstGeom prst="rect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&lt;footer&gt;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3085465" y="6351905"/>
            <a:ext cx="892810" cy="223520"/>
          </a:xfrm>
          <a:prstGeom prst="triangle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 strike="noStrike">
                <a:latin typeface="맑은 고딕" charset="0"/>
                <a:ea typeface="맑은 고딕" charset="0"/>
              </a:rPr>
              <a:t>TOP</a:t>
            </a:r>
            <a:endParaRPr lang="ko-KR" altLang="en-US" sz="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79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52</Paragraphs>
  <Words>60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BHJO-Home</dc:creator>
  <cp:lastModifiedBy>user</cp:lastModifiedBy>
  <dc:title>PowerPoint 프레젠테이션</dc:title>
  <dcterms:modified xsi:type="dcterms:W3CDTF">2017-05-02T02:43:08Z</dcterms:modified>
</cp:coreProperties>
</file>