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83" r:id="rId6"/>
    <p:sldId id="284" r:id="rId7"/>
    <p:sldId id="261" r:id="rId8"/>
    <p:sldId id="262" r:id="rId9"/>
    <p:sldId id="279" r:id="rId10"/>
    <p:sldId id="266" r:id="rId11"/>
    <p:sldId id="280" r:id="rId12"/>
    <p:sldId id="281" r:id="rId13"/>
    <p:sldId id="282" r:id="rId14"/>
    <p:sldId id="274" r:id="rId15"/>
    <p:sldId id="269" r:id="rId16"/>
    <p:sldId id="272" r:id="rId17"/>
    <p:sldId id="273" r:id="rId18"/>
    <p:sldId id="268" r:id="rId19"/>
    <p:sldId id="263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04" autoAdjust="0"/>
  </p:normalViewPr>
  <p:slideViewPr>
    <p:cSldViewPr>
      <p:cViewPr varScale="1">
        <p:scale>
          <a:sx n="110" d="100"/>
          <a:sy n="110" d="100"/>
        </p:scale>
        <p:origin x="156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4048-3F6B-421D-AE28-4C5864D11562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F24E-4008-4945-9EF6-A60719BE1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74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4048-3F6B-421D-AE28-4C5864D11562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F24E-4008-4945-9EF6-A60719BE1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7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4048-3F6B-421D-AE28-4C5864D11562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F24E-4008-4945-9EF6-A60719BE1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49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4048-3F6B-421D-AE28-4C5864D11562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F24E-4008-4945-9EF6-A60719BE1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22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4048-3F6B-421D-AE28-4C5864D11562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F24E-4008-4945-9EF6-A60719BE1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5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4048-3F6B-421D-AE28-4C5864D11562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F24E-4008-4945-9EF6-A60719BE1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6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4048-3F6B-421D-AE28-4C5864D11562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F24E-4008-4945-9EF6-A60719BE1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3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4048-3F6B-421D-AE28-4C5864D11562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F24E-4008-4945-9EF6-A60719BE1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72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4048-3F6B-421D-AE28-4C5864D11562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F24E-4008-4945-9EF6-A60719BE1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8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4048-3F6B-421D-AE28-4C5864D11562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F24E-4008-4945-9EF6-A60719BE1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64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4048-3F6B-421D-AE28-4C5864D11562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F24E-4008-4945-9EF6-A60719BE1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51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E4048-3F6B-421D-AE28-4C5864D11562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6F24E-4008-4945-9EF6-A60719BE1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14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548608"/>
            <a:ext cx="6400800" cy="1752600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개발자를 꿈꾸는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김효빈입니다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31077" y="1628800"/>
            <a:ext cx="484523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900868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0" baseline="0" dirty="0">
                <a:solidFill>
                  <a:schemeClr val="tx1"/>
                </a:solidFill>
              </a:rPr>
              <a:t>Super</a:t>
            </a:r>
            <a:r>
              <a:rPr lang="en-US" altLang="ko-KR" b="0" dirty="0">
                <a:solidFill>
                  <a:schemeClr val="tx1"/>
                </a:solidFill>
              </a:rPr>
              <a:t> Fruit - Retrain</a:t>
            </a:r>
          </a:p>
          <a:p>
            <a:pPr marL="0" indent="0">
              <a:buNone/>
            </a:pPr>
            <a:r>
              <a:rPr lang="en-US" altLang="ko-KR" sz="2400" dirty="0"/>
              <a:t>Inception module</a:t>
            </a:r>
            <a:r>
              <a:rPr lang="ko-KR" altLang="en-US" sz="2400" dirty="0"/>
              <a:t>을 사용하는 목적이 이미지 분류이고 다른 인공지능에 비해 비교적 작은 용량을 사용하는 프로젝트를 진행하고 있었기 때문에 여러 번에 거쳐 필요한 부분</a:t>
            </a:r>
            <a:r>
              <a:rPr lang="en-US" altLang="ko-KR" sz="2400" dirty="0"/>
              <a:t>(</a:t>
            </a:r>
            <a:r>
              <a:rPr lang="ko-KR" altLang="en-US" sz="2400" dirty="0"/>
              <a:t>단일 </a:t>
            </a:r>
            <a:r>
              <a:rPr lang="ko-KR" altLang="en-US" sz="2400" dirty="0" err="1"/>
              <a:t>확률값에서</a:t>
            </a:r>
            <a:r>
              <a:rPr lang="ko-KR" altLang="en-US" sz="2400" dirty="0"/>
              <a:t> 전체 </a:t>
            </a:r>
            <a:r>
              <a:rPr lang="ko-KR" altLang="en-US" sz="2400" dirty="0" err="1"/>
              <a:t>리스트값으로</a:t>
            </a:r>
            <a:r>
              <a:rPr lang="en-US" altLang="ko-KR" sz="2400" dirty="0"/>
              <a:t>, </a:t>
            </a:r>
            <a:r>
              <a:rPr lang="ko-KR" altLang="en-US" sz="2400" dirty="0"/>
              <a:t>이미지 경로와 학습데이터 저장</a:t>
            </a:r>
            <a:r>
              <a:rPr lang="en-US" altLang="ko-KR" sz="2400" dirty="0"/>
              <a:t>)</a:t>
            </a:r>
            <a:r>
              <a:rPr lang="ko-KR" altLang="en-US" sz="2400" dirty="0"/>
              <a:t>과 필요하지 않는 부분</a:t>
            </a:r>
            <a:r>
              <a:rPr lang="en-US" altLang="ko-KR" sz="2400" dirty="0"/>
              <a:t>(Saver(</a:t>
            </a:r>
            <a:r>
              <a:rPr lang="ko-KR" altLang="en-US" sz="2400" dirty="0"/>
              <a:t>중간지점생성</a:t>
            </a:r>
            <a:r>
              <a:rPr lang="en-US" altLang="ko-KR" sz="2400" dirty="0"/>
              <a:t>) </a:t>
            </a:r>
            <a:r>
              <a:rPr lang="ko-KR" altLang="en-US" sz="2400" dirty="0"/>
              <a:t>모듈과 받아들이는 </a:t>
            </a:r>
            <a:r>
              <a:rPr lang="ko-KR" altLang="en-US" sz="2400" dirty="0" err="1"/>
              <a:t>데이터량</a:t>
            </a:r>
            <a:r>
              <a:rPr lang="ko-KR" altLang="en-US" sz="2400" dirty="0"/>
              <a:t> 조절</a:t>
            </a:r>
            <a:r>
              <a:rPr lang="en-US" altLang="ko-KR" sz="2400" dirty="0"/>
              <a:t>) </a:t>
            </a:r>
            <a:r>
              <a:rPr lang="ko-KR" altLang="en-US" sz="2400" dirty="0"/>
              <a:t>등을 여러 번에 걸쳐 적정선을 찾았습니다</a:t>
            </a:r>
            <a:r>
              <a:rPr lang="en-US" altLang="ko-KR" sz="2400" dirty="0"/>
              <a:t>. 800</a:t>
            </a:r>
            <a:r>
              <a:rPr lang="ko-KR" altLang="en-US" sz="2400" dirty="0"/>
              <a:t>라인에 달하는 코딩은 </a:t>
            </a:r>
            <a:r>
              <a:rPr lang="en-US" altLang="ko-KR" sz="2400" dirty="0"/>
              <a:t>400</a:t>
            </a:r>
            <a:r>
              <a:rPr lang="ko-KR" altLang="en-US" sz="2400" dirty="0"/>
              <a:t>라인으로 줄였고</a:t>
            </a:r>
            <a:r>
              <a:rPr lang="en-US" altLang="ko-KR" sz="2400" dirty="0"/>
              <a:t>, 1</a:t>
            </a:r>
            <a:r>
              <a:rPr lang="ko-KR" altLang="en-US" sz="2400" dirty="0" err="1"/>
              <a:t>만여개의</a:t>
            </a:r>
            <a:r>
              <a:rPr lang="ko-KR" altLang="en-US" sz="2400" dirty="0"/>
              <a:t> 이미지를 </a:t>
            </a:r>
            <a:r>
              <a:rPr lang="en-US" altLang="ko-KR" sz="2400" dirty="0"/>
              <a:t>8</a:t>
            </a:r>
            <a:r>
              <a:rPr lang="ko-KR" altLang="en-US" sz="2400" dirty="0" err="1"/>
              <a:t>시간만에</a:t>
            </a:r>
            <a:r>
              <a:rPr lang="ko-KR" altLang="en-US" sz="2400" dirty="0"/>
              <a:t> 학습하는 </a:t>
            </a:r>
            <a:r>
              <a:rPr lang="en-US" altLang="ko-KR" sz="2400" dirty="0"/>
              <a:t>Retrain</a:t>
            </a:r>
            <a:r>
              <a:rPr lang="ko-KR" altLang="en-US" sz="2400" dirty="0"/>
              <a:t>으로 바꾸었습니다</a:t>
            </a:r>
            <a:r>
              <a:rPr lang="en-US" altLang="ko-KR" sz="2400" dirty="0"/>
              <a:t>.</a:t>
            </a:r>
            <a:endParaRPr lang="en-US" altLang="ko-KR" sz="2400" baseline="0" dirty="0"/>
          </a:p>
        </p:txBody>
      </p:sp>
      <p:sp>
        <p:nvSpPr>
          <p:cNvPr id="4" name="직사각형 3"/>
          <p:cNvSpPr/>
          <p:nvPr/>
        </p:nvSpPr>
        <p:spPr>
          <a:xfrm>
            <a:off x="467544" y="332656"/>
            <a:ext cx="2488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Project</a:t>
            </a:r>
            <a:endParaRPr lang="en-US" altLang="ko-K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4390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955" y="140766"/>
            <a:ext cx="9222467" cy="652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6672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417" y="111942"/>
            <a:ext cx="9190417" cy="6557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5214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2656"/>
            <a:ext cx="8892480" cy="6198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321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0" baseline="0" dirty="0">
                <a:solidFill>
                  <a:schemeClr val="tx1"/>
                </a:solidFill>
              </a:rPr>
              <a:t>Super</a:t>
            </a:r>
            <a:r>
              <a:rPr lang="en-US" altLang="ko-KR" b="0" dirty="0">
                <a:solidFill>
                  <a:schemeClr val="tx1"/>
                </a:solidFill>
              </a:rPr>
              <a:t> Fruit – Predict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400" dirty="0"/>
              <a:t>단일 확률 값이 반환되던 </a:t>
            </a:r>
            <a:r>
              <a:rPr lang="en-US" altLang="ko-KR" sz="2400" dirty="0"/>
              <a:t>Retrain</a:t>
            </a:r>
            <a:r>
              <a:rPr lang="ko-KR" altLang="en-US" sz="2400" dirty="0"/>
              <a:t>의 변화로 전체의 리스트 값이 반환되면서 여러 가지 결과값들을 확인할 수 있게 되었고</a:t>
            </a:r>
            <a:r>
              <a:rPr lang="en-US" altLang="ko-KR" sz="2400" dirty="0"/>
              <a:t>, </a:t>
            </a:r>
            <a:r>
              <a:rPr lang="ko-KR" altLang="en-US" sz="2400" dirty="0"/>
              <a:t>이를 바탕으로 여러 가지 모듈들을 추가하여 상호작용하도록 만들었습니다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특히 </a:t>
            </a:r>
            <a:r>
              <a:rPr lang="en-US" altLang="ko-KR" sz="2400" dirty="0"/>
              <a:t>Predict</a:t>
            </a:r>
            <a:r>
              <a:rPr lang="ko-KR" altLang="en-US" sz="2400" dirty="0"/>
              <a:t>는 </a:t>
            </a:r>
            <a:r>
              <a:rPr lang="en-US" altLang="ko-KR" sz="2400" dirty="0"/>
              <a:t>10</a:t>
            </a:r>
            <a:r>
              <a:rPr lang="ko-KR" altLang="en-US" sz="2400" dirty="0"/>
              <a:t>번의 수정과정을 통해 </a:t>
            </a:r>
            <a:r>
              <a:rPr lang="en-US" altLang="ko-KR" sz="2400" dirty="0"/>
              <a:t>30</a:t>
            </a:r>
            <a:r>
              <a:rPr lang="ko-KR" altLang="en-US" sz="2400" dirty="0"/>
              <a:t>라인의 짧은 코딩이 여러 가지 기능들이 복합적으로 들어가</a:t>
            </a:r>
            <a:r>
              <a:rPr lang="en-US" altLang="ko-KR" sz="2400" dirty="0"/>
              <a:t> 230</a:t>
            </a:r>
            <a:r>
              <a:rPr lang="ko-KR" altLang="en-US" sz="2400" dirty="0"/>
              <a:t>라인이 되어 하나의 프로그램 형태로 바뀌었습니다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000" baseline="0" dirty="0"/>
          </a:p>
          <a:p>
            <a:pPr marL="0" indent="0">
              <a:buNone/>
            </a:pPr>
            <a:endParaRPr lang="en-US" altLang="ko-KR" sz="2000" baseline="0" dirty="0"/>
          </a:p>
        </p:txBody>
      </p:sp>
      <p:sp>
        <p:nvSpPr>
          <p:cNvPr id="4" name="직사각형 3"/>
          <p:cNvSpPr/>
          <p:nvPr/>
        </p:nvSpPr>
        <p:spPr>
          <a:xfrm>
            <a:off x="467544" y="332656"/>
            <a:ext cx="2488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Project</a:t>
            </a:r>
            <a:endParaRPr lang="en-US" altLang="ko-K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8564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0439"/>
            <a:ext cx="6552728" cy="6782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5624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624"/>
            <a:ext cx="6840760" cy="6702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5119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"/>
            <a:ext cx="6936327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2363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b="0" baseline="0" dirty="0">
                <a:solidFill>
                  <a:schemeClr val="tx1"/>
                </a:solidFill>
              </a:rPr>
              <a:t>Super</a:t>
            </a:r>
            <a:r>
              <a:rPr lang="en-US" altLang="ko-KR" b="0" dirty="0">
                <a:solidFill>
                  <a:schemeClr val="tx1"/>
                </a:solidFill>
              </a:rPr>
              <a:t> Fruit – Predict</a:t>
            </a:r>
          </a:p>
          <a:p>
            <a:pPr marL="0" indent="0">
              <a:buNone/>
            </a:pPr>
            <a:endParaRPr lang="en-US" altLang="ko-KR" sz="2000" baseline="0" dirty="0"/>
          </a:p>
          <a:p>
            <a:r>
              <a:rPr lang="en-US" altLang="ko-KR" sz="2000" dirty="0"/>
              <a:t>Predict v0 – </a:t>
            </a:r>
            <a:r>
              <a:rPr lang="ko-KR" altLang="en-US" sz="2000" dirty="0"/>
              <a:t>초기상태의 </a:t>
            </a:r>
            <a:r>
              <a:rPr lang="en-US" altLang="ko-KR" sz="2000" dirty="0"/>
              <a:t>Predict</a:t>
            </a:r>
            <a:r>
              <a:rPr lang="ko-KR" altLang="en-US" sz="2000" dirty="0"/>
              <a:t>에서 리스트를 받는 형태로 변환</a:t>
            </a:r>
            <a:endParaRPr lang="en-US" altLang="ko-KR" sz="2000" dirty="0"/>
          </a:p>
          <a:p>
            <a:r>
              <a:rPr lang="en-US" altLang="ko-KR" sz="2000" dirty="0"/>
              <a:t>Predict v1 – </a:t>
            </a:r>
            <a:r>
              <a:rPr lang="en-US" altLang="ko-KR" sz="2000" dirty="0" err="1"/>
              <a:t>Tkinter</a:t>
            </a:r>
            <a:r>
              <a:rPr lang="ko-KR" altLang="en-US" sz="2000" dirty="0"/>
              <a:t>를 이용한 </a:t>
            </a:r>
            <a:r>
              <a:rPr lang="en-US" altLang="ko-KR" sz="2000" dirty="0"/>
              <a:t>GUI </a:t>
            </a:r>
            <a:r>
              <a:rPr lang="ko-KR" altLang="en-US" sz="2000" dirty="0"/>
              <a:t>추가</a:t>
            </a:r>
            <a:endParaRPr lang="en-US" altLang="ko-KR" sz="2000" dirty="0"/>
          </a:p>
          <a:p>
            <a:r>
              <a:rPr lang="en-US" altLang="ko-KR" sz="2000" dirty="0"/>
              <a:t>Predict v2 – Crawling</a:t>
            </a:r>
            <a:r>
              <a:rPr lang="ko-KR" altLang="en-US" sz="2000" dirty="0"/>
              <a:t>롤링을 통한 </a:t>
            </a:r>
            <a:r>
              <a:rPr lang="en-US" altLang="ko-KR" sz="2000" dirty="0"/>
              <a:t>image </a:t>
            </a:r>
            <a:r>
              <a:rPr lang="ko-KR" altLang="en-US" sz="2000" dirty="0"/>
              <a:t>입력 추가</a:t>
            </a:r>
            <a:endParaRPr lang="en-US" altLang="ko-KR" sz="2000" dirty="0"/>
          </a:p>
          <a:p>
            <a:r>
              <a:rPr lang="en-US" altLang="ko-KR" sz="2000" dirty="0"/>
              <a:t>Predict v3 – Crawling</a:t>
            </a:r>
            <a:r>
              <a:rPr lang="ko-KR" altLang="en-US" sz="2000" dirty="0"/>
              <a:t>이미지 저장과 랜덤 입력</a:t>
            </a:r>
            <a:r>
              <a:rPr lang="en-US" altLang="ko-KR" sz="2000" dirty="0"/>
              <a:t>, Image resizing </a:t>
            </a:r>
            <a:r>
              <a:rPr lang="ko-KR" altLang="en-US" sz="2000" dirty="0"/>
              <a:t>추가</a:t>
            </a:r>
            <a:endParaRPr lang="en-US" altLang="ko-KR" sz="2000" dirty="0"/>
          </a:p>
          <a:p>
            <a:r>
              <a:rPr lang="en-US" altLang="ko-KR" sz="2000" dirty="0"/>
              <a:t>Predict v4 – </a:t>
            </a:r>
            <a:r>
              <a:rPr lang="en-US" altLang="ko-KR" sz="2000" dirty="0" err="1"/>
              <a:t>Matplot</a:t>
            </a:r>
            <a:r>
              <a:rPr lang="ko-KR" altLang="en-US" sz="2000" dirty="0"/>
              <a:t>를 활용한 결과값 그래프화 추가</a:t>
            </a:r>
            <a:endParaRPr lang="en-US" altLang="ko-KR" sz="2000" dirty="0"/>
          </a:p>
          <a:p>
            <a:r>
              <a:rPr lang="en-US" altLang="ko-KR" sz="2000" dirty="0"/>
              <a:t>Predict v5 – </a:t>
            </a:r>
            <a:r>
              <a:rPr lang="ko-KR" altLang="en-US" sz="2000" dirty="0"/>
              <a:t>그래프 이름과 출력되는 상위 결과값으로 제한</a:t>
            </a:r>
            <a:endParaRPr lang="en-US" altLang="ko-KR" sz="2000" dirty="0"/>
          </a:p>
          <a:p>
            <a:r>
              <a:rPr lang="en-US" altLang="ko-KR" sz="2000" dirty="0"/>
              <a:t>Predict v6 – </a:t>
            </a:r>
            <a:r>
              <a:rPr lang="en-US" altLang="ko-KR" sz="2000" dirty="0" err="1"/>
              <a:t>Mysql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쿼리문</a:t>
            </a:r>
            <a:r>
              <a:rPr lang="ko-KR" altLang="en-US" sz="2000" dirty="0"/>
              <a:t> 추가</a:t>
            </a:r>
            <a:r>
              <a:rPr lang="en-US" altLang="ko-KR" sz="2000" dirty="0"/>
              <a:t>, </a:t>
            </a:r>
            <a:r>
              <a:rPr lang="ko-KR" altLang="en-US" sz="2000" dirty="0"/>
              <a:t>로그인 기능 추가</a:t>
            </a:r>
            <a:endParaRPr lang="en-US" altLang="ko-KR" sz="2000" dirty="0"/>
          </a:p>
          <a:p>
            <a:r>
              <a:rPr lang="en-US" altLang="ko-KR" sz="2000" dirty="0"/>
              <a:t>Predict v7 – </a:t>
            </a:r>
            <a:r>
              <a:rPr lang="ko-KR" altLang="en-US" sz="2000" dirty="0"/>
              <a:t>그래프의 </a:t>
            </a:r>
            <a:r>
              <a:rPr lang="ko-KR" altLang="en-US" sz="2000" dirty="0" err="1"/>
              <a:t>출력값</a:t>
            </a:r>
            <a:r>
              <a:rPr lang="ko-KR" altLang="en-US" sz="2000" dirty="0"/>
              <a:t> </a:t>
            </a:r>
            <a:r>
              <a:rPr lang="en-US" altLang="ko-KR" sz="2000" dirty="0"/>
              <a:t>Float</a:t>
            </a:r>
            <a:r>
              <a:rPr lang="ko-KR" altLang="en-US" sz="2000" dirty="0"/>
              <a:t>변환 및 변수 통합</a:t>
            </a:r>
            <a:endParaRPr lang="en-US" altLang="ko-KR" sz="2000" dirty="0"/>
          </a:p>
          <a:p>
            <a:r>
              <a:rPr lang="en-US" altLang="ko-KR" sz="2000" dirty="0"/>
              <a:t>Predict v8 – </a:t>
            </a:r>
            <a:r>
              <a:rPr lang="en-US" altLang="ko-KR" sz="2000" dirty="0" err="1"/>
              <a:t>Mysql</a:t>
            </a:r>
            <a:r>
              <a:rPr lang="ko-KR" altLang="en-US" sz="2000" dirty="0"/>
              <a:t>를 활용한 결과값 저장</a:t>
            </a:r>
            <a:r>
              <a:rPr lang="en-US" altLang="ko-KR" sz="2000" dirty="0"/>
              <a:t>, Crawling </a:t>
            </a:r>
            <a:r>
              <a:rPr lang="ko-KR" altLang="en-US" sz="2000" dirty="0"/>
              <a:t>폴더 초기화 기능</a:t>
            </a:r>
            <a:endParaRPr lang="en-US" altLang="ko-KR" sz="2000" dirty="0"/>
          </a:p>
          <a:p>
            <a:r>
              <a:rPr lang="en-US" altLang="ko-KR" sz="2000" dirty="0"/>
              <a:t>Predict v9 – </a:t>
            </a:r>
            <a:r>
              <a:rPr lang="ko-KR" altLang="en-US" sz="2000" dirty="0"/>
              <a:t>모든 함수와 변수 </a:t>
            </a:r>
            <a:r>
              <a:rPr lang="en-US" altLang="ko-KR" sz="2000" dirty="0"/>
              <a:t>Class</a:t>
            </a:r>
            <a:r>
              <a:rPr lang="ko-KR" altLang="en-US" sz="2000" dirty="0"/>
              <a:t>로 모듈화 </a:t>
            </a:r>
            <a:endParaRPr lang="en-US" altLang="ko-KR" sz="2000" dirty="0"/>
          </a:p>
          <a:p>
            <a:r>
              <a:rPr lang="en-US" altLang="ko-KR" sz="2000" dirty="0"/>
              <a:t>Predict v10 – </a:t>
            </a:r>
            <a:r>
              <a:rPr lang="ko-KR" altLang="en-US" sz="2000" dirty="0" err="1"/>
              <a:t>변수명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클래스명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함수명</a:t>
            </a:r>
            <a:r>
              <a:rPr lang="ko-KR" altLang="en-US" sz="2000" dirty="0"/>
              <a:t> 정비</a:t>
            </a:r>
            <a:r>
              <a:rPr lang="en-US" altLang="ko-KR" sz="2000" dirty="0"/>
              <a:t> </a:t>
            </a:r>
            <a:r>
              <a:rPr lang="ko-KR" altLang="en-US" sz="2000" dirty="0"/>
              <a:t>및 간소화 작업</a:t>
            </a:r>
            <a:endParaRPr lang="en-US" altLang="ko-KR" sz="2000" dirty="0"/>
          </a:p>
          <a:p>
            <a:endParaRPr lang="en-US" altLang="ko-KR" sz="2000" baseline="0" dirty="0"/>
          </a:p>
          <a:p>
            <a:endParaRPr lang="en-US" altLang="ko-KR" sz="2000" baseline="0" dirty="0"/>
          </a:p>
        </p:txBody>
      </p:sp>
      <p:sp>
        <p:nvSpPr>
          <p:cNvPr id="4" name="직사각형 3"/>
          <p:cNvSpPr/>
          <p:nvPr/>
        </p:nvSpPr>
        <p:spPr>
          <a:xfrm>
            <a:off x="467544" y="332656"/>
            <a:ext cx="2488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Project</a:t>
            </a:r>
            <a:endParaRPr lang="en-US" altLang="ko-K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1303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852936"/>
            <a:ext cx="8229600" cy="1143000"/>
          </a:xfrm>
        </p:spPr>
        <p:txBody>
          <a:bodyPr/>
          <a:lstStyle/>
          <a:p>
            <a:r>
              <a:rPr lang="en-US" altLang="ko-KR" dirty="0"/>
              <a:t>- END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92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INDEX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573353"/>
              </p:ext>
            </p:extLst>
          </p:nvPr>
        </p:nvGraphicFramePr>
        <p:xfrm>
          <a:off x="457200" y="1896864"/>
          <a:ext cx="8229600" cy="2603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프로필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자기소개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Education</a:t>
                      </a:r>
                      <a:r>
                        <a:rPr lang="en-US" altLang="ko-KR" sz="1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Work </a:t>
                      </a:r>
                      <a:r>
                        <a:rPr lang="en-US" altLang="ko-KR" sz="1800" b="0" baseline="0" dirty="0">
                          <a:solidFill>
                            <a:schemeClr val="tx1"/>
                          </a:solidFill>
                        </a:rPr>
                        <a:t>Experiences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Project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Military Service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 err="1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진로 선택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성장 과정</a:t>
                      </a:r>
                      <a:endParaRPr lang="en-US" altLang="ko-KR" dirty="0" err="1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목표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Whole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Retrain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Predict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75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739790"/>
              </p:ext>
            </p:extLst>
          </p:nvPr>
        </p:nvGraphicFramePr>
        <p:xfrm>
          <a:off x="323528" y="1484784"/>
          <a:ext cx="8496944" cy="4505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85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김효빈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(Kim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Hyo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Bin)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1991.</a:t>
                      </a:r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 11. 02.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644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Education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   2014. 03 ~ 2018. 02    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남서울대학교 </a:t>
                      </a:r>
                      <a:r>
                        <a:rPr lang="ko-KR" altLang="en-US" sz="1400" b="0" baseline="0" dirty="0" err="1">
                          <a:solidFill>
                            <a:schemeClr val="tx1"/>
                          </a:solidFill>
                        </a:rPr>
                        <a:t>호텔경여학과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 졸업</a:t>
                      </a:r>
                      <a:endParaRPr lang="en-US" altLang="ko-KR" sz="14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            2018. 11 ~ 2019. 03   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한국생산성본부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AI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개발자 과정 수료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            2019. 05 ~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진행 중 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삼성멀티캠퍼스 혁신성장 청년인재 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644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Work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         2015. 12 ~ 2017. 05    CGV 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미소지기</a:t>
                      </a:r>
                      <a:endParaRPr lang="en-US" altLang="ko-KR" sz="14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Experiences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2017. 05 ~ 2017. 08   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호텔엔조이 매니저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            2018. 03 ~ 2018. 08   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스타벅스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바리스타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644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Project       2019. 02 ~ 2019.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 02    (JAVA) 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서버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클라이언트를 통한 채팅프로그램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            2019.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 02 ~ 2019. 03    (Python) CNN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기반 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</a:rPr>
                        <a:t>Incenption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을 활용한 이미지 분석 프로그램</a:t>
                      </a:r>
                      <a:endParaRPr lang="en-US" altLang="ko-KR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31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Military      2011. 11 ~ 2013. 08</a:t>
                      </a:r>
                      <a:r>
                        <a:rPr lang="en-US" altLang="ko-KR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해병대 만기전역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23528" y="332656"/>
            <a:ext cx="23194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Profile</a:t>
            </a:r>
            <a:endParaRPr lang="en-US" altLang="ko-K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64288" y="332656"/>
            <a:ext cx="1584176" cy="201622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63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029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대학교 </a:t>
            </a:r>
            <a:r>
              <a:rPr lang="en-US" altLang="ko-KR" sz="2800" dirty="0"/>
              <a:t>3</a:t>
            </a:r>
            <a:r>
              <a:rPr lang="ko-KR" altLang="en-US" sz="2800" dirty="0"/>
              <a:t>학년에 여행사에 조기 취업하였지만</a:t>
            </a:r>
            <a:r>
              <a:rPr lang="en-US" altLang="ko-KR" sz="2800" dirty="0"/>
              <a:t>, </a:t>
            </a:r>
            <a:r>
              <a:rPr lang="ko-KR" altLang="en-US" sz="2800" dirty="0"/>
              <a:t>단순 반복업무와 프로그래밍의 전망으로 여행사를 퇴사하고</a:t>
            </a:r>
            <a:r>
              <a:rPr lang="en-US" altLang="ko-KR" sz="2800" dirty="0"/>
              <a:t>, </a:t>
            </a:r>
            <a:r>
              <a:rPr lang="ko-KR" altLang="en-US" sz="2800" dirty="0"/>
              <a:t>대학교에서 코딩과 관련된 강의나 관련 영상을 통해 공부하며 대학을 졸업하였습니다</a:t>
            </a:r>
            <a:r>
              <a:rPr lang="en-US" altLang="ko-KR" sz="2800" dirty="0"/>
              <a:t>.</a:t>
            </a:r>
            <a:br>
              <a:rPr lang="ko-KR" altLang="en-US" sz="2800" dirty="0"/>
            </a:b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395536" y="332656"/>
            <a:ext cx="33359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Introduce</a:t>
            </a:r>
            <a:endParaRPr lang="en-US" altLang="ko-K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7170" name="Picture 2" descr="IT ì»´í¨í°ì ë°ì ì ì´ëê¹ì§ì¼ê¹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783857"/>
            <a:ext cx="2816152" cy="28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3390156" y="4456820"/>
            <a:ext cx="2090786" cy="108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2" name="Picture 4" descr="ë¹íê¸° ìì ìì¹/ê¸°ë´ìì ìì¹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29" y="4051190"/>
            <a:ext cx="3435192" cy="22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514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‘</a:t>
            </a:r>
            <a:r>
              <a:rPr lang="ko-KR" altLang="en-US" dirty="0"/>
              <a:t>알고리즘을 활용한 </a:t>
            </a:r>
            <a:r>
              <a:rPr lang="en-US" altLang="ko-KR" dirty="0"/>
              <a:t>AI </a:t>
            </a:r>
            <a:r>
              <a:rPr lang="ko-KR" altLang="en-US" dirty="0"/>
              <a:t>개발전문가 양성과정＇을 수강하게 되었고</a:t>
            </a:r>
            <a:r>
              <a:rPr lang="en-US" altLang="ko-KR" dirty="0"/>
              <a:t>, Python, JAVA </a:t>
            </a:r>
            <a:r>
              <a:rPr lang="ko-KR" altLang="en-US" dirty="0"/>
              <a:t>등 프로그래밍 언어를</a:t>
            </a:r>
            <a:r>
              <a:rPr lang="en-US" altLang="ko-KR" dirty="0"/>
              <a:t> </a:t>
            </a:r>
            <a:r>
              <a:rPr lang="ko-KR" altLang="en-US" dirty="0"/>
              <a:t>배웠고 교육을 수료한 이후 취업과정에서 </a:t>
            </a:r>
            <a:r>
              <a:rPr lang="en-US" altLang="ko-KR" dirty="0"/>
              <a:t>Python</a:t>
            </a:r>
            <a:r>
              <a:rPr lang="ko-KR" altLang="en-US" dirty="0"/>
              <a:t>보다 </a:t>
            </a:r>
            <a:r>
              <a:rPr lang="en-US" altLang="ko-KR" dirty="0"/>
              <a:t>JAVA, DB </a:t>
            </a:r>
            <a:r>
              <a:rPr lang="ko-KR" altLang="en-US" dirty="0"/>
              <a:t>등 다른 분야가 더 필요하다 판단하였습니다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95536" y="332656"/>
            <a:ext cx="33359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Introduce</a:t>
            </a:r>
            <a:endParaRPr lang="en-US" altLang="ko-K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AutoShape 4" descr="pyth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7414" name="Picture 6" descr="pyth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38650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 descr="mysql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657650"/>
            <a:ext cx="2436693" cy="125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0" name="Picture 1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218992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39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현재는 정보처리기사를 준비하였고 필기에 합격하여 실기시험을 준비하고 있습니다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395536" y="332656"/>
            <a:ext cx="33359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Introduce</a:t>
            </a:r>
            <a:endParaRPr lang="en-US" altLang="ko-K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AutoShape 4" descr="pyth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8436" name="Picture 4" descr="2019 ì ë³´ì²ë¦¬ê¸°ì¬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52936"/>
            <a:ext cx="76200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83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endParaRPr lang="en-US" altLang="ko-KR" b="0" baseline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b="0" baseline="0" dirty="0">
                <a:solidFill>
                  <a:schemeClr val="tx1"/>
                </a:solidFill>
              </a:rPr>
              <a:t>CNN</a:t>
            </a:r>
            <a:r>
              <a:rPr lang="ko-KR" altLang="en-US" b="0" baseline="0" dirty="0">
                <a:solidFill>
                  <a:schemeClr val="tx1"/>
                </a:solidFill>
              </a:rPr>
              <a:t>기반 </a:t>
            </a:r>
            <a:r>
              <a:rPr lang="en-US" altLang="ko-KR" b="0" baseline="0" dirty="0">
                <a:solidFill>
                  <a:schemeClr val="tx1"/>
                </a:solidFill>
              </a:rPr>
              <a:t>-</a:t>
            </a:r>
            <a:r>
              <a:rPr lang="ko-KR" altLang="en-US" b="0" baseline="0" dirty="0">
                <a:solidFill>
                  <a:schemeClr val="tx1"/>
                </a:solidFill>
              </a:rPr>
              <a:t> </a:t>
            </a:r>
            <a:r>
              <a:rPr lang="en-US" altLang="ko-KR" b="0" baseline="0" dirty="0" err="1">
                <a:solidFill>
                  <a:schemeClr val="tx1"/>
                </a:solidFill>
              </a:rPr>
              <a:t>Incenption</a:t>
            </a:r>
            <a:r>
              <a:rPr lang="ko-KR" altLang="en-US" b="0" baseline="0" dirty="0">
                <a:solidFill>
                  <a:schemeClr val="tx1"/>
                </a:solidFill>
              </a:rPr>
              <a:t>을 활용한 이미지 분석 프로그</a:t>
            </a:r>
            <a:r>
              <a:rPr lang="ko-KR" altLang="en-US" dirty="0"/>
              <a:t>램 </a:t>
            </a:r>
            <a:r>
              <a:rPr lang="en-US" altLang="ko-KR" dirty="0"/>
              <a:t>(Super Fruit)</a:t>
            </a:r>
            <a:endParaRPr lang="en-US" altLang="ko-KR" b="0" baseline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baseline="0" dirty="0">
                <a:solidFill>
                  <a:schemeClr val="tx1"/>
                </a:solidFill>
              </a:rPr>
              <a:t>전체적인 구성요소와 작동방법</a:t>
            </a:r>
            <a:endParaRPr lang="en-US" altLang="ko-KR" b="0" baseline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0" baseline="0" dirty="0">
                <a:solidFill>
                  <a:schemeClr val="tx1"/>
                </a:solidFill>
              </a:rPr>
              <a:t>Retrain</a:t>
            </a:r>
            <a:r>
              <a:rPr lang="en-US" altLang="ko-KR" b="0" dirty="0">
                <a:solidFill>
                  <a:schemeClr val="tx1"/>
                </a:solidFill>
              </a:rPr>
              <a:t> </a:t>
            </a:r>
            <a:r>
              <a:rPr lang="ko-KR" altLang="en-US" b="0" dirty="0">
                <a:solidFill>
                  <a:schemeClr val="tx1"/>
                </a:solidFill>
              </a:rPr>
              <a:t>부분</a:t>
            </a:r>
            <a:endParaRPr lang="en-US" altLang="ko-KR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dirty="0"/>
              <a:t>Predict </a:t>
            </a:r>
            <a:r>
              <a:rPr lang="ko-KR" altLang="en-US" dirty="0"/>
              <a:t>부분</a:t>
            </a:r>
            <a:endParaRPr lang="en-US" altLang="ko-KR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altLang="ko-KR" b="0" baseline="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544" y="332656"/>
            <a:ext cx="2488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Project</a:t>
            </a:r>
            <a:endParaRPr lang="en-US" altLang="ko-K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400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0" baseline="0" dirty="0">
                <a:solidFill>
                  <a:schemeClr val="tx1"/>
                </a:solidFill>
              </a:rPr>
              <a:t>Super</a:t>
            </a:r>
            <a:r>
              <a:rPr lang="en-US" altLang="ko-KR" b="0" dirty="0">
                <a:solidFill>
                  <a:schemeClr val="tx1"/>
                </a:solidFill>
              </a:rPr>
              <a:t> Fruit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Convolution Neural Network(</a:t>
            </a:r>
            <a:r>
              <a:rPr lang="ko-KR" altLang="en-US" sz="2000" dirty="0"/>
              <a:t>이하 </a:t>
            </a:r>
            <a:r>
              <a:rPr lang="en-US" altLang="ko-KR" sz="2000" dirty="0"/>
              <a:t>CNN)</a:t>
            </a:r>
            <a:r>
              <a:rPr lang="ko-KR" altLang="en-US" sz="2000" dirty="0"/>
              <a:t>을 기반으로 한 </a:t>
            </a:r>
            <a:r>
              <a:rPr lang="en-US" altLang="ko-KR" sz="2000" dirty="0"/>
              <a:t>Inception module</a:t>
            </a:r>
            <a:r>
              <a:rPr lang="ko-KR" altLang="en-US" sz="2000" dirty="0"/>
              <a:t>은 </a:t>
            </a:r>
            <a:r>
              <a:rPr lang="ko-KR" altLang="en-US" sz="2000" dirty="0" err="1"/>
              <a:t>합성곱</a:t>
            </a:r>
            <a:r>
              <a:rPr lang="ko-KR" altLang="en-US" sz="2000" dirty="0"/>
              <a:t> 단계 이전에 전처리 과정을 통해 연산의 개수를 줄여주고</a:t>
            </a:r>
            <a:r>
              <a:rPr lang="en-US" altLang="ko-KR" sz="2000" dirty="0"/>
              <a:t>, </a:t>
            </a:r>
            <a:r>
              <a:rPr lang="ko-KR" altLang="en-US" sz="2000" dirty="0"/>
              <a:t>중간단계의 결과가 다음단계의 시작점이 되어 점차 깊어지게 </a:t>
            </a:r>
            <a:r>
              <a:rPr lang="ko-KR" altLang="en-US" sz="2000" dirty="0" err="1"/>
              <a:t>되어고</a:t>
            </a:r>
            <a:r>
              <a:rPr lang="ko-KR" altLang="en-US" sz="2000" dirty="0"/>
              <a:t> 자기자신을 다시 </a:t>
            </a:r>
            <a:r>
              <a:rPr lang="ko-KR" altLang="en-US" sz="2000" dirty="0" err="1"/>
              <a:t>인셉션시키는</a:t>
            </a:r>
            <a:r>
              <a:rPr lang="ko-KR" altLang="en-US" sz="2000" dirty="0"/>
              <a:t> 과정을 반복하여 기하급수적으로 많아지게 되는 </a:t>
            </a:r>
            <a:r>
              <a:rPr lang="en-US" altLang="ko-KR" sz="2000" dirty="0"/>
              <a:t>CNN</a:t>
            </a:r>
            <a:r>
              <a:rPr lang="ko-KR" altLang="en-US" sz="2000" dirty="0"/>
              <a:t>을 보완하면서</a:t>
            </a:r>
            <a:r>
              <a:rPr lang="en-US" altLang="ko-KR" sz="2000" dirty="0"/>
              <a:t>, </a:t>
            </a:r>
            <a:r>
              <a:rPr lang="ko-KR" altLang="en-US" sz="2000" dirty="0"/>
              <a:t>입력된 이미지의 특징을 찾아내 결과값을 저장하는 </a:t>
            </a:r>
            <a:r>
              <a:rPr lang="en-US" altLang="ko-KR" sz="2000" dirty="0"/>
              <a:t>retrain</a:t>
            </a:r>
            <a:r>
              <a:rPr lang="ko-KR" altLang="en-US" sz="2000" dirty="0"/>
              <a:t>부분과</a:t>
            </a:r>
            <a:r>
              <a:rPr lang="en-US" altLang="ko-KR" sz="2000" dirty="0"/>
              <a:t> </a:t>
            </a:r>
            <a:r>
              <a:rPr lang="ko-KR" altLang="en-US" sz="2000" dirty="0"/>
              <a:t>학습된 결과들을 기준으로 새로운 이미지 데이터를 받아 특징을 비교하여 가장 유사한 값을 출력하는 </a:t>
            </a:r>
            <a:r>
              <a:rPr lang="en-US" altLang="ko-KR" sz="2000" dirty="0"/>
              <a:t>predict </a:t>
            </a:r>
            <a:r>
              <a:rPr lang="ko-KR" altLang="en-US" sz="2000" dirty="0"/>
              <a:t>부분이 있습니다</a:t>
            </a:r>
            <a:endParaRPr lang="en-US" altLang="ko-KR" sz="2000" baseline="0" dirty="0"/>
          </a:p>
        </p:txBody>
      </p:sp>
      <p:sp>
        <p:nvSpPr>
          <p:cNvPr id="4" name="직사각형 3"/>
          <p:cNvSpPr/>
          <p:nvPr/>
        </p:nvSpPr>
        <p:spPr>
          <a:xfrm>
            <a:off x="467544" y="332656"/>
            <a:ext cx="2488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Project</a:t>
            </a:r>
            <a:endParaRPr lang="en-US" altLang="ko-K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428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nn inception module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3078"/>
            <a:ext cx="9001000" cy="399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67544" y="332656"/>
            <a:ext cx="2488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Project</a:t>
            </a:r>
            <a:endParaRPr lang="en-US" altLang="ko-K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6468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570</Words>
  <Application>Microsoft Office PowerPoint</Application>
  <PresentationFormat>화면 슬라이드 쇼(4:3)</PresentationFormat>
  <Paragraphs>75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Wingdings</vt:lpstr>
      <vt:lpstr>Office 테마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- END 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효빈 김</cp:lastModifiedBy>
  <cp:revision>18</cp:revision>
  <dcterms:created xsi:type="dcterms:W3CDTF">2019-06-03T05:49:01Z</dcterms:created>
  <dcterms:modified xsi:type="dcterms:W3CDTF">2019-06-03T16:27:59Z</dcterms:modified>
</cp:coreProperties>
</file>