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1" r:id="rId12"/>
  </p:sldMasterIdLst>
  <p:sldIdLst>
    <p:sldId id="268" r:id="rId14"/>
    <p:sldId id="272" r:id="rId15"/>
    <p:sldId id="269" r:id="rId16"/>
    <p:sldId id="273" r:id="rId17"/>
    <p:sldId id="274" r:id="rId18"/>
    <p:sldId id="275" r:id="rId19"/>
    <p:sldId id="276" r:id="rId20"/>
    <p:sldId id="280" r:id="rId21"/>
    <p:sldId id="277" r:id="rId22"/>
    <p:sldId id="281" r:id="rId23"/>
    <p:sldId id="278" r:id="rId24"/>
    <p:sldId id="279" r:id="rId25"/>
    <p:sldId id="282" r:id="rId26"/>
    <p:sldId id="283" r:id="rId27"/>
    <p:sldId id="284" r:id="rId28"/>
    <p:sldId id="288" r:id="rId29"/>
    <p:sldId id="285" r:id="rId30"/>
    <p:sldId id="286" r:id="rId31"/>
    <p:sldId id="287" r:id="rId32"/>
    <p:sldId id="289" r:id="rId33"/>
    <p:sldId id="27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5" userDrawn="1">
          <p15:clr>
            <a:srgbClr val="A4A3A4"/>
          </p15:clr>
        </p15:guide>
        <p15:guide id="1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516" y="108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slide" Target="slides/slide18.xml"></Relationship><Relationship Id="rId32" Type="http://schemas.openxmlformats.org/officeDocument/2006/relationships/slide" Target="slides/slide19.xml"></Relationship><Relationship Id="rId33" Type="http://schemas.openxmlformats.org/officeDocument/2006/relationships/slide" Target="slides/slide20.xml"></Relationship><Relationship Id="rId34" Type="http://schemas.openxmlformats.org/officeDocument/2006/relationships/slide" Target="slides/slide21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hyperlink" Target="https://github.com/Kim-HyunSeung/RaspBerry" TargetMode="External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6327422241.png"></Relationship><Relationship Id="rId3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4628327491.png"></Relationship><Relationship Id="rId3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314632358467.png"></Relationship><Relationship Id="rId4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912602346334.png"></Relationship><Relationship Id="rId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768572476500.png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28852599169.png"></Relationship><Relationship Id="rId3" Type="http://schemas.openxmlformats.org/officeDocument/2006/relationships/image" Target="../media/fImage126752605724.png"></Relationship><Relationship Id="rId4" Type="http://schemas.openxmlformats.org/officeDocument/2006/relationships/image" Target="../media/fImage304642611478.png"></Relationship><Relationship Id="rId5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551523389358.png"></Relationship><Relationship Id="rId3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69422956962.png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357243104464.png"></Relationship><Relationship Id="rId3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446083235705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495775541.jpeg"></Relationship><Relationship Id="rId4" Type="http://schemas.openxmlformats.org/officeDocument/2006/relationships/image" Target="../media/fImage6076598467.png"></Relationship><Relationship Id="rId5" Type="http://schemas.openxmlformats.org/officeDocument/2006/relationships/image" Target="../media/fImage41794636334.png"></Relationship><Relationship Id="rId6" Type="http://schemas.openxmlformats.org/officeDocument/2006/relationships/image" Target="../media/fImage23945666500.png"></Relationship><Relationship Id="rId7" Type="http://schemas.openxmlformats.org/officeDocument/2006/relationships/image" Target="../media/fImage28546779169.png"></Relationship><Relationship Id="rId8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67433518145.png"></Relationship><Relationship Id="rId3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973432615724.png"></Relationship><Relationship Id="rId3" Type="http://schemas.openxmlformats.org/officeDocument/2006/relationships/image" Target="../media/fImage3654242631478.png"></Relationship><Relationship Id="rId4" Type="http://schemas.openxmlformats.org/officeDocument/2006/relationships/image" Target="../media/fImage857592679358.png"></Relationship><Relationship Id="rId5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10482856962.png"></Relationship><Relationship Id="rId3" Type="http://schemas.openxmlformats.org/officeDocument/2006/relationships/image" Target="../media/fImage519132874464.pn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51583025705.pn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75723518145.png"></Relationship><Relationship Id="rId3" Type="http://schemas.openxmlformats.org/officeDocument/2006/relationships/image" Target="../media/fImage129543523281.png"></Relationship><Relationship Id="rId4" Type="http://schemas.openxmlformats.org/officeDocument/2006/relationships/image" Target="../media/fImage50753536827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17613159961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4643755" y="1877695"/>
            <a:ext cx="3022600" cy="6756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14999"/>
              </a:lnSpc>
              <a:buFontTx/>
              <a:buNone/>
            </a:pPr>
            <a:endParaRPr lang="ko-KR" altLang="en-US" sz="33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4991100" y="2680970"/>
            <a:ext cx="221361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W</a:t>
            </a:r>
            <a:r>
              <a:rPr lang="ko-KR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eb</a:t>
            </a:r>
            <a:r>
              <a:rPr lang="ko-KR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erver</a:t>
            </a:r>
            <a:r>
              <a:rPr lang="ko-KR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Project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 rot="0">
            <a:off x="10053320" y="5959475"/>
            <a:ext cx="1033145" cy="2305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9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작성자</a:t>
            </a:r>
            <a:r>
              <a:rPr lang="ko-KR" altLang="ko-KR" sz="9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9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: 김현승</a:t>
            </a:r>
            <a:endParaRPr lang="ko-KR" altLang="en-US" sz="900" cap="none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6675120" y="5698490"/>
            <a:ext cx="4633595" cy="2603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Kim-HyunSeung/RaspBerry: 라즈베리파이를 이용한 다중통신 및 실습 (github.com)</a:t>
            </a:r>
            <a:endParaRPr lang="ko-KR" altLang="en-US" sz="1000" cap="none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텍스트 상자 1"/>
          <p:cNvSpPr txBox="1">
            <a:spLocks/>
          </p:cNvSpPr>
          <p:nvPr/>
        </p:nvSpPr>
        <p:spPr>
          <a:xfrm rot="0">
            <a:off x="5088890" y="2212975"/>
            <a:ext cx="213360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 i="0" b="1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pple SD Gothic Neo" charset="0"/>
              </a:rPr>
              <a:t>Raspberry</a:t>
            </a:r>
            <a:r>
              <a:rPr sz="2400" i="0" b="1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pple SD Gothic Neo" charset="0"/>
              </a:rPr>
              <a:t> </a:t>
            </a:r>
            <a:r>
              <a:rPr sz="2400" i="0" b="1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pple SD Gothic Neo" charset="0"/>
              </a:rPr>
              <a:t>Pi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5360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주요 코드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 txBox="1">
            <a:spLocks/>
          </p:cNvSpPr>
          <p:nvPr/>
        </p:nvSpPr>
        <p:spPr>
          <a:xfrm rot="0">
            <a:off x="8251190" y="3131185"/>
            <a:ext cx="2482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온도,습도,날짜를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1초마다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출력하여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DB에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값을 저장시킨다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3810" y="1877060"/>
            <a:ext cx="6580505" cy="3708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472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 화면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>
            <a:off x="1584325" y="4678045"/>
            <a:ext cx="87731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	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  Maria DB 창을 실행시킨 후, 조회문을 통해 테이블에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		  온도,습도,날짜 값이 들어가는지 확인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1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9365" y="1689100"/>
            <a:ext cx="6402070" cy="2810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472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 화면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 rot="0">
            <a:off x="1848485" y="5347970"/>
            <a:ext cx="87731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지정한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IP와 Port 주소로 웹서버와 연결 및 데이터 베이스에 저장된 값들이 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정상적으로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출력되는지 확인.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5" descr="C:/Users/admin/AppData/Roaming/PolarisOffice/ETemp/11848_12359944/fImage3146323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2170" y="1688465"/>
            <a:ext cx="7007225" cy="35560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5360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주요 코드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 txBox="1">
            <a:spLocks/>
          </p:cNvSpPr>
          <p:nvPr/>
        </p:nvSpPr>
        <p:spPr>
          <a:xfrm>
            <a:off x="8620760" y="3102610"/>
            <a:ext cx="248221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출력된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웹페이지에CSS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및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받아온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값들이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정상적으로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출력되는지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확인.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7135" y="1942465"/>
            <a:ext cx="7187565" cy="3971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5360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실행 화면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 rot="0">
            <a:off x="8073390" y="2461895"/>
            <a:ext cx="283972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App.py를 실행키시면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처음으로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나타나는 웹의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로그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인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화면.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로그인이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실패하면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실패내역을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DB에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받아와서 웹에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보여지게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함.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7" descr="C:/Users/admin/AppData/Roaming/PolarisOffice/ETemp/11848_12359944/fImage176857247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1866900"/>
            <a:ext cx="6398895" cy="4010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536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 코드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 rot="0">
            <a:off x="8073390" y="2461895"/>
            <a:ext cx="283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0940" y="1685290"/>
            <a:ext cx="6762115" cy="956310"/>
          </a:xfrm>
          <a:prstGeom prst="rect"/>
          <a:noFill/>
        </p:spPr>
      </p:pic>
      <p:pic>
        <p:nvPicPr>
          <p:cNvPr id="22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3960" y="2778125"/>
            <a:ext cx="3427730" cy="1325245"/>
          </a:xfrm>
          <a:prstGeom prst="rect"/>
          <a:noFill/>
        </p:spPr>
      </p:pic>
      <p:pic>
        <p:nvPicPr>
          <p:cNvPr id="23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7135" y="4257040"/>
            <a:ext cx="6744335" cy="1685290"/>
          </a:xfrm>
          <a:prstGeom prst="rect"/>
          <a:noFill/>
        </p:spPr>
      </p:pic>
      <p:sp>
        <p:nvSpPr>
          <p:cNvPr id="24" name="텍스트 상자 12"/>
          <p:cNvSpPr txBox="1">
            <a:spLocks/>
          </p:cNvSpPr>
          <p:nvPr/>
        </p:nvSpPr>
        <p:spPr>
          <a:xfrm rot="0">
            <a:off x="8300085" y="2867025"/>
            <a:ext cx="25476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입력한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ID 와 PW가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일치하지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않아,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로그인이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실패하였을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경우,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리턴값으로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기존의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home.html로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보냄.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536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 코드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 rot="0">
            <a:off x="8073390" y="2461895"/>
            <a:ext cx="283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>
            <a:off x="1311275" y="4744085"/>
            <a:ext cx="82918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html을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이용한 로그인 페이지 화면 구성.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1275" y="1687195"/>
            <a:ext cx="7498715" cy="28879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5360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실행 화면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 rot="0">
            <a:off x="8073390" y="2461895"/>
            <a:ext cx="283972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로그인이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성공적으로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됬을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때,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이 페이지로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접속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후,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로그인 성공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내역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DB에서 받아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보여준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온습도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화면 버튼을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이용하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온습도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웹페이지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이동할수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있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15" descr="C:/Users/admin/AppData/Roaming/PolarisOffice/ETemp/11848_12359944/fImage36942295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7135" y="2116455"/>
            <a:ext cx="6348095" cy="2816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536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 코드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 rot="0">
            <a:off x="8073390" y="2461895"/>
            <a:ext cx="283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>
            <a:off x="7639685" y="2904490"/>
            <a:ext cx="25476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로그인이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됬을때,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화면을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꾸며주기 위한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html코드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1770" y="2192020"/>
            <a:ext cx="5358130" cy="2647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536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 코드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 rot="0">
            <a:off x="8073390" y="2461895"/>
            <a:ext cx="283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>
            <a:off x="1311275" y="4677410"/>
            <a:ext cx="74707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로그인이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되었을때, 성공한 내역과 페이지를 뛰우는 코드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1275" y="1684020"/>
            <a:ext cx="8196580" cy="27209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16"/>
          <p:cNvSpPr>
            <a:spLocks/>
          </p:cNvSpPr>
          <p:nvPr/>
        </p:nvSpPr>
        <p:spPr>
          <a:xfrm rot="0">
            <a:off x="1818640" y="833755"/>
            <a:ext cx="330708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 spc="6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U</a:t>
            </a:r>
            <a:r>
              <a:rPr lang="ko-KR" altLang="ko-KR" sz="3300" spc="6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sing</a:t>
            </a:r>
            <a:r>
              <a:rPr lang="ko-KR" altLang="ko-KR" sz="3300" spc="6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Tool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도형 17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도형 18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도형 19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도형 20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도형 21"/>
          <p:cNvCxnSpPr/>
          <p:nvPr/>
        </p:nvCxnSpPr>
        <p:spPr>
          <a:xfrm>
            <a:off x="530415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22"/>
          <p:cNvCxnSpPr/>
          <p:nvPr/>
        </p:nvCxnSpPr>
        <p:spPr>
          <a:xfrm>
            <a:off x="530415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/>
          </p:cNvSpPr>
          <p:nvPr/>
        </p:nvSpPr>
        <p:spPr>
          <a:xfrm>
            <a:off x="3402965" y="2825115"/>
            <a:ext cx="2671445" cy="46101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pic>
        <p:nvPicPr>
          <p:cNvPr id="21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9370" y="1687830"/>
            <a:ext cx="2627630" cy="1826895"/>
          </a:xfrm>
          <a:prstGeom prst="rect"/>
          <a:noFill/>
        </p:spPr>
      </p:pic>
      <p:pic>
        <p:nvPicPr>
          <p:cNvPr id="22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1820" y="1689100"/>
            <a:ext cx="2877185" cy="1818005"/>
          </a:xfrm>
          <a:prstGeom prst="rect"/>
          <a:noFill/>
        </p:spPr>
      </p:pic>
      <p:sp>
        <p:nvSpPr>
          <p:cNvPr id="23" name="텍스트 상자 26"/>
          <p:cNvSpPr txBox="1">
            <a:spLocks/>
          </p:cNvSpPr>
          <p:nvPr/>
        </p:nvSpPr>
        <p:spPr>
          <a:xfrm rot="0">
            <a:off x="1817370" y="3636010"/>
            <a:ext cx="17576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R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aspberry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Pi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7"/>
          <p:cNvSpPr txBox="1">
            <a:spLocks/>
          </p:cNvSpPr>
          <p:nvPr/>
        </p:nvSpPr>
        <p:spPr>
          <a:xfrm rot="0">
            <a:off x="5211445" y="3634740"/>
            <a:ext cx="11633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M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ariaDB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43825" y="1689100"/>
            <a:ext cx="2912110" cy="1800225"/>
          </a:xfrm>
          <a:prstGeom prst="rect"/>
          <a:noFill/>
        </p:spPr>
      </p:pic>
      <p:sp>
        <p:nvSpPr>
          <p:cNvPr id="26" name="텍스트 상자 29"/>
          <p:cNvSpPr txBox="1">
            <a:spLocks/>
          </p:cNvSpPr>
          <p:nvPr/>
        </p:nvSpPr>
        <p:spPr>
          <a:xfrm rot="0">
            <a:off x="8918575" y="3637280"/>
            <a:ext cx="11633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L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inux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6210" y="4083050"/>
            <a:ext cx="2662555" cy="1584960"/>
          </a:xfrm>
          <a:prstGeom prst="rect"/>
          <a:noFill/>
        </p:spPr>
      </p:pic>
      <p:sp>
        <p:nvSpPr>
          <p:cNvPr id="28" name="텍스트 상자 31"/>
          <p:cNvSpPr txBox="1">
            <a:spLocks/>
          </p:cNvSpPr>
          <p:nvPr/>
        </p:nvSpPr>
        <p:spPr>
          <a:xfrm rot="0">
            <a:off x="3578225" y="5765165"/>
            <a:ext cx="11633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F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lask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5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05550" y="4083050"/>
            <a:ext cx="2696210" cy="1602740"/>
          </a:xfrm>
          <a:prstGeom prst="rect"/>
          <a:noFill/>
        </p:spPr>
      </p:pic>
      <p:sp>
        <p:nvSpPr>
          <p:cNvPr id="30" name="텍스트 상자 51"/>
          <p:cNvSpPr txBox="1">
            <a:spLocks/>
          </p:cNvSpPr>
          <p:nvPr/>
        </p:nvSpPr>
        <p:spPr>
          <a:xfrm rot="0">
            <a:off x="7112635" y="5758815"/>
            <a:ext cx="15367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V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NC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Server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5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536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 코드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1280" cy="73660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 rot="0">
            <a:off x="8073390" y="2461895"/>
            <a:ext cx="283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>
            <a:off x="1311275" y="4677410"/>
            <a:ext cx="74707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로그아웃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활성화를 시키기 위한 코드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4450" y="1936115"/>
            <a:ext cx="7202805" cy="2186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0430" y="2044065"/>
            <a:ext cx="3021965" cy="7600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33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3300" dirty="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2675" y="833755"/>
            <a:ext cx="3022600" cy="8534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en-US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I</a:t>
            </a:r>
            <a:r>
              <a:rPr lang="en-US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N D E X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4088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088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52"/>
          <p:cNvSpPr txBox="1">
            <a:spLocks/>
          </p:cNvSpPr>
          <p:nvPr/>
        </p:nvSpPr>
        <p:spPr>
          <a:xfrm rot="0">
            <a:off x="2411730" y="1868805"/>
            <a:ext cx="25850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프로젝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트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설명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53"/>
          <p:cNvSpPr txBox="1">
            <a:spLocks/>
          </p:cNvSpPr>
          <p:nvPr/>
        </p:nvSpPr>
        <p:spPr>
          <a:xfrm rot="0">
            <a:off x="2414270" y="3284220"/>
            <a:ext cx="25850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주요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실행화면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54"/>
          <p:cNvSpPr txBox="1">
            <a:spLocks/>
          </p:cNvSpPr>
          <p:nvPr/>
        </p:nvSpPr>
        <p:spPr>
          <a:xfrm rot="0">
            <a:off x="2408555" y="2330450"/>
            <a:ext cx="25850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U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seing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Hardware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55"/>
          <p:cNvSpPr txBox="1">
            <a:spLocks/>
          </p:cNvSpPr>
          <p:nvPr/>
        </p:nvSpPr>
        <p:spPr>
          <a:xfrm rot="0">
            <a:off x="2411095" y="2773045"/>
            <a:ext cx="25850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U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seing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Software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56"/>
          <p:cNvSpPr txBox="1">
            <a:spLocks/>
          </p:cNvSpPr>
          <p:nvPr/>
        </p:nvSpPr>
        <p:spPr>
          <a:xfrm rot="0">
            <a:off x="2408555" y="3726180"/>
            <a:ext cx="25850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실행화면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주요 코드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6922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프로젝트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설명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70"/>
          <p:cNvSpPr txBox="1">
            <a:spLocks/>
          </p:cNvSpPr>
          <p:nvPr/>
        </p:nvSpPr>
        <p:spPr>
          <a:xfrm>
            <a:off x="2834640" y="2152015"/>
            <a:ext cx="6108065" cy="19380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4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라즈베리파이</a:t>
            </a:r>
            <a:r>
              <a:rPr lang="ko-KR" sz="24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내에 있는 마리아 DB에 </a:t>
            </a:r>
            <a:r>
              <a:rPr lang="ko-KR" sz="24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온습도</a:t>
            </a:r>
            <a:r>
              <a:rPr lang="ko-KR" sz="24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센서를 이용한 온도 및 습도값을 </a:t>
            </a:r>
            <a:r>
              <a:rPr lang="ko-KR" sz="24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저장</a:t>
            </a:r>
            <a:r>
              <a:rPr lang="ko-KR" sz="24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후, 웹 플라스크를 이용한 웹서버로 </a:t>
            </a:r>
            <a:r>
              <a:rPr lang="ko-KR" sz="24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온도</a:t>
            </a:r>
            <a:r>
              <a:rPr lang="ko-KR" sz="24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및 습도값을 전달 후, 웹페이지 로그인 </a:t>
            </a:r>
            <a:r>
              <a:rPr lang="ko-KR" sz="24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여부에따라</a:t>
            </a:r>
            <a:r>
              <a:rPr lang="ko-KR" sz="24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실시간 온도 및 습도를 표현.</a:t>
            </a:r>
            <a:endParaRPr lang="ko-KR" altLang="en-US" sz="24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96"/>
          <p:cNvSpPr>
            <a:spLocks/>
          </p:cNvSpPr>
          <p:nvPr/>
        </p:nvSpPr>
        <p:spPr>
          <a:xfrm rot="0">
            <a:off x="1210945" y="833755"/>
            <a:ext cx="351472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Usi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ng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HardWare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도형 97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도형 98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도형 99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도형 10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도형 101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02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3175" y="2273300"/>
            <a:ext cx="3178810" cy="2169795"/>
          </a:xfrm>
          <a:prstGeom prst="rect"/>
          <a:noFill/>
        </p:spPr>
      </p:pic>
      <p:pic>
        <p:nvPicPr>
          <p:cNvPr id="20" name="그림 1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87315" y="2527935"/>
            <a:ext cx="1736090" cy="1537970"/>
          </a:xfrm>
          <a:prstGeom prst="rect"/>
          <a:noFill/>
        </p:spPr>
      </p:pic>
      <p:sp>
        <p:nvSpPr>
          <p:cNvPr id="21" name="텍스트 상자 141"/>
          <p:cNvSpPr txBox="1">
            <a:spLocks/>
          </p:cNvSpPr>
          <p:nvPr/>
        </p:nvSpPr>
        <p:spPr>
          <a:xfrm rot="0">
            <a:off x="1942465" y="4376420"/>
            <a:ext cx="2226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R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aspberry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Pi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142"/>
          <p:cNvSpPr txBox="1">
            <a:spLocks/>
          </p:cNvSpPr>
          <p:nvPr/>
        </p:nvSpPr>
        <p:spPr>
          <a:xfrm rot="0">
            <a:off x="5447665" y="4353560"/>
            <a:ext cx="12122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D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HT-11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1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7350" y="2499360"/>
            <a:ext cx="1679575" cy="1565910"/>
          </a:xfrm>
          <a:prstGeom prst="rect"/>
          <a:noFill/>
        </p:spPr>
      </p:pic>
      <p:sp>
        <p:nvSpPr>
          <p:cNvPr id="24" name="텍스트 상자 144"/>
          <p:cNvSpPr txBox="1">
            <a:spLocks/>
          </p:cNvSpPr>
          <p:nvPr/>
        </p:nvSpPr>
        <p:spPr>
          <a:xfrm rot="0">
            <a:off x="8148955" y="4378325"/>
            <a:ext cx="14592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브레드보드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472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Usi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ng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SoftWare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1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69415" y="1952625"/>
            <a:ext cx="3745230" cy="3122295"/>
          </a:xfrm>
          <a:prstGeom prst="rect"/>
          <a:noFill/>
        </p:spPr>
      </p:pic>
      <p:sp>
        <p:nvSpPr>
          <p:cNvPr id="26" name="텍스트 상자 148"/>
          <p:cNvSpPr txBox="1">
            <a:spLocks/>
          </p:cNvSpPr>
          <p:nvPr/>
        </p:nvSpPr>
        <p:spPr>
          <a:xfrm rot="0">
            <a:off x="2867025" y="5243830"/>
            <a:ext cx="8591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L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ux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1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4705" y="1951990"/>
            <a:ext cx="4507230" cy="3103880"/>
          </a:xfrm>
          <a:prstGeom prst="rect"/>
          <a:noFill/>
        </p:spPr>
      </p:pic>
      <p:sp>
        <p:nvSpPr>
          <p:cNvPr id="28" name="텍스트 상자 150"/>
          <p:cNvSpPr txBox="1">
            <a:spLocks/>
          </p:cNvSpPr>
          <p:nvPr/>
        </p:nvSpPr>
        <p:spPr>
          <a:xfrm rot="0">
            <a:off x="7588250" y="5240020"/>
            <a:ext cx="14852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V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NC</a:t>
            </a:r>
            <a:r>
              <a:rPr 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Server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472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 화면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4475" y="1821815"/>
            <a:ext cx="9163685" cy="2648585"/>
          </a:xfrm>
          <a:prstGeom prst="rect"/>
          <a:noFill/>
        </p:spPr>
      </p:pic>
      <p:sp>
        <p:nvSpPr>
          <p:cNvPr id="20" name="텍스트 상자 153"/>
          <p:cNvSpPr txBox="1">
            <a:spLocks/>
          </p:cNvSpPr>
          <p:nvPr/>
        </p:nvSpPr>
        <p:spPr>
          <a:xfrm>
            <a:off x="1518285" y="4687570"/>
            <a:ext cx="87731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App.py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파일을 실행시켜 웹서버를 실행.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472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 코드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8240" y="1691640"/>
            <a:ext cx="5718175" cy="1232535"/>
          </a:xfrm>
          <a:prstGeom prst="rect"/>
          <a:noFill/>
        </p:spPr>
      </p:pic>
      <p:pic>
        <p:nvPicPr>
          <p:cNvPr id="22" name="그림 1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8875" y="3027045"/>
            <a:ext cx="5717540" cy="1538605"/>
          </a:xfrm>
          <a:prstGeom prst="rect"/>
          <a:noFill/>
        </p:spPr>
      </p:pic>
      <p:pic>
        <p:nvPicPr>
          <p:cNvPr id="23" name="그림 16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6970" y="4693285"/>
            <a:ext cx="5719445" cy="829310"/>
          </a:xfrm>
          <a:prstGeom prst="rect"/>
          <a:noFill/>
        </p:spPr>
      </p:pic>
      <p:sp>
        <p:nvSpPr>
          <p:cNvPr id="24" name="텍스트 상자 164"/>
          <p:cNvSpPr txBox="1">
            <a:spLocks/>
          </p:cNvSpPr>
          <p:nvPr/>
        </p:nvSpPr>
        <p:spPr>
          <a:xfrm>
            <a:off x="7149465" y="3131185"/>
            <a:ext cx="35661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App.py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실행시켰을때, DB랑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연동도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같이 시키고, 웹페이지에 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보여줄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html 파일을 불러옴.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210945" y="833755"/>
            <a:ext cx="351472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주요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30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실행 화면</a:t>
            </a:r>
            <a:endParaRPr lang="ko-KR" altLang="en-US" sz="330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>
            <a:off x="1518285" y="4687570"/>
            <a:ext cx="87731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Dht11.py 파일을 실행시켜 온도, 습도, 날짜가 정상적으로 출력되는지 확인.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18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출력된 값들이 정상적으로 DB에 들어가는지 확인</a:t>
            </a:r>
            <a:endParaRPr lang="ko-KR" altLang="en-US" sz="1800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1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9570" y="1589405"/>
            <a:ext cx="8649335" cy="2962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23</Paragraphs>
  <Words>73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torlrha7</dc:creator>
  <cp:lastModifiedBy>torlrha7</cp:lastModifiedBy>
  <dc:title>dark album</dc:title>
  <cp:version>9.104.151.49087</cp:version>
</cp:coreProperties>
</file>