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241" autoAdjust="0"/>
  </p:normalViewPr>
  <p:slideViewPr>
    <p:cSldViewPr snapToGrid="0" snapToObjects="1">
      <p:cViewPr varScale="1">
        <p:scale>
          <a:sx n="107" d="100"/>
          <a:sy n="107" d="100"/>
        </p:scale>
        <p:origin x="84" y="132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4608" y="102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2023-02-08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2023-02-08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2023-02-08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2023-02-08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 dirty="0">
                <a:solidFill>
                  <a:schemeClr val="bg1"/>
                </a:solidFill>
              </a:rPr>
              <a:t>MES </a:t>
            </a:r>
            <a:r>
              <a:rPr lang="ko-KR" altLang="en-US" sz="4800" dirty="0">
                <a:solidFill>
                  <a:schemeClr val="bg1"/>
                </a:solidFill>
              </a:rPr>
              <a:t>포트폴리오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MES</a:t>
            </a:r>
            <a:r>
              <a:rPr lang="ko-KR" altLang="en-US" sz="2400" dirty="0">
                <a:solidFill>
                  <a:schemeClr val="bg1"/>
                </a:solidFill>
              </a:rPr>
              <a:t>시스템에 대한 구축환경 실습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10604-F8D6-8A75-A650-191994B893BB}"/>
              </a:ext>
            </a:extLst>
          </p:cNvPr>
          <p:cNvSpPr txBox="1"/>
          <p:nvPr/>
        </p:nvSpPr>
        <p:spPr>
          <a:xfrm>
            <a:off x="9391797" y="5912882"/>
            <a:ext cx="209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    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김현승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INDEX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1E3A5B-82D8-5772-F4F7-713E5444A146}"/>
              </a:ext>
            </a:extLst>
          </p:cNvPr>
          <p:cNvSpPr txBox="1"/>
          <p:nvPr/>
        </p:nvSpPr>
        <p:spPr>
          <a:xfrm>
            <a:off x="750094" y="1735931"/>
            <a:ext cx="10615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MES </a:t>
            </a:r>
            <a:r>
              <a:rPr lang="ko-KR" altLang="en-US" dirty="0"/>
              <a:t>개요 및 용어 정리</a:t>
            </a:r>
            <a:endParaRPr lang="en-US" altLang="ko-KR" dirty="0"/>
          </a:p>
          <a:p>
            <a:r>
              <a:rPr lang="en-US" altLang="ko-KR" dirty="0"/>
              <a:t>       - MES 4M</a:t>
            </a:r>
          </a:p>
          <a:p>
            <a:r>
              <a:rPr lang="en-US" altLang="ko-KR" dirty="0"/>
              <a:t>       - JIT</a:t>
            </a:r>
          </a:p>
          <a:p>
            <a:r>
              <a:rPr lang="en-US" altLang="ko-KR" dirty="0"/>
              <a:t>       - BOM</a:t>
            </a:r>
          </a:p>
          <a:p>
            <a:r>
              <a:rPr lang="en-US" altLang="ko-KR" dirty="0"/>
              <a:t>       - UPH, UPPH, UPEH</a:t>
            </a:r>
          </a:p>
          <a:p>
            <a:r>
              <a:rPr lang="en-US" altLang="ko-KR" dirty="0"/>
              <a:t>       - TAKT</a:t>
            </a:r>
            <a:r>
              <a:rPr lang="ko-KR" altLang="en-US" dirty="0"/>
              <a:t> </a:t>
            </a:r>
            <a:r>
              <a:rPr lang="en-US" altLang="ko-KR" dirty="0"/>
              <a:t>TIME, CYCLE TIME, LEAD TIME</a:t>
            </a:r>
          </a:p>
          <a:p>
            <a:r>
              <a:rPr lang="en-US" altLang="ko-KR" dirty="0"/>
              <a:t>2. MES </a:t>
            </a:r>
            <a:r>
              <a:rPr lang="ko-KR" altLang="en-US" dirty="0"/>
              <a:t>시스템 목적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en-US" altLang="ko-KR" dirty="0"/>
              <a:t>4. MES </a:t>
            </a:r>
            <a:r>
              <a:rPr lang="ko-KR" altLang="en-US" dirty="0"/>
              <a:t>시스템 기대효과</a:t>
            </a:r>
            <a:endParaRPr lang="en-US" altLang="ko-KR" dirty="0"/>
          </a:p>
          <a:p>
            <a:r>
              <a:rPr lang="en-US" altLang="ko-KR" dirty="0"/>
              <a:t>5. MES TO-BE </a:t>
            </a:r>
            <a:r>
              <a:rPr lang="ko-KR" altLang="en-US" dirty="0"/>
              <a:t>프로세스</a:t>
            </a:r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en-US" altLang="ko-KR" dirty="0"/>
              <a:t>MES </a:t>
            </a:r>
            <a:r>
              <a:rPr lang="ko-KR" altLang="en-US" dirty="0"/>
              <a:t>기능 흐름도</a:t>
            </a:r>
            <a:endParaRPr lang="en-US" altLang="ko-KR" dirty="0"/>
          </a:p>
          <a:p>
            <a:r>
              <a:rPr lang="en-US" altLang="ko-KR" dirty="0"/>
              <a:t>7. MES </a:t>
            </a:r>
            <a:r>
              <a:rPr lang="ko-KR" altLang="en-US" dirty="0"/>
              <a:t>기능 구성도</a:t>
            </a:r>
            <a:endParaRPr lang="en-US" altLang="ko-KR" dirty="0"/>
          </a:p>
          <a:p>
            <a:r>
              <a:rPr lang="en-US" altLang="ko-KR" dirty="0"/>
              <a:t>8. MES </a:t>
            </a:r>
            <a:r>
              <a:rPr lang="ko-KR" altLang="en-US" dirty="0"/>
              <a:t>주요화면</a:t>
            </a:r>
            <a:endParaRPr lang="en-US" altLang="ko-KR" dirty="0"/>
          </a:p>
          <a:p>
            <a:r>
              <a:rPr lang="en-US" altLang="ko-KR" dirty="0"/>
              <a:t>9. MES </a:t>
            </a:r>
            <a:r>
              <a:rPr lang="ko-KR" altLang="en-US" dirty="0"/>
              <a:t>개발 설계서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B241532-3D69-7F1E-6C41-F852C4CA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35" y="448310"/>
            <a:ext cx="6877685" cy="64071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</a:rPr>
              <a:t>MES 시스템 개요</a:t>
            </a:r>
          </a:p>
        </p:txBody>
      </p:sp>
      <p:sp>
        <p:nvSpPr>
          <p:cNvPr id="8" name="텍스트 상자 1"/>
          <p:cNvSpPr txBox="1">
            <a:spLocks/>
          </p:cNvSpPr>
          <p:nvPr/>
        </p:nvSpPr>
        <p:spPr>
          <a:xfrm>
            <a:off x="1068070" y="1809115"/>
            <a:ext cx="10061575" cy="24618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800" u="sng">
                <a:latin typeface="맑은 고딕" charset="0"/>
                <a:ea typeface="맑은 고딕" charset="0"/>
              </a:rPr>
              <a:t>MES 시스템 개요</a:t>
            </a:r>
            <a:endParaRPr lang="ko-KR" altLang="en-US" sz="2800" u="sng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MES(Manufacturing Execution System)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제조현장의 정확한, 실시간 정보 집계 및 분석을 통하여 생산 활동의 필요한 상황에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즉각적이고 유연하게 대응할 수 있는 ‘제조실행시스템’ 으로 특히 제조 프로세스에서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생산성을 향상 시킬 수 있는 이슈인 </a:t>
            </a:r>
            <a:r>
              <a:rPr lang="ko-KR"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4M(Man, Machine, Meterial, Method)</a:t>
            </a:r>
            <a:r>
              <a:rPr lang="ko-KR" sz="1800">
                <a:latin typeface="맑은 고딕" charset="0"/>
                <a:ea typeface="맑은 고딕" charset="0"/>
              </a:rPr>
              <a:t> 을 집중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관리 함으로써, 생산성 향상 및 품질 개선 활동을 장려하고 기업의 부가 가치를 극대화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시켜주는 경영자 지원 시스템이다.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9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F85E1-CE3C-3975-7B5C-42743FE4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35" y="448310"/>
            <a:ext cx="6877685" cy="64071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</a:rPr>
              <a:t>MES 4M</a:t>
            </a:r>
          </a:p>
        </p:txBody>
      </p:sp>
      <p:pic>
        <p:nvPicPr>
          <p:cNvPr id="5" name="그림 4" descr="C:/Users/admin/AppData/Roaming/PolarisOffice/ETemp/1652_23581960/image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1722755"/>
            <a:ext cx="6873875" cy="4065905"/>
          </a:xfrm>
          <a:prstGeom prst="rect">
            <a:avLst/>
          </a:prstGeom>
          <a:noFill/>
        </p:spPr>
      </p:pic>
      <p:sp>
        <p:nvSpPr>
          <p:cNvPr id="6" name="텍스트 상자 2"/>
          <p:cNvSpPr txBox="1">
            <a:spLocks/>
          </p:cNvSpPr>
          <p:nvPr/>
        </p:nvSpPr>
        <p:spPr>
          <a:xfrm>
            <a:off x="947420" y="1619250"/>
            <a:ext cx="996696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제조 활동을 수행하기 위해 필요한 핵심요소(인원, 설비, 재료, 작업방법)이며 4 요소가 균형을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갖추도록 관리 하는 것이 필요.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1.Man(</a:t>
            </a:r>
            <a:r>
              <a:rPr lang="ko-KR" sz="1800">
                <a:latin typeface="맑은 고딕" charset="0"/>
                <a:ea typeface="맑은 고딕" charset="0"/>
              </a:rPr>
              <a:t>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489D4-6CDA-946A-5AF0-C5823A12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EF8D5-B6E9-D5E9-77EB-68162A7B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3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A8A95-0653-8C79-505B-D4299850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E1D1C8-B1DF-4EFD-4CE4-577B786A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22050"/>
            <a:ext cx="12110072" cy="68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6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79B1D-75B8-E6E8-3B62-5A1D2A03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A49591-6DFF-1530-E9B0-8D5A23CA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294" y="0"/>
            <a:ext cx="1225629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D7741-D0B2-799B-6C35-F346EC9D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F10CE-9E4C-7919-F05A-7DEBA5DB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" y="85725"/>
            <a:ext cx="121324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726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8</Pages>
  <Words>191</Words>
  <Characters>0</Characters>
  <Application>Microsoft Office PowerPoint</Application>
  <DocSecurity>0</DocSecurity>
  <PresentationFormat>와이드스크린</PresentationFormat>
  <Lines>0</Lines>
  <Paragraphs>34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Segoe UI</vt:lpstr>
      <vt:lpstr>WelcomeDoc</vt:lpstr>
      <vt:lpstr>MES 포트폴리오</vt:lpstr>
      <vt:lpstr>INDEX</vt:lpstr>
      <vt:lpstr>MES 시스템 개요</vt:lpstr>
      <vt:lpstr>MES 4M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 포트폴리오</dc:title>
  <dc:creator>9916</dc:creator>
  <cp:lastModifiedBy>김 현승</cp:lastModifiedBy>
  <cp:revision>3</cp:revision>
  <dcterms:modified xsi:type="dcterms:W3CDTF">2023-02-08T10:11:51Z</dcterms:modified>
  <cp:version>9.104.151.49087</cp:version>
</cp:coreProperties>
</file>