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2" r:id="rId3"/>
    <p:sldId id="273" r:id="rId4"/>
    <p:sldId id="274" r:id="rId5"/>
    <p:sldId id="275" r:id="rId6"/>
    <p:sldId id="278" r:id="rId7"/>
    <p:sldId id="269" r:id="rId8"/>
    <p:sldId id="268" r:id="rId9"/>
    <p:sldId id="264" r:id="rId10"/>
    <p:sldId id="265" r:id="rId11"/>
    <p:sldId id="266" r:id="rId12"/>
    <p:sldId id="267" r:id="rId13"/>
    <p:sldId id="263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AF868-906F-4D6D-A93A-12CD5B8F9DA8}" v="59" dt="2022-12-27T05:59:58.172"/>
    <p1510:client id="{40A5E72A-55EB-41E8-941C-4FC8734D5C36}" v="28" dt="2022-12-27T06:46:45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승" userId="322c190a25bc9882" providerId="LiveId" clId="{40A5E72A-55EB-41E8-941C-4FC8734D5C36}"/>
    <pc:docChg chg="undo custSel delSld modSld">
      <pc:chgData name="김 현승" userId="322c190a25bc9882" providerId="LiveId" clId="{40A5E72A-55EB-41E8-941C-4FC8734D5C36}" dt="2022-12-27T06:49:07.194" v="482" actId="47"/>
      <pc:docMkLst>
        <pc:docMk/>
      </pc:docMkLst>
      <pc:sldChg chg="addSp delSp modSp mod">
        <pc:chgData name="김 현승" userId="322c190a25bc9882" providerId="LiveId" clId="{40A5E72A-55EB-41E8-941C-4FC8734D5C36}" dt="2022-12-27T06:48:03.151" v="481" actId="20577"/>
        <pc:sldMkLst>
          <pc:docMk/>
          <pc:sldMk cId="0" sldId="274"/>
        </pc:sldMkLst>
        <pc:spChg chg="mod">
          <ac:chgData name="김 현승" userId="322c190a25bc9882" providerId="LiveId" clId="{40A5E72A-55EB-41E8-941C-4FC8734D5C36}" dt="2022-12-27T06:47:11.893" v="467" actId="1076"/>
          <ac:spMkLst>
            <pc:docMk/>
            <pc:sldMk cId="0" sldId="274"/>
            <ac:spMk id="2" creationId="{CEC21F68-B18D-8C92-182B-84D534B6B63B}"/>
          </ac:spMkLst>
        </pc:spChg>
        <pc:spChg chg="mod">
          <ac:chgData name="김 현승" userId="322c190a25bc9882" providerId="LiveId" clId="{40A5E72A-55EB-41E8-941C-4FC8734D5C36}" dt="2022-12-27T06:47:09.234" v="466" actId="1076"/>
          <ac:spMkLst>
            <pc:docMk/>
            <pc:sldMk cId="0" sldId="274"/>
            <ac:spMk id="3" creationId="{808B4139-1927-A7FE-A231-37FB01BD61A0}"/>
          </ac:spMkLst>
        </pc:spChg>
        <pc:spChg chg="del mod">
          <ac:chgData name="김 현승" userId="322c190a25bc9882" providerId="LiveId" clId="{40A5E72A-55EB-41E8-941C-4FC8734D5C36}" dt="2022-12-27T06:46:53.203" v="463" actId="478"/>
          <ac:spMkLst>
            <pc:docMk/>
            <pc:sldMk cId="0" sldId="274"/>
            <ac:spMk id="4" creationId="{D3B9CAB3-9EAC-7458-21D0-E67525710046}"/>
          </ac:spMkLst>
        </pc:spChg>
        <pc:spChg chg="add mod">
          <ac:chgData name="김 현승" userId="322c190a25bc9882" providerId="LiveId" clId="{40A5E72A-55EB-41E8-941C-4FC8734D5C36}" dt="2022-12-27T06:46:45.912" v="461"/>
          <ac:spMkLst>
            <pc:docMk/>
            <pc:sldMk cId="0" sldId="274"/>
            <ac:spMk id="5" creationId="{2193F71D-4B09-0326-9F28-9376C03AF0E6}"/>
          </ac:spMkLst>
        </pc:spChg>
        <pc:spChg chg="mod">
          <ac:chgData name="김 현승" userId="322c190a25bc9882" providerId="LiveId" clId="{40A5E72A-55EB-41E8-941C-4FC8734D5C36}" dt="2022-12-27T06:43:01.868" v="25" actId="20577"/>
          <ac:spMkLst>
            <pc:docMk/>
            <pc:sldMk cId="0" sldId="274"/>
            <ac:spMk id="83" creationId="{00000000-0000-0000-0000-000000000000}"/>
          </ac:spMkLst>
        </pc:spChg>
        <pc:spChg chg="mod">
          <ac:chgData name="김 현승" userId="322c190a25bc9882" providerId="LiveId" clId="{40A5E72A-55EB-41E8-941C-4FC8734D5C36}" dt="2022-12-27T06:47:16.348" v="468" actId="1076"/>
          <ac:spMkLst>
            <pc:docMk/>
            <pc:sldMk cId="0" sldId="274"/>
            <ac:spMk id="84" creationId="{00000000-0000-0000-0000-000000000000}"/>
          </ac:spMkLst>
        </pc:spChg>
        <pc:spChg chg="mod">
          <ac:chgData name="김 현승" userId="322c190a25bc9882" providerId="LiveId" clId="{40A5E72A-55EB-41E8-941C-4FC8734D5C36}" dt="2022-12-27T06:48:03.151" v="481" actId="20577"/>
          <ac:spMkLst>
            <pc:docMk/>
            <pc:sldMk cId="0" sldId="274"/>
            <ac:spMk id="88" creationId="{00000000-0000-0000-0000-000000000000}"/>
          </ac:spMkLst>
        </pc:spChg>
        <pc:spChg chg="mod">
          <ac:chgData name="김 현승" userId="322c190a25bc9882" providerId="LiveId" clId="{40A5E72A-55EB-41E8-941C-4FC8734D5C36}" dt="2022-12-27T06:47:21.761" v="469" actId="20577"/>
          <ac:spMkLst>
            <pc:docMk/>
            <pc:sldMk cId="0" sldId="274"/>
            <ac:spMk id="89" creationId="{00000000-0000-0000-0000-000000000000}"/>
          </ac:spMkLst>
        </pc:spChg>
        <pc:spChg chg="del">
          <ac:chgData name="김 현승" userId="322c190a25bc9882" providerId="LiveId" clId="{40A5E72A-55EB-41E8-941C-4FC8734D5C36}" dt="2022-12-27T06:46:50.933" v="462" actId="478"/>
          <ac:spMkLst>
            <pc:docMk/>
            <pc:sldMk cId="0" sldId="274"/>
            <ac:spMk id="90" creationId="{00000000-0000-0000-0000-000000000000}"/>
          </ac:spMkLst>
        </pc:spChg>
      </pc:sldChg>
      <pc:sldChg chg="del">
        <pc:chgData name="김 현승" userId="322c190a25bc9882" providerId="LiveId" clId="{40A5E72A-55EB-41E8-941C-4FC8734D5C36}" dt="2022-12-27T06:49:07.194" v="482" actId="47"/>
        <pc:sldMkLst>
          <pc:docMk/>
          <pc:sldMk cId="0" sldId="276"/>
        </pc:sldMkLst>
      </pc:sldChg>
      <pc:sldChg chg="del">
        <pc:chgData name="김 현승" userId="322c190a25bc9882" providerId="LiveId" clId="{40A5E72A-55EB-41E8-941C-4FC8734D5C36}" dt="2022-12-27T06:49:07.194" v="482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68800-6B5E-4E9F-AAE0-FBC882A815BD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9D1-A58E-48F2-8800-DCC3D8FD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4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721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721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721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721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721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721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721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7216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7216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7216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048F-8B24-B6FA-930D-27EC90AF0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1FA38-2C66-82ED-C286-3A80BA95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03E9A-D8CA-6803-57EE-2EC9B02A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7BBA6-C73A-2EBA-CEA2-E03FB6F8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58A8-0DD1-9222-8C69-AA702AD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76E8-6868-E385-3623-A37CC04E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56A12-66BE-EFD5-DDEA-20948370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1A19C-1B96-7352-C883-B3F0B7E7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EF758-31D6-D954-EE81-391E0C84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C7B7F-29C9-D71A-5818-7FBFA8DF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C12CA-E28A-C04F-76E2-83250281D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0DEA9-1520-4C3D-D0BB-AD329F05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C0F3A-B33B-FF2E-9F57-10EB99F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D5E05-E155-2CAA-5EEA-B7D1BA5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98D46-FDD0-96D1-3EEF-1423C733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2FF65-CBAF-33F4-C1C1-2774ED8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3CC23-A3FE-17BC-BC48-1B963DD6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9B459-3414-3E52-1EF7-285A01D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2D859-3F30-6E4E-9D16-F24B60FA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AD04-3FCA-47DE-6268-9F59EC6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8864-C128-6B1F-7778-8A0A927D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06E04-FCA2-4BBE-7EFB-371DB2C3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089FC-C991-8F8E-2CC7-5B62293C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D7CC7-E52A-4031-1E6F-510C8446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9489F-FB3B-626B-FD3F-D30393E6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5977F-9AA5-2B75-D504-A32ED3F6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802E1-029C-1510-C3DF-1F46DD79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77C7D-DA48-3108-721D-F266A46E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F4CF5-7612-8A98-D9AD-F8336709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C0D95-F83D-811C-A437-7D8569C6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D36B0-142A-A2AF-50AB-1F8F92F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7266-353E-C45D-E873-D815806E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E0315-E94C-8322-2E23-97499A28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8D759-8EF5-0D8C-12B1-559231D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00055-4004-7D9F-D964-A4CAF7C0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7A063-24BC-5FE1-7E4D-CD0B66EEC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EA511-3A3E-6287-4738-57C3188B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B38B8-4011-4E80-908F-E33564E5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5CD53-B5E0-5E1D-ACB9-F4CB2A1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7BE76-CEF0-6501-A8B4-E494D93D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98E8E-3971-892D-9636-B013CAE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46C1E1-9B77-2C0B-3418-7E2F37D5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C86E5-EB2E-8C6B-7F0E-67E6995E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9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96DA01-161A-E8F7-A47D-4E9D00FF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6A4AF-8D61-F4AD-2F8A-AAC51AC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9C354-631E-2318-4DBC-CE70EB1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7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6E4A7-9E5A-2C51-1AED-A1041B9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799C4-5E11-0F19-39DF-2C6F6855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7852E-AED2-A8DE-BC2A-A271409B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D16E2-81F6-A6BC-39FB-14132A6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68EFD-A275-4845-4982-383E013B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8BAB1-4B9B-8C38-085B-7BE8C375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1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BA54-F045-7B75-58D0-C19AABE9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969155-CA79-535E-A68F-AD62C223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B50AF-8B44-4F83-CB70-2A57D64AB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EBC46-8015-0454-F04B-BDE1AD5A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3E901-E475-1430-E41E-135B8764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A88E2-9355-4035-5C7D-55D7C172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2781B-FEA5-3636-9AD1-EBD04056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44179-98F2-B072-8ACD-00FA6DAE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F200A-C643-0862-9D48-6506F95F1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4EFC-EBFE-493F-9767-B69EDD054460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546DB-72F4-EF78-18FA-9CC57F54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4C383-5B66-03F4-193B-837A7A51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19A2-A8F2-41FA-82B3-3FA1C0648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451200" y="3234767"/>
            <a:ext cx="6740800" cy="106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667" b="1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스마트 팩토리 미니프로젝트</a:t>
            </a:r>
            <a:endParaRPr sz="2667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r>
              <a:rPr lang="ko" altLang="en-US" sz="2667" b="1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조 설비 보전 관리 시스템</a:t>
            </a:r>
            <a:endParaRPr sz="2667" b="1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981DF19-593D-1467-87C3-F8BAF1D3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4" y="235852"/>
            <a:ext cx="8327322" cy="1816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313416-6973-F97F-4539-1AD692FB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7" y="1644115"/>
            <a:ext cx="10786775" cy="4707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C7328F-CEE1-169E-B2F7-486FA150B33D}"/>
              </a:ext>
            </a:extLst>
          </p:cNvPr>
          <p:cNvSpPr txBox="1"/>
          <p:nvPr/>
        </p:nvSpPr>
        <p:spPr>
          <a:xfrm>
            <a:off x="8928765" y="149894"/>
            <a:ext cx="2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산출물 설계서</a:t>
            </a:r>
          </a:p>
        </p:txBody>
      </p:sp>
    </p:spTree>
    <p:extLst>
      <p:ext uri="{BB962C8B-B14F-4D97-AF65-F5344CB8AC3E}">
        <p14:creationId xmlns:p14="http://schemas.microsoft.com/office/powerpoint/2010/main" val="355873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B5D0AE-B2BF-00EF-7DE8-CACE3B35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" y="222905"/>
            <a:ext cx="9309529" cy="29674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351ADB-D46F-C8FE-AD3C-CE476CC0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63" y="2367537"/>
            <a:ext cx="9972087" cy="4431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6FC7A-2D78-0046-3BA6-E2A53FA97F67}"/>
              </a:ext>
            </a:extLst>
          </p:cNvPr>
          <p:cNvSpPr txBox="1"/>
          <p:nvPr/>
        </p:nvSpPr>
        <p:spPr>
          <a:xfrm>
            <a:off x="9491309" y="275536"/>
            <a:ext cx="2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산출물 설계서</a:t>
            </a:r>
          </a:p>
        </p:txBody>
      </p:sp>
    </p:spTree>
    <p:extLst>
      <p:ext uri="{BB962C8B-B14F-4D97-AF65-F5344CB8AC3E}">
        <p14:creationId xmlns:p14="http://schemas.microsoft.com/office/powerpoint/2010/main" val="330037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775072-3739-BA49-54D6-68B299EA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" y="52768"/>
            <a:ext cx="8396390" cy="22356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0BA42-3456-8C3B-186A-E9CBB34D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75" y="1444893"/>
            <a:ext cx="10688774" cy="4769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608B7-4106-64C5-1718-DABB1212F677}"/>
              </a:ext>
            </a:extLst>
          </p:cNvPr>
          <p:cNvSpPr txBox="1"/>
          <p:nvPr/>
        </p:nvSpPr>
        <p:spPr>
          <a:xfrm>
            <a:off x="8928765" y="149894"/>
            <a:ext cx="2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산출물 설계서</a:t>
            </a:r>
          </a:p>
        </p:txBody>
      </p:sp>
    </p:spTree>
    <p:extLst>
      <p:ext uri="{BB962C8B-B14F-4D97-AF65-F5344CB8AC3E}">
        <p14:creationId xmlns:p14="http://schemas.microsoft.com/office/powerpoint/2010/main" val="228666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3C3A84-0F9C-5BDC-EA74-0AAC7346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0" y="1108507"/>
            <a:ext cx="4648439" cy="486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81828-B747-092C-2DC9-690EC4092864}"/>
              </a:ext>
            </a:extLst>
          </p:cNvPr>
          <p:cNvSpPr txBox="1"/>
          <p:nvPr/>
        </p:nvSpPr>
        <p:spPr>
          <a:xfrm>
            <a:off x="419960" y="14989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산출물 테이블 기술서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6BB1F3-399C-5D5A-5ED5-5F2673C5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9602"/>
            <a:ext cx="4781796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2FF291-B461-DEB4-80F0-0221CE32C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7" y="903930"/>
            <a:ext cx="6256224" cy="39866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FDE2CC-489E-FB4B-357F-81C65E14953F}"/>
              </a:ext>
            </a:extLst>
          </p:cNvPr>
          <p:cNvCxnSpPr>
            <a:cxnSpLocks/>
          </p:cNvCxnSpPr>
          <p:nvPr/>
        </p:nvCxnSpPr>
        <p:spPr>
          <a:xfrm>
            <a:off x="371475" y="1121569"/>
            <a:ext cx="0" cy="308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4BF087-8BAF-3670-191E-C2CC309AAA75}"/>
              </a:ext>
            </a:extLst>
          </p:cNvPr>
          <p:cNvCxnSpPr>
            <a:cxnSpLocks/>
          </p:cNvCxnSpPr>
          <p:nvPr/>
        </p:nvCxnSpPr>
        <p:spPr>
          <a:xfrm>
            <a:off x="371475" y="4150426"/>
            <a:ext cx="60055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018938A-C057-EDE9-81B9-57C644EE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12" y="2470778"/>
            <a:ext cx="6443157" cy="3855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202332-BBDB-D560-62D5-6B11F5AB5CB1}"/>
              </a:ext>
            </a:extLst>
          </p:cNvPr>
          <p:cNvSpPr txBox="1"/>
          <p:nvPr/>
        </p:nvSpPr>
        <p:spPr>
          <a:xfrm>
            <a:off x="7068556" y="1348580"/>
            <a:ext cx="49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프로그램의 베이스로 사용되는</a:t>
            </a:r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프레임 화면</a:t>
            </a:r>
            <a:r>
              <a:rPr lang="en-US" altLang="ko-KR" dirty="0"/>
              <a:t>(</a:t>
            </a:r>
            <a:r>
              <a:rPr lang="en-US" altLang="ko-KR" dirty="0" err="1"/>
              <a:t>MainForm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AA0DD-D936-1099-2D62-327BA01A11B2}"/>
              </a:ext>
            </a:extLst>
          </p:cNvPr>
          <p:cNvSpPr txBox="1"/>
          <p:nvPr/>
        </p:nvSpPr>
        <p:spPr>
          <a:xfrm>
            <a:off x="0" y="5413265"/>
            <a:ext cx="492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 정보를 조회하고 사용여부를 수정하는</a:t>
            </a:r>
            <a:endParaRPr lang="en-US" altLang="ko-KR" dirty="0"/>
          </a:p>
          <a:p>
            <a:r>
              <a:rPr lang="ko-KR" altLang="en-US" dirty="0"/>
              <a:t>설비 마스터 프로그램 화면</a:t>
            </a:r>
            <a:r>
              <a:rPr lang="en-US" altLang="ko-KR" dirty="0"/>
              <a:t>(Form_List_Form01)</a:t>
            </a:r>
            <a:endParaRPr lang="ko-KR" altLang="en-US" dirty="0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77EC9EFA-2435-D5F1-D4FB-2D073164F349}"/>
              </a:ext>
            </a:extLst>
          </p:cNvPr>
          <p:cNvSpPr/>
          <p:nvPr/>
        </p:nvSpPr>
        <p:spPr>
          <a:xfrm>
            <a:off x="6519463" y="1514693"/>
            <a:ext cx="397868" cy="3141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CB5CFAA-5727-03FD-AC6F-EE0BAC132E79}"/>
              </a:ext>
            </a:extLst>
          </p:cNvPr>
          <p:cNvSpPr/>
          <p:nvPr/>
        </p:nvSpPr>
        <p:spPr>
          <a:xfrm>
            <a:off x="4698980" y="5430951"/>
            <a:ext cx="411829" cy="362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B33E5-7DB1-4A70-8618-4BFB8CDA18F7}"/>
              </a:ext>
            </a:extLst>
          </p:cNvPr>
          <p:cNvSpPr txBox="1"/>
          <p:nvPr/>
        </p:nvSpPr>
        <p:spPr>
          <a:xfrm>
            <a:off x="385059" y="1359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</a:t>
            </a:r>
          </a:p>
        </p:txBody>
      </p:sp>
    </p:spTree>
    <p:extLst>
      <p:ext uri="{BB962C8B-B14F-4D97-AF65-F5344CB8AC3E}">
        <p14:creationId xmlns:p14="http://schemas.microsoft.com/office/powerpoint/2010/main" val="2268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A0E35F8-95F1-8105-C1BE-2385A1A9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" y="1007976"/>
            <a:ext cx="5441843" cy="3461951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1332326-0AED-5C77-A11E-7AB6F86C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00" y="2532422"/>
            <a:ext cx="6193503" cy="3875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BCF3A0-566F-BD26-695D-7B06CE46B1CE}"/>
              </a:ext>
            </a:extLst>
          </p:cNvPr>
          <p:cNvSpPr txBox="1"/>
          <p:nvPr/>
        </p:nvSpPr>
        <p:spPr>
          <a:xfrm>
            <a:off x="6929097" y="1705595"/>
            <a:ext cx="524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현장 설비가 고장이 났을 시 설비 고장 내역을</a:t>
            </a:r>
            <a:endParaRPr lang="en-US" altLang="ko-KR" dirty="0"/>
          </a:p>
          <a:p>
            <a:r>
              <a:rPr lang="ko-KR" altLang="en-US" dirty="0"/>
              <a:t>등록하는 프로그램 화면</a:t>
            </a:r>
            <a:r>
              <a:rPr lang="en-US" altLang="ko-KR" dirty="0"/>
              <a:t>(Form_List_Form03)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CC36B-5476-D769-5251-0B46D063DEA3}"/>
              </a:ext>
            </a:extLst>
          </p:cNvPr>
          <p:cNvSpPr txBox="1"/>
          <p:nvPr/>
        </p:nvSpPr>
        <p:spPr>
          <a:xfrm>
            <a:off x="385059" y="1359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2110D13E-27E3-26B4-C6AC-8059F4B3A553}"/>
              </a:ext>
            </a:extLst>
          </p:cNvPr>
          <p:cNvSpPr/>
          <p:nvPr/>
        </p:nvSpPr>
        <p:spPr>
          <a:xfrm>
            <a:off x="6324018" y="1870681"/>
            <a:ext cx="439750" cy="244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0DF3B-8A1E-663F-F148-A16441F298FD}"/>
              </a:ext>
            </a:extLst>
          </p:cNvPr>
          <p:cNvSpPr txBox="1"/>
          <p:nvPr/>
        </p:nvSpPr>
        <p:spPr>
          <a:xfrm>
            <a:off x="699165" y="5454044"/>
            <a:ext cx="417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 고장 이력을 관리하는 프로그램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화면</a:t>
            </a:r>
            <a:r>
              <a:rPr lang="en-US" altLang="ko-KR" dirty="0"/>
              <a:t> (Form_List_Form02)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A4373D-AF83-F7B1-A6C7-D559C5267EE6}"/>
              </a:ext>
            </a:extLst>
          </p:cNvPr>
          <p:cNvSpPr/>
          <p:nvPr/>
        </p:nvSpPr>
        <p:spPr>
          <a:xfrm>
            <a:off x="4723560" y="5452772"/>
            <a:ext cx="466520" cy="27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F9867-CA35-0BFA-FA48-49A0EFD9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" y="1277367"/>
            <a:ext cx="6118108" cy="4722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93746-BD99-1CC3-D737-7598A5E42133}"/>
              </a:ext>
            </a:extLst>
          </p:cNvPr>
          <p:cNvSpPr txBox="1"/>
          <p:nvPr/>
        </p:nvSpPr>
        <p:spPr>
          <a:xfrm>
            <a:off x="385059" y="1359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9A099-AA6D-7C58-B745-9FB01BF2574E}"/>
              </a:ext>
            </a:extLst>
          </p:cNvPr>
          <p:cNvSpPr txBox="1"/>
          <p:nvPr/>
        </p:nvSpPr>
        <p:spPr>
          <a:xfrm>
            <a:off x="7063915" y="2389419"/>
            <a:ext cx="4243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MTTR – </a:t>
            </a:r>
            <a:r>
              <a:rPr lang="ko-KR" altLang="en-US" sz="1600" dirty="0"/>
              <a:t>설비 고장시간</a:t>
            </a:r>
            <a:r>
              <a:rPr lang="en-US" altLang="ko-KR" sz="1600" dirty="0"/>
              <a:t>~</a:t>
            </a:r>
            <a:r>
              <a:rPr lang="ko-KR" altLang="en-US" sz="1600" dirty="0"/>
              <a:t>수리완료시간 차이</a:t>
            </a:r>
            <a:endParaRPr lang="en-US" altLang="ko-KR" sz="1600" dirty="0"/>
          </a:p>
          <a:p>
            <a:r>
              <a:rPr lang="en-US" altLang="ko-KR" sz="1600" dirty="0"/>
              <a:t>            </a:t>
            </a:r>
            <a:r>
              <a:rPr lang="ko-KR" altLang="en-US" sz="1600" dirty="0"/>
              <a:t>를 일 별로 보여주는 차트</a:t>
            </a:r>
            <a:endParaRPr lang="en-US" altLang="ko-KR" sz="1600" dirty="0"/>
          </a:p>
          <a:p>
            <a:r>
              <a:rPr lang="en-US" altLang="ko-KR" sz="1600" dirty="0"/>
              <a:t>               (Form_List_Form04)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31BAE-FEBE-7EAF-8024-B20805346329}"/>
              </a:ext>
            </a:extLst>
          </p:cNvPr>
          <p:cNvSpPr txBox="1"/>
          <p:nvPr/>
        </p:nvSpPr>
        <p:spPr>
          <a:xfrm>
            <a:off x="7087063" y="4677516"/>
            <a:ext cx="4243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MTBF – </a:t>
            </a:r>
            <a:r>
              <a:rPr lang="ko-KR" altLang="en-US" sz="1600" dirty="0"/>
              <a:t>설비 고장</a:t>
            </a:r>
            <a:r>
              <a:rPr lang="en-US" altLang="ko-KR" sz="1600" dirty="0"/>
              <a:t>~</a:t>
            </a:r>
            <a:r>
              <a:rPr lang="ko-KR" altLang="en-US" sz="1600" dirty="0"/>
              <a:t>다음 설비 고장 차이</a:t>
            </a:r>
            <a:endParaRPr lang="en-US" altLang="ko-KR" sz="1600" dirty="0"/>
          </a:p>
          <a:p>
            <a:r>
              <a:rPr lang="en-US" altLang="ko-KR" sz="1600" dirty="0"/>
              <a:t>            </a:t>
            </a:r>
            <a:r>
              <a:rPr lang="ko-KR" altLang="en-US" sz="1600" dirty="0"/>
              <a:t>를 월 별로 보여주는 프로그램 </a:t>
            </a:r>
            <a:endParaRPr lang="en-US" altLang="ko-KR" sz="1600" dirty="0"/>
          </a:p>
          <a:p>
            <a:r>
              <a:rPr lang="en-US" altLang="ko-KR" sz="1600" dirty="0"/>
              <a:t>                (Form_List_Form04)</a:t>
            </a:r>
            <a:endParaRPr lang="ko-KR" altLang="en-US" sz="1600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1E8996B2-55A7-2216-525E-11976BB4E7E1}"/>
              </a:ext>
            </a:extLst>
          </p:cNvPr>
          <p:cNvSpPr/>
          <p:nvPr/>
        </p:nvSpPr>
        <p:spPr>
          <a:xfrm>
            <a:off x="6610205" y="2491915"/>
            <a:ext cx="453709" cy="272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23F2D0D7-4CE3-8C67-F92A-E903B715CB9B}"/>
              </a:ext>
            </a:extLst>
          </p:cNvPr>
          <p:cNvSpPr/>
          <p:nvPr/>
        </p:nvSpPr>
        <p:spPr>
          <a:xfrm>
            <a:off x="6633354" y="4719396"/>
            <a:ext cx="453709" cy="272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1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26683-3969-C063-CC8D-8B7A67726BB8}"/>
              </a:ext>
            </a:extLst>
          </p:cNvPr>
          <p:cNvSpPr txBox="1"/>
          <p:nvPr/>
        </p:nvSpPr>
        <p:spPr>
          <a:xfrm>
            <a:off x="385059" y="1359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FCS_Master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AFC06-7C4F-8B2E-2B80-93AF5D17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9" y="722446"/>
            <a:ext cx="9278320" cy="55513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8F15B9F-5558-5003-1E2A-A4A206235ADB}"/>
              </a:ext>
            </a:extLst>
          </p:cNvPr>
          <p:cNvSpPr/>
          <p:nvPr/>
        </p:nvSpPr>
        <p:spPr>
          <a:xfrm>
            <a:off x="256199" y="1574163"/>
            <a:ext cx="438912" cy="3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DB7C42-A1FA-6EF8-667D-F0B3CEB96E01}"/>
              </a:ext>
            </a:extLst>
          </p:cNvPr>
          <p:cNvSpPr/>
          <p:nvPr/>
        </p:nvSpPr>
        <p:spPr>
          <a:xfrm>
            <a:off x="1644087" y="2640964"/>
            <a:ext cx="438912" cy="3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DBE111-3415-0387-242F-95C611BA939E}"/>
              </a:ext>
            </a:extLst>
          </p:cNvPr>
          <p:cNvSpPr/>
          <p:nvPr/>
        </p:nvSpPr>
        <p:spPr>
          <a:xfrm>
            <a:off x="3342027" y="2640964"/>
            <a:ext cx="438912" cy="3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85E5F58-73EA-B353-57C9-346B76F86B6C}"/>
              </a:ext>
            </a:extLst>
          </p:cNvPr>
          <p:cNvSpPr/>
          <p:nvPr/>
        </p:nvSpPr>
        <p:spPr>
          <a:xfrm>
            <a:off x="5484333" y="2645040"/>
            <a:ext cx="438912" cy="31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DD59FB-C612-0540-7B29-ED6FF757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55" y="1731440"/>
            <a:ext cx="3829247" cy="2895749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014080AB-F2A0-C965-F0BD-59F46BED8707}"/>
              </a:ext>
            </a:extLst>
          </p:cNvPr>
          <p:cNvSpPr/>
          <p:nvPr/>
        </p:nvSpPr>
        <p:spPr>
          <a:xfrm>
            <a:off x="7182273" y="2798241"/>
            <a:ext cx="438912" cy="265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6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2BD8B0C-1373-DBC9-14C5-85385BC4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9" y="850062"/>
            <a:ext cx="6008259" cy="382228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7E1620C-CE87-CAB1-864B-BDFC90486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32" y="2839569"/>
            <a:ext cx="6193503" cy="387501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C5AA370-A75F-FA1E-D785-5B772E5C19B8}"/>
              </a:ext>
            </a:extLst>
          </p:cNvPr>
          <p:cNvSpPr/>
          <p:nvPr/>
        </p:nvSpPr>
        <p:spPr>
          <a:xfrm>
            <a:off x="602969" y="2476580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F3AA712-2741-B726-5692-90F3226FACEC}"/>
              </a:ext>
            </a:extLst>
          </p:cNvPr>
          <p:cNvSpPr/>
          <p:nvPr/>
        </p:nvSpPr>
        <p:spPr>
          <a:xfrm>
            <a:off x="2228181" y="2484326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0E12E0-1530-C791-F99B-C8418859B2FB}"/>
              </a:ext>
            </a:extLst>
          </p:cNvPr>
          <p:cNvSpPr/>
          <p:nvPr/>
        </p:nvSpPr>
        <p:spPr>
          <a:xfrm>
            <a:off x="5628032" y="5382837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D57D2D-249E-EEE5-9266-3DA02499E15C}"/>
              </a:ext>
            </a:extLst>
          </p:cNvPr>
          <p:cNvSpPr/>
          <p:nvPr/>
        </p:nvSpPr>
        <p:spPr>
          <a:xfrm>
            <a:off x="4002820" y="2476580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3C9728-C350-A985-72A8-081384C0A9A2}"/>
              </a:ext>
            </a:extLst>
          </p:cNvPr>
          <p:cNvSpPr/>
          <p:nvPr/>
        </p:nvSpPr>
        <p:spPr>
          <a:xfrm>
            <a:off x="2015623" y="2839569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9DD4D1-A0B0-8289-382D-EB81B55552A8}"/>
              </a:ext>
            </a:extLst>
          </p:cNvPr>
          <p:cNvSpPr/>
          <p:nvPr/>
        </p:nvSpPr>
        <p:spPr>
          <a:xfrm>
            <a:off x="5216850" y="3657600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D998BD-A7F5-B592-4EB4-83C93450D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5" y="5475716"/>
            <a:ext cx="4991357" cy="90809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2D151E1-B0E8-AB9A-57FC-876B2B9057AC}"/>
              </a:ext>
            </a:extLst>
          </p:cNvPr>
          <p:cNvSpPr/>
          <p:nvPr/>
        </p:nvSpPr>
        <p:spPr>
          <a:xfrm>
            <a:off x="5270015" y="5814467"/>
            <a:ext cx="358017" cy="25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EC27E-25AC-DEA0-3C51-2A2DF924B2C9}"/>
              </a:ext>
            </a:extLst>
          </p:cNvPr>
          <p:cNvSpPr txBox="1"/>
          <p:nvPr/>
        </p:nvSpPr>
        <p:spPr>
          <a:xfrm>
            <a:off x="163219" y="1862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(1 - </a:t>
            </a:r>
            <a:r>
              <a:rPr lang="en-US" altLang="ko-KR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broken_management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2 - </a:t>
            </a:r>
            <a:r>
              <a:rPr lang="en-US" altLang="ko-KR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WorkSystem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9F8EC1-FB19-8797-2F13-EB903F706F36}"/>
              </a:ext>
            </a:extLst>
          </p:cNvPr>
          <p:cNvSpPr/>
          <p:nvPr/>
        </p:nvSpPr>
        <p:spPr>
          <a:xfrm>
            <a:off x="5542242" y="3360308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3E2053-45F9-D448-DE7D-1EA82A795D16}"/>
              </a:ext>
            </a:extLst>
          </p:cNvPr>
          <p:cNvSpPr/>
          <p:nvPr/>
        </p:nvSpPr>
        <p:spPr>
          <a:xfrm>
            <a:off x="11162776" y="5511970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1C655D-818A-D649-E678-DEA807A7A235}"/>
              </a:ext>
            </a:extLst>
          </p:cNvPr>
          <p:cNvSpPr/>
          <p:nvPr/>
        </p:nvSpPr>
        <p:spPr>
          <a:xfrm>
            <a:off x="6008782" y="3231175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3246A8-15EB-AEC4-8CB1-B62040B1A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48" y="1400669"/>
            <a:ext cx="3251367" cy="9525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296A5EE-C043-8463-C115-1AC2B04E5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440" y="1209755"/>
            <a:ext cx="2324219" cy="14923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D060878-315F-458B-B102-2A6614DDE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5772" y="1588707"/>
            <a:ext cx="1671973" cy="16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1D91F-5681-AEED-17A7-A579D7C246F2}"/>
              </a:ext>
            </a:extLst>
          </p:cNvPr>
          <p:cNvSpPr txBox="1"/>
          <p:nvPr/>
        </p:nvSpPr>
        <p:spPr>
          <a:xfrm>
            <a:off x="163219" y="1862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(Chart-MTTR, Chart-MTBF)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A90FCC-96FF-F683-725E-30F5EEAD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1" y="874334"/>
            <a:ext cx="6118108" cy="472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A8AE61-4D61-6C99-9970-050BD121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20" y="1590576"/>
            <a:ext cx="4915153" cy="1987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F0523-5600-97C5-3EE6-D7A75F307CEF}"/>
              </a:ext>
            </a:extLst>
          </p:cNvPr>
          <p:cNvSpPr txBox="1"/>
          <p:nvPr/>
        </p:nvSpPr>
        <p:spPr>
          <a:xfrm>
            <a:off x="6469320" y="1123805"/>
            <a:ext cx="1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MTTR CHART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87238-33EB-9065-B874-98961921AC08}"/>
              </a:ext>
            </a:extLst>
          </p:cNvPr>
          <p:cNvSpPr txBox="1"/>
          <p:nvPr/>
        </p:nvSpPr>
        <p:spPr>
          <a:xfrm>
            <a:off x="6440039" y="4555713"/>
            <a:ext cx="192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MTBF CHART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5F28C2-D6DF-4042-0C32-8F5705C7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49" y="5043929"/>
            <a:ext cx="5620039" cy="110495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F147278-4D6D-35DF-0091-EFA9B887FD4E}"/>
              </a:ext>
            </a:extLst>
          </p:cNvPr>
          <p:cNvSpPr/>
          <p:nvPr/>
        </p:nvSpPr>
        <p:spPr>
          <a:xfrm>
            <a:off x="1727290" y="2197374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793598-0178-B9B7-0437-9DC61BC6A4CD}"/>
              </a:ext>
            </a:extLst>
          </p:cNvPr>
          <p:cNvSpPr/>
          <p:nvPr/>
        </p:nvSpPr>
        <p:spPr>
          <a:xfrm>
            <a:off x="3639852" y="2178179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656CE3-B482-9E18-FF41-D7D9295E3343}"/>
              </a:ext>
            </a:extLst>
          </p:cNvPr>
          <p:cNvSpPr/>
          <p:nvPr/>
        </p:nvSpPr>
        <p:spPr>
          <a:xfrm>
            <a:off x="5015930" y="2178179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9112CB-C387-0504-7BAB-19AAB2053A1E}"/>
              </a:ext>
            </a:extLst>
          </p:cNvPr>
          <p:cNvSpPr/>
          <p:nvPr/>
        </p:nvSpPr>
        <p:spPr>
          <a:xfrm>
            <a:off x="1564594" y="4482113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FF25F3-2F1D-DF88-4FCC-6ED29DAC8A31}"/>
              </a:ext>
            </a:extLst>
          </p:cNvPr>
          <p:cNvSpPr/>
          <p:nvPr/>
        </p:nvSpPr>
        <p:spPr>
          <a:xfrm>
            <a:off x="3751535" y="4297447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9AED722-FE1F-F28A-6A8E-045F2F7C984A}"/>
              </a:ext>
            </a:extLst>
          </p:cNvPr>
          <p:cNvSpPr/>
          <p:nvPr/>
        </p:nvSpPr>
        <p:spPr>
          <a:xfrm>
            <a:off x="4933091" y="4312845"/>
            <a:ext cx="325392" cy="258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48800" y="374501"/>
            <a:ext cx="6740800" cy="64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프로젝트 주제</a:t>
            </a:r>
            <a:r>
              <a:rPr lang="ko" altLang="en-US" sz="2667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2667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프로그램 구축 이점  </a:t>
            </a:r>
            <a:endParaRPr sz="2667" b="1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개발환경 </a:t>
            </a:r>
            <a:endParaRPr sz="2533" b="1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4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개발 산출물 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5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기능설명 및 코딩 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6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프로젝트 소감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7 </a:t>
            </a:r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프로젝트 시연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8  Q &amp; A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0"/>
            <a:ext cx="3349600" cy="137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667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000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Context</a:t>
            </a:r>
            <a:endParaRPr sz="2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endParaRPr sz="2667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2162AD-1C00-6B38-2F5F-301CC966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8" y="1186471"/>
            <a:ext cx="5112013" cy="5099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BA3A9-5547-9F9C-1EA7-5017900856A4}"/>
              </a:ext>
            </a:extLst>
          </p:cNvPr>
          <p:cNvSpPr txBox="1"/>
          <p:nvPr/>
        </p:nvSpPr>
        <p:spPr>
          <a:xfrm>
            <a:off x="163219" y="186217"/>
            <a:ext cx="44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고장 이력 조회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ED544-29D4-FADE-D296-02E178BDA14C}"/>
              </a:ext>
            </a:extLst>
          </p:cNvPr>
          <p:cNvSpPr txBox="1"/>
          <p:nvPr/>
        </p:nvSpPr>
        <p:spPr>
          <a:xfrm>
            <a:off x="5815979" y="203131"/>
            <a:ext cx="575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사용중인 설비 정보 조회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3B89E8-AD06-D71A-E3F9-96063C86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09" y="777363"/>
            <a:ext cx="3721291" cy="2902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0C43DA-FF1C-149E-2E20-BFC253DD8E9E}"/>
              </a:ext>
            </a:extLst>
          </p:cNvPr>
          <p:cNvSpPr txBox="1"/>
          <p:nvPr/>
        </p:nvSpPr>
        <p:spPr>
          <a:xfrm>
            <a:off x="5664501" y="4125718"/>
            <a:ext cx="49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화면 및 코딩 화면 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현장 설비 정보 조회</a:t>
            </a:r>
            <a:r>
              <a:rPr lang="en-US" altLang="ko-KR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BC804D-AFC9-643E-945E-0B592DA8A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2554"/>
            <a:ext cx="3348147" cy="21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9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E9CD0B-9478-EEAB-F736-4E6B01100CAA}"/>
              </a:ext>
            </a:extLst>
          </p:cNvPr>
          <p:cNvSpPr/>
          <p:nvPr/>
        </p:nvSpPr>
        <p:spPr>
          <a:xfrm>
            <a:off x="713678" y="559419"/>
            <a:ext cx="10660566" cy="573916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2B358-67AD-DB79-AD78-10E23C546869}"/>
              </a:ext>
            </a:extLst>
          </p:cNvPr>
          <p:cNvSpPr/>
          <p:nvPr/>
        </p:nvSpPr>
        <p:spPr>
          <a:xfrm>
            <a:off x="3878371" y="914035"/>
            <a:ext cx="38908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 &amp; A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질문과 답변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4BA845-AEBD-2CCC-0BC5-26B13A5D4A41}"/>
              </a:ext>
            </a:extLst>
          </p:cNvPr>
          <p:cNvSpPr/>
          <p:nvPr/>
        </p:nvSpPr>
        <p:spPr>
          <a:xfrm>
            <a:off x="3995559" y="3872996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3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65033" y="1471884"/>
            <a:ext cx="11500400" cy="4454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157067" y="195033"/>
            <a:ext cx="6740800" cy="96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667" b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프로젝트 주제</a:t>
            </a:r>
            <a:endParaRPr sz="2667" b="1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project subject</a:t>
            </a:r>
            <a:endParaRPr sz="2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00" y="1610201"/>
            <a:ext cx="3057800" cy="2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901" y="1601801"/>
            <a:ext cx="3222201" cy="26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767" y="1610201"/>
            <a:ext cx="3146567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582600" y="4490834"/>
            <a:ext cx="6740800" cy="129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267" b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설비 보전 관리 시스템관리시 기록 되는 고장 및 불량 설비들을 수리 등을 통하여 관리하고 이력들을 기록 한다</a:t>
            </a:r>
            <a:r>
              <a:rPr lang="en-US" altLang="ko" sz="2267" b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2267" b="1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57067" y="195033"/>
            <a:ext cx="6740800" cy="96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667" b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프로젝트 장점</a:t>
            </a:r>
            <a:endParaRPr sz="2667" b="1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project advantage</a:t>
            </a:r>
            <a:endParaRPr sz="2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6084" y="1097100"/>
            <a:ext cx="10705600" cy="546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6"/>
          <p:cNvSpPr/>
          <p:nvPr/>
        </p:nvSpPr>
        <p:spPr>
          <a:xfrm>
            <a:off x="1199100" y="1927378"/>
            <a:ext cx="1820800" cy="1751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chemeClr val="lt1"/>
                </a:solidFill>
              </a:rPr>
              <a:t>개별 </a:t>
            </a:r>
            <a:endParaRPr lang="en-US" altLang="ko-KR" sz="2400" dirty="0">
              <a:solidFill>
                <a:schemeClr val="lt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lt1"/>
                </a:solidFill>
              </a:rPr>
              <a:t>관리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24099" y="4016241"/>
            <a:ext cx="2097966" cy="157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667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1  </a:t>
            </a:r>
          </a:p>
          <a:p>
            <a:pPr algn="ctr"/>
            <a:r>
              <a:rPr lang="ko-KR" altLang="en-US" sz="2000" b="1" dirty="0" err="1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현장자</a:t>
            </a:r>
            <a:r>
              <a:rPr lang="en-US" altLang="ko-KR" sz="2000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,</a:t>
            </a:r>
            <a:r>
              <a:rPr lang="ko-KR" altLang="en-US" sz="2000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관리자 프로그램 별도 분리</a:t>
            </a:r>
            <a:endParaRPr sz="2000" b="1" dirty="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276631" y="1956764"/>
            <a:ext cx="2361891" cy="1751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000" dirty="0">
                <a:solidFill>
                  <a:schemeClr val="lt1"/>
                </a:solidFill>
              </a:rPr>
              <a:t>고장 이력 관리 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089028" y="1978667"/>
            <a:ext cx="1820800" cy="17516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MTTRMTBF 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Google Shape;84;p16">
            <a:extLst>
              <a:ext uri="{FF2B5EF4-FFF2-40B4-BE49-F238E27FC236}">
                <a16:creationId xmlns:a16="http://schemas.microsoft.com/office/drawing/2014/main" id="{CEC21F68-B18D-8C92-182B-84D534B6B63B}"/>
              </a:ext>
            </a:extLst>
          </p:cNvPr>
          <p:cNvSpPr txBox="1"/>
          <p:nvPr/>
        </p:nvSpPr>
        <p:spPr>
          <a:xfrm>
            <a:off x="4540556" y="3927315"/>
            <a:ext cx="2097966" cy="157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667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2 </a:t>
            </a:r>
          </a:p>
          <a:p>
            <a:pPr algn="ctr"/>
            <a:r>
              <a:rPr lang="ko-KR" altLang="en-US" sz="2000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설비 별                  고장이력</a:t>
            </a:r>
            <a:endParaRPr lang="en-US" altLang="ko-KR" sz="2000" b="1" dirty="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ctr"/>
            <a:r>
              <a:rPr lang="ko-KR" altLang="en-US" sz="2000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표현</a:t>
            </a:r>
            <a:endParaRPr sz="2000" b="1" dirty="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Google Shape;84;p16">
            <a:extLst>
              <a:ext uri="{FF2B5EF4-FFF2-40B4-BE49-F238E27FC236}">
                <a16:creationId xmlns:a16="http://schemas.microsoft.com/office/drawing/2014/main" id="{808B4139-1927-A7FE-A231-37FB01BD61A0}"/>
              </a:ext>
            </a:extLst>
          </p:cNvPr>
          <p:cNvSpPr txBox="1"/>
          <p:nvPr/>
        </p:nvSpPr>
        <p:spPr>
          <a:xfrm>
            <a:off x="7950445" y="4016241"/>
            <a:ext cx="2097966" cy="157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667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</a:p>
          <a:p>
            <a:pPr algn="ctr"/>
            <a:r>
              <a:rPr lang="ko-KR" altLang="en-US" sz="2000" b="1" dirty="0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설비 고장 발생 기간과 시간 파악</a:t>
            </a:r>
            <a:endParaRPr lang="en-US" sz="2000" b="1" dirty="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3F71D-4B09-0326-9F28-9376C03AF0E6}"/>
              </a:ext>
            </a:extLst>
          </p:cNvPr>
          <p:cNvSpPr txBox="1"/>
          <p:nvPr/>
        </p:nvSpPr>
        <p:spPr>
          <a:xfrm>
            <a:off x="961901" y="5694218"/>
            <a:ext cx="940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MTTR : </a:t>
            </a:r>
            <a:r>
              <a:rPr lang="ko-KR" altLang="en-US" dirty="0"/>
              <a:t>고장등록시간과 수리완료시간의 시간차</a:t>
            </a:r>
            <a:endParaRPr lang="en-US" altLang="ko-KR" dirty="0"/>
          </a:p>
          <a:p>
            <a:r>
              <a:rPr lang="en-US" altLang="ko-KR" dirty="0"/>
              <a:t>MTBF : </a:t>
            </a:r>
            <a:r>
              <a:rPr lang="ko-KR" altLang="en-US" dirty="0"/>
              <a:t>다음 고장 까지의 평균 시간 간격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33" y="2369501"/>
            <a:ext cx="3733667" cy="287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34" y="2369502"/>
            <a:ext cx="3311433" cy="287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9267" y="2369501"/>
            <a:ext cx="3022600" cy="287303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57067" y="195033"/>
            <a:ext cx="6740800" cy="96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667" b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개발 환경</a:t>
            </a:r>
            <a:endParaRPr sz="2667" b="1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0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developement environment</a:t>
            </a:r>
            <a:endParaRPr sz="20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55151" y="1567000"/>
            <a:ext cx="3461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0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응용 프로그램 구축</a:t>
            </a:r>
            <a:endParaRPr sz="2000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028467" y="1680767"/>
            <a:ext cx="3461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0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데이터 베이스 입력 및 관리</a:t>
            </a:r>
            <a:endParaRPr sz="2000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09600" y="-83033"/>
            <a:ext cx="6740800" cy="94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b="1" dirty="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개발 산출물</a:t>
            </a:r>
            <a:r>
              <a:rPr lang="en-US" altLang="ko" sz="2400" b="1" dirty="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(TO-Be Process)</a:t>
            </a:r>
            <a:endParaRPr sz="2400" b="1" dirty="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  <a:p>
            <a:r>
              <a:rPr lang="en-US" altLang="ko" sz="2133" b="1" dirty="0" err="1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developement</a:t>
            </a:r>
            <a:r>
              <a:rPr lang="en-US" altLang="ko" sz="2133" b="1" dirty="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 output</a:t>
            </a:r>
            <a:endParaRPr sz="2133" b="1" dirty="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96600" y="747500"/>
            <a:ext cx="10998800" cy="590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0"/>
          <p:cNvSpPr txBox="1"/>
          <p:nvPr/>
        </p:nvSpPr>
        <p:spPr>
          <a:xfrm>
            <a:off x="928300" y="937400"/>
            <a:ext cx="674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24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r>
              <a:rPr lang="ko" altLang="en-US" sz="24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조 </a:t>
            </a:r>
            <a:r>
              <a:rPr lang="en-US" altLang="ko" sz="24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Project TO-Be </a:t>
            </a:r>
            <a:r>
              <a:rPr lang="ko" altLang="en-US" sz="2400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프로세스</a:t>
            </a:r>
            <a:endParaRPr sz="21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928300" y="1553000"/>
            <a:ext cx="20796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설비 관리</a:t>
            </a:r>
            <a:endParaRPr sz="1333" b="1"/>
          </a:p>
        </p:txBody>
      </p:sp>
      <p:sp>
        <p:nvSpPr>
          <p:cNvPr id="125" name="Google Shape;125;p20"/>
          <p:cNvSpPr/>
          <p:nvPr/>
        </p:nvSpPr>
        <p:spPr>
          <a:xfrm>
            <a:off x="1327900" y="3135100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설비 운용</a:t>
            </a:r>
            <a:endParaRPr sz="1333" b="1"/>
          </a:p>
        </p:txBody>
      </p:sp>
      <p:sp>
        <p:nvSpPr>
          <p:cNvPr id="126" name="Google Shape;126;p20"/>
          <p:cNvSpPr/>
          <p:nvPr/>
        </p:nvSpPr>
        <p:spPr>
          <a:xfrm>
            <a:off x="4533767" y="2474767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고장 발생 내역 등록</a:t>
            </a:r>
            <a:endParaRPr sz="1333" b="1"/>
          </a:p>
        </p:txBody>
      </p:sp>
      <p:sp>
        <p:nvSpPr>
          <p:cNvPr id="127" name="Google Shape;127;p20"/>
          <p:cNvSpPr/>
          <p:nvPr/>
        </p:nvSpPr>
        <p:spPr>
          <a:xfrm>
            <a:off x="6850400" y="2452133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수리자 도착 등록</a:t>
            </a:r>
            <a:endParaRPr sz="1333" b="1"/>
          </a:p>
        </p:txBody>
      </p:sp>
      <p:sp>
        <p:nvSpPr>
          <p:cNvPr id="128" name="Google Shape;128;p20"/>
          <p:cNvSpPr/>
          <p:nvPr/>
        </p:nvSpPr>
        <p:spPr>
          <a:xfrm>
            <a:off x="3878233" y="4370300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고장 발생 내역을 확인</a:t>
            </a:r>
            <a:endParaRPr sz="1333" b="1"/>
          </a:p>
        </p:txBody>
      </p:sp>
      <p:sp>
        <p:nvSpPr>
          <p:cNvPr id="129" name="Google Shape;129;p20"/>
          <p:cNvSpPr/>
          <p:nvPr/>
        </p:nvSpPr>
        <p:spPr>
          <a:xfrm>
            <a:off x="5814167" y="4370300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공무팀 파견</a:t>
            </a:r>
            <a:endParaRPr sz="1333" b="1"/>
          </a:p>
        </p:txBody>
      </p:sp>
      <p:sp>
        <p:nvSpPr>
          <p:cNvPr id="130" name="Google Shape;130;p20"/>
          <p:cNvSpPr/>
          <p:nvPr/>
        </p:nvSpPr>
        <p:spPr>
          <a:xfrm>
            <a:off x="8971600" y="2452133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수리 완료 등록</a:t>
            </a:r>
            <a:endParaRPr sz="1333" b="1"/>
          </a:p>
        </p:txBody>
      </p:sp>
      <p:sp>
        <p:nvSpPr>
          <p:cNvPr id="131" name="Google Shape;131;p20"/>
          <p:cNvSpPr/>
          <p:nvPr/>
        </p:nvSpPr>
        <p:spPr>
          <a:xfrm>
            <a:off x="8971600" y="3876200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 b="1"/>
              <a:t>수리이력 등록</a:t>
            </a:r>
            <a:endParaRPr sz="1333" b="1"/>
          </a:p>
        </p:txBody>
      </p:sp>
      <p:sp>
        <p:nvSpPr>
          <p:cNvPr id="132" name="Google Shape;132;p20"/>
          <p:cNvSpPr/>
          <p:nvPr/>
        </p:nvSpPr>
        <p:spPr>
          <a:xfrm>
            <a:off x="8971600" y="5300267"/>
            <a:ext cx="1280400" cy="11336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333" b="1"/>
              <a:t>MTTR/MTBF </a:t>
            </a:r>
            <a:r>
              <a:rPr lang="ko" altLang="en-US" sz="1333" b="1"/>
              <a:t>확인</a:t>
            </a:r>
            <a:endParaRPr sz="1333" b="1"/>
          </a:p>
        </p:txBody>
      </p:sp>
      <p:cxnSp>
        <p:nvCxnSpPr>
          <p:cNvPr id="133" name="Google Shape;133;p20"/>
          <p:cNvCxnSpPr>
            <a:stCxn id="124" idx="2"/>
            <a:endCxn id="125" idx="0"/>
          </p:cNvCxnSpPr>
          <p:nvPr/>
        </p:nvCxnSpPr>
        <p:spPr>
          <a:xfrm>
            <a:off x="1968100" y="2686600"/>
            <a:ext cx="0" cy="4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2630233" y="3313200"/>
            <a:ext cx="1961600" cy="2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0"/>
          <p:cNvCxnSpPr>
            <a:stCxn id="126" idx="2"/>
            <a:endCxn id="128" idx="0"/>
          </p:cNvCxnSpPr>
          <p:nvPr/>
        </p:nvCxnSpPr>
        <p:spPr>
          <a:xfrm flipH="1">
            <a:off x="4518367" y="3608367"/>
            <a:ext cx="6556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0"/>
          <p:cNvCxnSpPr>
            <a:stCxn id="128" idx="3"/>
            <a:endCxn id="129" idx="1"/>
          </p:cNvCxnSpPr>
          <p:nvPr/>
        </p:nvCxnSpPr>
        <p:spPr>
          <a:xfrm>
            <a:off x="5158633" y="4937100"/>
            <a:ext cx="65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0"/>
          <p:cNvCxnSpPr>
            <a:endCxn id="127" idx="2"/>
          </p:cNvCxnSpPr>
          <p:nvPr/>
        </p:nvCxnSpPr>
        <p:spPr>
          <a:xfrm rot="10800000" flipH="1">
            <a:off x="6757000" y="3585733"/>
            <a:ext cx="733600" cy="7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>
            <a:stCxn id="127" idx="3"/>
            <a:endCxn id="130" idx="1"/>
          </p:cNvCxnSpPr>
          <p:nvPr/>
        </p:nvCxnSpPr>
        <p:spPr>
          <a:xfrm>
            <a:off x="8130800" y="3018933"/>
            <a:ext cx="84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endCxn id="131" idx="0"/>
          </p:cNvCxnSpPr>
          <p:nvPr/>
        </p:nvCxnSpPr>
        <p:spPr>
          <a:xfrm>
            <a:off x="9611800" y="3585800"/>
            <a:ext cx="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0"/>
          <p:cNvCxnSpPr>
            <a:stCxn id="131" idx="2"/>
            <a:endCxn id="132" idx="0"/>
          </p:cNvCxnSpPr>
          <p:nvPr/>
        </p:nvCxnSpPr>
        <p:spPr>
          <a:xfrm>
            <a:off x="9611800" y="5009800"/>
            <a:ext cx="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596600" y="3313200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생산자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614567" y="2023167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생산자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931200" y="2023167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공무팀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133200" y="2000600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공무팀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959033" y="5503967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관리자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94967" y="5576633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관리자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130800" y="4268700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관리자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130800" y="5641267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관리자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96600" y="4558200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생산자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221433" y="5299300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공무팀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889100" y="6028233"/>
            <a:ext cx="11188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1333" b="1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공무팀</a:t>
            </a:r>
            <a:endParaRPr sz="1333" b="1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23A17-19A5-9704-3BC8-58F84296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6" y="1375258"/>
            <a:ext cx="11609222" cy="5482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6054E-AA7A-0077-5F52-BF4D4E2AEAAA}"/>
              </a:ext>
            </a:extLst>
          </p:cNvPr>
          <p:cNvSpPr txBox="1"/>
          <p:nvPr/>
        </p:nvSpPr>
        <p:spPr>
          <a:xfrm>
            <a:off x="4754601" y="342670"/>
            <a:ext cx="4125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 계획 관리</a:t>
            </a:r>
          </a:p>
        </p:txBody>
      </p:sp>
    </p:spTree>
    <p:extLst>
      <p:ext uri="{BB962C8B-B14F-4D97-AF65-F5344CB8AC3E}">
        <p14:creationId xmlns:p14="http://schemas.microsoft.com/office/powerpoint/2010/main" val="35401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EA8658-2489-636D-BB3C-D58E1C93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8" y="2086373"/>
            <a:ext cx="11455603" cy="4251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B32A8-A941-6FFB-9721-607EBDDEF565}"/>
              </a:ext>
            </a:extLst>
          </p:cNvPr>
          <p:cNvSpPr txBox="1"/>
          <p:nvPr/>
        </p:nvSpPr>
        <p:spPr>
          <a:xfrm>
            <a:off x="4425417" y="335355"/>
            <a:ext cx="4125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요구사항 정의서</a:t>
            </a:r>
          </a:p>
        </p:txBody>
      </p:sp>
    </p:spTree>
    <p:extLst>
      <p:ext uri="{BB962C8B-B14F-4D97-AF65-F5344CB8AC3E}">
        <p14:creationId xmlns:p14="http://schemas.microsoft.com/office/powerpoint/2010/main" val="1143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49C0EC-A6CA-62F8-26F0-05296FF3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5" y="95008"/>
            <a:ext cx="8379504" cy="2683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81B5F-4894-AEE7-CFB7-4ECFEE21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73" y="2041419"/>
            <a:ext cx="11217104" cy="4925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AD298-ACD1-334C-6B36-A57710819652}"/>
              </a:ext>
            </a:extLst>
          </p:cNvPr>
          <p:cNvSpPr txBox="1"/>
          <p:nvPr/>
        </p:nvSpPr>
        <p:spPr>
          <a:xfrm>
            <a:off x="8928765" y="149894"/>
            <a:ext cx="2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산출물 설계서</a:t>
            </a:r>
          </a:p>
        </p:txBody>
      </p:sp>
    </p:spTree>
    <p:extLst>
      <p:ext uri="{BB962C8B-B14F-4D97-AF65-F5344CB8AC3E}">
        <p14:creationId xmlns:p14="http://schemas.microsoft.com/office/powerpoint/2010/main" val="37811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398</Words>
  <Application>Microsoft Office PowerPoint</Application>
  <PresentationFormat>와이드스크린</PresentationFormat>
  <Paragraphs>118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현승</dc:creator>
  <cp:lastModifiedBy>김 현승</cp:lastModifiedBy>
  <cp:revision>3</cp:revision>
  <dcterms:created xsi:type="dcterms:W3CDTF">2022-12-27T03:37:14Z</dcterms:created>
  <dcterms:modified xsi:type="dcterms:W3CDTF">2022-12-27T06:49:15Z</dcterms:modified>
</cp:coreProperties>
</file>