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D6C2E-C0E8-560B-5C23-9878379B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8E969A-5C59-A04C-A8B3-515EF3CC1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057EB-3067-4BBF-4CAF-3748E7F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41998-87C3-BBA9-FB17-194E0609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650BE9-FF37-4E5E-99B6-60892A41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6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BEF49-8385-7E22-77E4-E5A136D4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930DA2-080F-A2B6-1CD0-D25A7FF34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842B5-DA82-64C4-0E83-AF8191FB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7AA1B-310B-E06F-502A-534E8CFC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FB4D6-7401-9A96-C359-ECB504C2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9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17C5CB-0087-6029-DF95-343417EF03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AF6545-2B65-A19C-F58B-1AA67FDE8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0314A6-5EE2-6624-66A0-A8C44BCD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DD5E9-99E0-E106-C838-2AD268B7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6272F-BB77-2F38-5B1F-D21D6BA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05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191CB-826F-C02B-EB0F-4E78C0E4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20516-C99C-5302-71AB-3441DAEF3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3458A-4ED6-07C2-473E-53F71FA2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F4053-072B-9A64-1736-2E576437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93BEF-7700-87B0-F402-3D388DE8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4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370EC-282E-72C5-9780-56FA7E66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16C8AF-B567-24D8-BFEF-011762A4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AE10D-4D5A-0DF7-86E6-F125CE17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5B022-9198-8623-02F5-44D4C619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66C4D-11F9-A1CB-A7A0-58E84E74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1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AE4A7-56D1-182D-0C8F-C3F0DF3F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280DF-26E0-D1A6-5C9C-F29D61C62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84A7E9-6F95-417A-C469-B9468D74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C943B-960F-3551-87CB-2D01EDEE1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EEB61E-E08B-5E8F-43FA-06A2F247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64996-CD8A-00D0-D7B7-5A852A54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BDCE1-515C-2C98-7E9A-30577C38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B5CEA7-F4E8-F7C9-601A-8EB29C55F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17D8A-C6C2-285D-D316-75664D81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ECEB8B-ACDB-450D-149C-F25C520E6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FC5F51-64A2-727A-0AF1-61D26B8F0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554A1F-DBC6-D41D-CA3E-8C541486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BFCFD9-B3D8-F389-4A31-4E9EEA13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2ADEC6-A727-13FE-5777-B820E8F8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44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C3C09-502D-AF7D-6A44-44575EAA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290846-6E58-E9A8-25D5-8C9F5E83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296E1D-1506-4F82-D15A-4C68C3AA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6D7FD0-E59B-CC5B-F758-D558CBE6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409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BA99A5-8DB3-0013-C757-DC926B7D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13D6AC-9D71-EAC6-4DB3-EF0798C3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8F7178-559A-F6B3-77D7-BA6C1687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1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02705-0EE4-E565-9DE8-7F544C63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7919D-AAEF-4E75-874E-0B76FA82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AE131-0A3A-8855-3C3A-68B00828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0DB23-1CBA-CB4F-86AB-B02F3947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6ECC6-67F2-FD4B-A8A7-0ED2AAB7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AF66CF-E29E-B918-8AB4-F248C4B8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3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E32A-4A15-9D96-FC80-946C060F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89FE97-2671-647D-09F6-0BC8273B2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08DE0D-B94E-64C8-DA22-A8476D319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57B09-0574-899D-C376-CA271694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30FA-B1C3-3AFB-3448-9FCF26FB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7E86F-D99B-1538-DC59-1EE8D6E7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96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E338A-9108-4262-E808-70E0BEAA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CA1DC-4868-CAFC-48AA-4BDAA9AED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28B13-63ED-56BC-C443-1EE47C89C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2B289-A00E-4708-92DA-86A3F37FFA52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9162D-D22C-6ABF-8D98-2052ADAC3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7BEEB9-13A5-D55D-6706-EF4B9EF2D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9AB6-676D-49F5-81BC-8F6F3D3A8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87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aver?blogId=handuelly&amp;logNo=221831940317&amp;parentCategoryNo=&amp;categoryNo=31&amp;viewDate=&amp;isShowPopularPosts=true&amp;from=search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kms1003/%EC%B6%94%EC%B2%9C%EC%8B%9C%EC%8A%A4%ED%85%9C-03.-Matrix-Factoriza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35485-73EE-C406-2788-4B1386C17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i="0" dirty="0">
                <a:solidFill>
                  <a:srgbClr val="212529"/>
                </a:solidFill>
                <a:effectLst/>
              </a:rPr>
              <a:t>Collaborative Filtering for Movie Recommendations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4DF532-A23A-60CF-58BC-24046ECC6C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5F5F5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20150887 </a:t>
            </a:r>
            <a:r>
              <a:rPr lang="ko-KR" altLang="en-US" b="0" i="0" dirty="0">
                <a:solidFill>
                  <a:srgbClr val="5F5F5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이동준</a:t>
            </a:r>
            <a:endParaRPr lang="en-US" altLang="ko-KR" b="0" i="0" dirty="0">
              <a:solidFill>
                <a:srgbClr val="5F5F5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b="0" i="0" dirty="0">
                <a:solidFill>
                  <a:srgbClr val="5F5F5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20201219 </a:t>
            </a:r>
            <a:r>
              <a:rPr lang="ko-KR" altLang="en-US" b="0" i="0" dirty="0">
                <a:solidFill>
                  <a:srgbClr val="5F5F5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김인서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25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6BFD-868B-32A7-7250-89C5CDD6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생성하기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BE029BC-F4D0-B8B7-0232-1A8A5A25E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83" y="3560816"/>
            <a:ext cx="2188493" cy="13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3B1527-FAAE-5667-4D29-D5009EADEB0A}"/>
              </a:ext>
            </a:extLst>
          </p:cNvPr>
          <p:cNvSpPr txBox="1"/>
          <p:nvPr/>
        </p:nvSpPr>
        <p:spPr>
          <a:xfrm>
            <a:off x="1772652" y="6488668"/>
            <a:ext cx="10700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3"/>
              </a:rPr>
              <a:t>머신러닝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- Weight Initialization(</a:t>
            </a:r>
            <a:r>
              <a:rPr lang="ko-KR" altLang="en-US" dirty="0">
                <a:hlinkClick r:id="rId3"/>
              </a:rPr>
              <a:t>가중치 초기화</a:t>
            </a:r>
            <a:r>
              <a:rPr lang="en-US" altLang="ko-KR" dirty="0">
                <a:hlinkClick r:id="rId3"/>
              </a:rPr>
              <a:t>) </a:t>
            </a:r>
            <a:r>
              <a:rPr lang="ko-KR" altLang="en-US" dirty="0">
                <a:hlinkClick r:id="rId3"/>
              </a:rPr>
              <a:t>중요성</a:t>
            </a:r>
            <a:r>
              <a:rPr lang="en-US" altLang="ko-KR" dirty="0">
                <a:hlinkClick r:id="rId3"/>
              </a:rPr>
              <a:t>&amp;</a:t>
            </a:r>
            <a:r>
              <a:rPr lang="ko-KR" altLang="en-US" dirty="0">
                <a:hlinkClick r:id="rId3"/>
              </a:rPr>
              <a:t>문제점</a:t>
            </a:r>
            <a:r>
              <a:rPr lang="en-US" altLang="ko-KR" dirty="0">
                <a:hlinkClick r:id="rId3"/>
              </a:rPr>
              <a:t>&amp;</a:t>
            </a:r>
            <a:r>
              <a:rPr lang="ko-KR" altLang="en-US" dirty="0">
                <a:hlinkClick r:id="rId3"/>
              </a:rPr>
              <a:t>종류 </a:t>
            </a:r>
            <a:r>
              <a:rPr lang="en-US" altLang="ko-KR" dirty="0">
                <a:hlinkClick r:id="rId3"/>
              </a:rPr>
              <a:t>: </a:t>
            </a:r>
            <a:r>
              <a:rPr lang="ko-KR" altLang="en-US" dirty="0">
                <a:hlinkClick r:id="rId3"/>
              </a:rPr>
              <a:t>네이버 블로그 </a:t>
            </a:r>
            <a:r>
              <a:rPr lang="en-US" altLang="ko-KR" dirty="0">
                <a:hlinkClick r:id="rId3"/>
              </a:rPr>
              <a:t>(naver.com)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0D2D7-E7AF-5A02-5D97-30F0DA2EF0E9}"/>
              </a:ext>
            </a:extLst>
          </p:cNvPr>
          <p:cNvSpPr txBox="1"/>
          <p:nvPr/>
        </p:nvSpPr>
        <p:spPr>
          <a:xfrm>
            <a:off x="6912483" y="3028890"/>
            <a:ext cx="1604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He_normal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545B1F-957A-7DEB-5EEE-4AC3677B8181}"/>
                  </a:ext>
                </a:extLst>
              </p:cNvPr>
              <p:cNvSpPr txBox="1"/>
              <p:nvPr/>
            </p:nvSpPr>
            <p:spPr>
              <a:xfrm>
                <a:off x="7013586" y="4995347"/>
                <a:ext cx="3006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이전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의 노드 수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545B1F-957A-7DEB-5EEE-4AC3677B8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86" y="4995347"/>
                <a:ext cx="300621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B36234EC-7836-91A1-6C1D-B94394F60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64569"/>
            <a:ext cx="5052498" cy="43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4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6BFD-868B-32A7-7250-89C5CDD6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생성하기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9558D4-1DBD-742B-1B42-7F213CECA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04" y="1598761"/>
            <a:ext cx="6305833" cy="2629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ABA156-868A-126A-8528-FE72A975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551" y="4669389"/>
            <a:ext cx="6457856" cy="15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3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6BFD-868B-32A7-7250-89C5CDD6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분리된 데이터를 기반으로 모델 훈련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C76C101-EDE6-28B3-19B5-8910CBBB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34" y="3627668"/>
            <a:ext cx="5119815" cy="24150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8D65178-5EA1-999B-8AFA-2BB472AC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1892"/>
            <a:ext cx="3950110" cy="243344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35C48B-FFE4-FCA5-4626-DF9A87F18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129" y="1568327"/>
            <a:ext cx="6200820" cy="166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3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3009A-4616-7BA0-45DA-782C8BBA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Train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</a:t>
            </a:r>
            <a:r>
              <a:rPr lang="en-US" altLang="ko-KR" dirty="0"/>
              <a:t>loss </a:t>
            </a:r>
            <a:r>
              <a:rPr lang="ko-KR" altLang="en-US" dirty="0"/>
              <a:t>그리기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820D59-73CC-1D28-A897-847CDDB95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6303"/>
            <a:ext cx="4032925" cy="16626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341EBA-5EE0-1ABE-3771-32BA98CBE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258" y="1766303"/>
            <a:ext cx="5524979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8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8487-C1ED-DB76-34CA-42EEFC91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User</a:t>
            </a:r>
            <a:r>
              <a:rPr lang="ko-KR" altLang="en-US" dirty="0"/>
              <a:t>에게 상위 </a:t>
            </a:r>
            <a:r>
              <a:rPr lang="en-US" altLang="ko-KR" dirty="0"/>
              <a:t>10</a:t>
            </a:r>
            <a:r>
              <a:rPr lang="ko-KR" altLang="en-US" dirty="0"/>
              <a:t>개 추천 영화 제시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E35930-0BC5-CB90-50DB-FE8A50CE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6" y="1698410"/>
            <a:ext cx="5582264" cy="39023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28F734-F8AE-DE3F-D62D-E577EA56A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39" y="1690688"/>
            <a:ext cx="5578323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5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18487-C1ED-DB76-34CA-42EEFC91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User</a:t>
            </a:r>
            <a:r>
              <a:rPr lang="ko-KR" altLang="en-US" dirty="0"/>
              <a:t>에게 상위 </a:t>
            </a:r>
            <a:r>
              <a:rPr lang="en-US" altLang="ko-KR" dirty="0"/>
              <a:t>10</a:t>
            </a:r>
            <a:r>
              <a:rPr lang="ko-KR" altLang="en-US" dirty="0"/>
              <a:t>개 추천 영화 제시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07D86A-ED75-E007-617F-571E2339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2" y="1747223"/>
            <a:ext cx="5479255" cy="39398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0B7CAF-F3B7-6B61-BE70-5F1D127A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05" y="1899916"/>
            <a:ext cx="5403609" cy="34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87D06-68E4-F1D2-1E25-D56BE5EF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Collaborative Filtering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EF006-443C-6B21-391C-DDE37038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제품 간의 유사성을 확인하고 이를 바탕으로 사용자 취향에 맞는 아이템을 추천</a:t>
            </a:r>
            <a:endParaRPr lang="en-US" altLang="ko-KR" dirty="0"/>
          </a:p>
          <a:p>
            <a:r>
              <a:rPr lang="ko-KR" altLang="en-US" dirty="0"/>
              <a:t>사용자의 과거 경험과 행동 방식에 의존하여 추천하는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360264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0585-02B0-2F91-B58B-9F718170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2A935-DF31-90E4-E85D-E4FDC7EE2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Movielens</a:t>
            </a:r>
            <a:r>
              <a:rPr lang="en-US" altLang="ko-KR" dirty="0"/>
              <a:t> </a:t>
            </a:r>
            <a:r>
              <a:rPr lang="ko-KR" altLang="en-US" dirty="0"/>
              <a:t>데이터셋을 이용</a:t>
            </a:r>
            <a:endParaRPr lang="en-US" altLang="ko-KR" dirty="0"/>
          </a:p>
          <a:p>
            <a:r>
              <a:rPr lang="ko-KR" altLang="en-US" dirty="0"/>
              <a:t>사용자가 시청하지 않은 영화의 평점을 예측하여 높은 평점으로 예측된 영화를 추천하는 것</a:t>
            </a:r>
          </a:p>
        </p:txBody>
      </p:sp>
    </p:spTree>
    <p:extLst>
      <p:ext uri="{BB962C8B-B14F-4D97-AF65-F5344CB8AC3E}">
        <p14:creationId xmlns:p14="http://schemas.microsoft.com/office/powerpoint/2010/main" val="27967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AEFD8-0830-9007-2F84-FE2DC543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시작하기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0C665F5-3364-DF5C-F5B2-E6E0D906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5140"/>
            <a:ext cx="4637183" cy="32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5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AEFD8-0830-9007-2F84-FE2DC543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불러오기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ko-KR" altLang="en-US" dirty="0"/>
              <a:t> 적용하기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6D2926-721F-4D55-7136-52A57D56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173" y="2135846"/>
            <a:ext cx="3436383" cy="38970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28FD24-E985-B1CE-5E9C-4D28246B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46982"/>
            <a:ext cx="5688412" cy="7718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A14E25-4C3D-8F6C-8F50-06668CAF4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270" y="4742336"/>
            <a:ext cx="1402202" cy="167654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E739F2-5DB9-13B2-CD83-C3397498F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466680"/>
            <a:ext cx="5052498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70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AEFD8-0830-9007-2F84-FE2DC543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불러오기</a:t>
            </a:r>
            <a:r>
              <a:rPr lang="en-US" altLang="ko-KR" dirty="0"/>
              <a:t>, </a:t>
            </a:r>
            <a:r>
              <a:rPr lang="ko-KR" altLang="en-US" dirty="0" err="1"/>
              <a:t>전처리</a:t>
            </a:r>
            <a:r>
              <a:rPr lang="ko-KR" altLang="en-US" dirty="0"/>
              <a:t> 적용하기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20EA17-0A63-4A19-B104-A5E17BD7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73" y="6061728"/>
            <a:ext cx="7425115" cy="5071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FE0023-4F93-050F-F44E-CB86CA18C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29110"/>
            <a:ext cx="6683477" cy="442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7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AEFD8-0830-9007-2F84-FE2DC543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train,</a:t>
            </a:r>
            <a:r>
              <a:rPr lang="ko-KR" altLang="en-US" dirty="0"/>
              <a:t> </a:t>
            </a:r>
            <a:r>
              <a:rPr lang="en-US" altLang="ko-KR" dirty="0"/>
              <a:t>validation</a:t>
            </a:r>
            <a:r>
              <a:rPr lang="ko-KR" altLang="en-US" dirty="0"/>
              <a:t> 데이터 준비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0CC6111-A236-A6F1-653A-8C300C8A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85" y="1690687"/>
            <a:ext cx="7569953" cy="3068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B90400-A08C-E0B9-60B4-DD4729BD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129" y="3475703"/>
            <a:ext cx="445808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38DD0-DD9A-5BA4-4D43-B5A76178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생성하기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128363-76BB-1599-508B-16EAB28E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759242"/>
            <a:ext cx="7219577" cy="30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1DE8F-6FD0-5038-C46A-59AE467FB71C}"/>
              </a:ext>
            </a:extLst>
          </p:cNvPr>
          <p:cNvSpPr txBox="1"/>
          <p:nvPr/>
        </p:nvSpPr>
        <p:spPr>
          <a:xfrm>
            <a:off x="838199" y="5943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출처</a:t>
            </a:r>
            <a:r>
              <a:rPr lang="en-US" altLang="ko-KR" dirty="0">
                <a:hlinkClick r:id="rId3"/>
              </a:rPr>
              <a:t>: [</a:t>
            </a:r>
            <a:r>
              <a:rPr lang="ko-KR" altLang="en-US" dirty="0">
                <a:hlinkClick r:id="rId3"/>
              </a:rPr>
              <a:t>추천시스템</a:t>
            </a:r>
            <a:r>
              <a:rPr lang="en-US" altLang="ko-KR" dirty="0">
                <a:hlinkClick r:id="rId3"/>
              </a:rPr>
              <a:t>] 03. Matrix Factorization (velog.io)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83CE-EB22-3C0F-FF42-D3866686CAD0}"/>
              </a:ext>
            </a:extLst>
          </p:cNvPr>
          <p:cNvSpPr txBox="1"/>
          <p:nvPr/>
        </p:nvSpPr>
        <p:spPr>
          <a:xfrm>
            <a:off x="838199" y="16906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Matrix Factorization</a:t>
            </a:r>
            <a:endParaRPr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CA98E-B4B8-36C6-A11A-D5616EF4F122}"/>
                  </a:ext>
                </a:extLst>
              </p:cNvPr>
              <p:cNvSpPr txBox="1"/>
              <p:nvPr/>
            </p:nvSpPr>
            <p:spPr>
              <a:xfrm>
                <a:off x="4828044" y="1628754"/>
                <a:ext cx="72195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P : </a:t>
                </a:r>
                <a:r>
                  <a:rPr lang="ko-KR" altLang="en-US" dirty="0"/>
                  <a:t>각 사용자의 특성을 나타내는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요인 값으로 이루어진 행렬</a:t>
                </a:r>
                <a:endParaRPr lang="en-US" altLang="ko-KR" dirty="0"/>
              </a:p>
              <a:p>
                <a:r>
                  <a:rPr lang="en-US" altLang="ko-KR" dirty="0"/>
                  <a:t>Q : </a:t>
                </a:r>
                <a:r>
                  <a:rPr lang="ko-KR" altLang="en-US" dirty="0"/>
                  <a:t>각 아이템의 특성을 나타내는 </a:t>
                </a:r>
                <a:r>
                  <a:rPr lang="en-US" altLang="ko-KR" dirty="0"/>
                  <a:t>k</a:t>
                </a:r>
                <a:r>
                  <a:rPr lang="ko-KR" altLang="en-US" dirty="0"/>
                  <a:t>개의 요인 값으로 이루어진 행렬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평점 예측치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CA98E-B4B8-36C6-A11A-D5616EF4F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44" y="1628754"/>
                <a:ext cx="7219577" cy="923330"/>
              </a:xfrm>
              <a:prstGeom prst="rect">
                <a:avLst/>
              </a:prstGeom>
              <a:blipFill>
                <a:blip r:embed="rId4"/>
                <a:stretch>
                  <a:fillRect l="-676" t="-3289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4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36BFD-868B-32A7-7250-89C5CDD6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생성하기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AA724E-7B03-BBBF-D2EB-57CF59BBD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잠재 요인 </a:t>
                </a:r>
                <a:r>
                  <a:rPr lang="en-US" altLang="ko-KR" dirty="0"/>
                  <a:t>k </a:t>
                </a:r>
                <a:r>
                  <a:rPr lang="ko-KR" altLang="en-US" dirty="0"/>
                  <a:t>개수 설정</a:t>
                </a:r>
                <a:endParaRPr lang="en-US" altLang="ko-KR" dirty="0"/>
              </a:p>
              <a:p>
                <a:r>
                  <a:rPr lang="en-US" altLang="ko-KR" dirty="0"/>
                  <a:t>P, Q </a:t>
                </a:r>
                <a:r>
                  <a:rPr lang="ko-KR" altLang="en-US" dirty="0"/>
                  <a:t>행렬 초기화</a:t>
                </a:r>
                <a:endParaRPr lang="en-US" altLang="ko-KR" dirty="0"/>
              </a:p>
              <a:p>
                <a:r>
                  <a:rPr lang="ko-KR" altLang="en-US" dirty="0"/>
                  <a:t>예측 평점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/>
                  <a:t> 계산</a:t>
                </a:r>
                <a:endParaRPr lang="en-US" altLang="ko-KR" dirty="0"/>
              </a:p>
              <a:p>
                <a:r>
                  <a:rPr lang="ko-KR" altLang="en-US" dirty="0" err="1"/>
                  <a:t>실제값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과 </a:t>
                </a:r>
                <a:r>
                  <a:rPr lang="ko-KR" altLang="en-US" dirty="0" err="1"/>
                  <a:t>예측값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ko-KR" altLang="en-US" dirty="0"/>
                  <a:t> 간 오차 계산 및 </a:t>
                </a:r>
                <a:r>
                  <a:rPr lang="en-US" altLang="ko-KR" dirty="0"/>
                  <a:t>P, Q </a:t>
                </a:r>
                <a:r>
                  <a:rPr lang="ko-KR" altLang="en-US" dirty="0"/>
                  <a:t>수정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3AA724E-7B03-BBBF-D2EB-57CF59BBD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25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223</Words>
  <Application>Microsoft Office PowerPoint</Application>
  <PresentationFormat>와이드스크린</PresentationFormat>
  <Paragraphs>33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맑은 고딕</vt:lpstr>
      <vt:lpstr>Arial</vt:lpstr>
      <vt:lpstr>Cambria Math</vt:lpstr>
      <vt:lpstr>Office 테마</vt:lpstr>
      <vt:lpstr>Collaborative Filtering for Movie Recommendations</vt:lpstr>
      <vt:lpstr>Collaborative Filtering</vt:lpstr>
      <vt:lpstr>목표</vt:lpstr>
      <vt:lpstr>0. 시작하기</vt:lpstr>
      <vt:lpstr>1. 데이터 불러오기, 전처리 적용하기</vt:lpstr>
      <vt:lpstr>1. 데이터 불러오기, 전처리 적용하기</vt:lpstr>
      <vt:lpstr>2. train, validation 데이터 준비</vt:lpstr>
      <vt:lpstr>3. 모델 생성하기</vt:lpstr>
      <vt:lpstr>3. 모델 생성하기</vt:lpstr>
      <vt:lpstr>3. 모델 생성하기</vt:lpstr>
      <vt:lpstr>3. 모델 생성하기</vt:lpstr>
      <vt:lpstr>4. 분리된 데이터를 기반으로 모델 훈련</vt:lpstr>
      <vt:lpstr>5. Train Validation loss 그리기</vt:lpstr>
      <vt:lpstr>6. User에게 상위 10개 추천 영화 제시</vt:lpstr>
      <vt:lpstr>6. User에게 상위 10개 추천 영화 제시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 for Movie Recommendations</dc:title>
  <dc:creator>인서 김</dc:creator>
  <cp:lastModifiedBy>인서 김</cp:lastModifiedBy>
  <cp:revision>8</cp:revision>
  <dcterms:created xsi:type="dcterms:W3CDTF">2023-12-02T18:44:26Z</dcterms:created>
  <dcterms:modified xsi:type="dcterms:W3CDTF">2023-12-03T07:18:50Z</dcterms:modified>
</cp:coreProperties>
</file>