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5679-C94C-4FB0-924F-C1BF0E52E71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9D30-F547-41A7-9EDE-7ECDC0E47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2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5679-C94C-4FB0-924F-C1BF0E52E71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9D30-F547-41A7-9EDE-7ECDC0E47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5679-C94C-4FB0-924F-C1BF0E52E71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9D30-F547-41A7-9EDE-7ECDC0E47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11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5679-C94C-4FB0-924F-C1BF0E52E71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9D30-F547-41A7-9EDE-7ECDC0E47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30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5679-C94C-4FB0-924F-C1BF0E52E71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9D30-F547-41A7-9EDE-7ECDC0E47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33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5679-C94C-4FB0-924F-C1BF0E52E71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9D30-F547-41A7-9EDE-7ECDC0E47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5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5679-C94C-4FB0-924F-C1BF0E52E71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9D30-F547-41A7-9EDE-7ECDC0E47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51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5679-C94C-4FB0-924F-C1BF0E52E71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9D30-F547-41A7-9EDE-7ECDC0E47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8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5679-C94C-4FB0-924F-C1BF0E52E71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9D30-F547-41A7-9EDE-7ECDC0E47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6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5679-C94C-4FB0-924F-C1BF0E52E71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9D30-F547-41A7-9EDE-7ECDC0E47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42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5679-C94C-4FB0-924F-C1BF0E52E71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9D30-F547-41A7-9EDE-7ECDC0E47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4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D5679-C94C-4FB0-924F-C1BF0E52E71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69D30-F547-41A7-9EDE-7ECDC0E47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0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4738" y="2108594"/>
            <a:ext cx="40490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Web-Project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0931" y="5474924"/>
            <a:ext cx="72378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By: </a:t>
            </a:r>
            <a:r>
              <a:rPr lang="ru-RU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Ким СунгЖу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ru-RU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Артём Павлюченко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576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ain에 대한 이미지 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627" y="2330032"/>
            <a:ext cx="211455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yes에 대한 이미지 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452" y="140368"/>
            <a:ext cx="26289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se에 대한 이미지 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22" y="1784517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ars에 대한 이미지 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133" y="4704180"/>
            <a:ext cx="24098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aste에 대한 이미지 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659" y="1892968"/>
            <a:ext cx="16668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uch에 대한 이미지 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322" y="4704180"/>
            <a:ext cx="30861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34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4695" y="2052935"/>
            <a:ext cx="2598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STYLES!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387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2397" y="793630"/>
            <a:ext cx="31653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70605" y="1475420"/>
            <a:ext cx="23704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Canvas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92660" y="2790872"/>
            <a:ext cx="1867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PixiJS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4282" y="4531441"/>
            <a:ext cx="23755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38063" y="4013628"/>
            <a:ext cx="48461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Actions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808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8326" y="1925714"/>
            <a:ext cx="343953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RGB video</a:t>
            </a:r>
          </a:p>
          <a:p>
            <a:pPr algn="ctr"/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407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2022-07-05T13:55:36Z</dcterms:created>
  <dcterms:modified xsi:type="dcterms:W3CDTF">2022-07-05T14:08:45Z</dcterms:modified>
</cp:coreProperties>
</file>