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5DE64-2968-4D23-80BC-099A7B780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12FCA9-6FD7-4227-BFD4-03E7E5364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04624-D776-4E66-B1B3-0699523D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0108-8C23-40D1-86FD-BC3C0265E6C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C90DA-4BBA-4B5B-B1D4-3B3745A1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CE705-CA94-4429-8A79-D39B74D4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B5-3AEF-4D92-9DC5-626D8B27C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2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9BE80-F17C-4B45-8EAE-55A0346A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3F7E31-78E2-4F12-9737-816EE101A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0BE49-A326-4949-97E4-1917A042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0108-8C23-40D1-86FD-BC3C0265E6C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0F417-2EF7-41BB-88AE-8477FBDF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6AAB4-8091-4259-B404-8F98AB09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B5-3AEF-4D92-9DC5-626D8B27C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A2D27B-8EA5-4F56-BE0E-26B5F9535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B7F2FD-EB6E-45B1-AD67-7FA03B8E2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B3EA0-6FC2-4128-8D3C-AB4EA6CA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0108-8C23-40D1-86FD-BC3C0265E6C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810C8-8871-407D-A4D6-427F4A55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3B631-9179-423A-AB91-DFC64ECB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B5-3AEF-4D92-9DC5-626D8B27C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0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D9A0F-1AE2-4625-AC49-6B324933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37487-D3DE-4ABB-9777-8FABE56A2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186B6-E79E-4EB8-BBF0-5892B8FB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0108-8C23-40D1-86FD-BC3C0265E6C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83787-B6DE-42BA-96F0-76D0DB9F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D3F00-7B62-4F74-B4EE-10E999C2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B5-3AEF-4D92-9DC5-626D8B27C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04967-9C97-4161-937E-3E0D76D8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999C8-853C-40F1-A107-CF938BB50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54FFE-31A7-4BEA-847B-67EAB1CA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0108-8C23-40D1-86FD-BC3C0265E6C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F5A00-C607-4342-9331-73E068ED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A814B-6251-49B1-91AB-D1CB479E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B5-3AEF-4D92-9DC5-626D8B27C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9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504E7-F8C0-4C12-9C78-6321D315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C0FB2-9013-4F03-A7A7-332075734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91A566-9883-4C42-BD5A-9E97FBA5A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389584-A5E8-4943-90AB-6C79749D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0108-8C23-40D1-86FD-BC3C0265E6C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3A1C61-0C6A-4214-A8F5-D3E5E76D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AC0D3-F035-4A40-ACD7-8A717CFC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B5-3AEF-4D92-9DC5-626D8B27C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55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C3540-EDAD-4421-97AB-6A578B57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E4204-7BD8-4560-BB7E-A94CF709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921175-B263-4444-9089-F9AF89F65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181686-270E-44B3-B267-259B14EB3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798CF5-A65A-4AB7-B697-53FE661CB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0E1F00-0D1F-4A2B-9827-419C7761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0108-8C23-40D1-86FD-BC3C0265E6C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139B38-9A4D-4957-B50E-AA3CDB6C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CD3677-10EF-464A-AB45-D74736D5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B5-3AEF-4D92-9DC5-626D8B27C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6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03877-EA4B-478A-8C46-03406191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287CE8-8DF3-4D5D-B0DC-09DA3B84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0108-8C23-40D1-86FD-BC3C0265E6C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4E2B94-089E-4C4D-9C4B-518B4272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35521F-64D4-4147-9E51-E1376312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B5-3AEF-4D92-9DC5-626D8B27C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2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2AA353-D44C-4CAA-9E48-F3C74467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0108-8C23-40D1-86FD-BC3C0265E6C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41B143-278B-47DF-88DD-78ADE6C8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146D68-17B9-4829-897E-6DE5C5B5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B5-3AEF-4D92-9DC5-626D8B27C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16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D8C7-DD5B-4DF2-9F27-2B78392D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23232-C0E8-4294-A771-7879BFE74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52E9DC-E0DD-42A6-9B60-DD77E70AE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8E7ACB-1B5A-4D20-8436-6AF58E1F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0108-8C23-40D1-86FD-BC3C0265E6C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4CD09F-D7E4-4C02-AB2E-B20D07E2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D7939-A231-4D2C-BD98-6C23871E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B5-3AEF-4D92-9DC5-626D8B27C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9B8AF-7197-43F0-9D92-853D28E1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DD9DD2-9DE7-44A6-9C2D-D2E2CA0C6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55FA6-77A8-4115-85F0-AACE6F6C4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7C6ABB-8C99-4C34-9988-362EEC78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0108-8C23-40D1-86FD-BC3C0265E6C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47A2F-508D-4515-9890-8E683873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EEF55-BEDB-4A12-94D1-947149A2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51B5-3AEF-4D92-9DC5-626D8B27C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8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EABF5E-93D8-4B29-A3FB-2B502B68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54E99-4C59-4D35-A89E-6FB2CDC9E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2D2FB-261D-46CB-9FAB-DF7515FD5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80108-8C23-40D1-86FD-BC3C0265E6C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131F6-D5D6-42EF-AD66-B9A2CA278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FD7A7-4B36-4458-A4A3-F1A1D9B24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51B5-3AEF-4D92-9DC5-626D8B27C0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4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ltmddjs98@naver.com" TargetMode="External"/><Relationship Id="rId2" Type="http://schemas.openxmlformats.org/officeDocument/2006/relationships/hyperlink" Target="mailto:kju7859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im-JeongUng/AR_TFT_LolChess" TargetMode="External"/><Relationship Id="rId4" Type="http://schemas.openxmlformats.org/officeDocument/2006/relationships/hyperlink" Target="mailto:swag0090@naver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82FBF-4099-4722-9D13-FF6E621B7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</a:t>
            </a:r>
            <a:r>
              <a:rPr lang="ko-KR" altLang="en-US" dirty="0"/>
              <a:t> </a:t>
            </a:r>
            <a:r>
              <a:rPr lang="en-US" altLang="ko-KR" dirty="0"/>
              <a:t>TFT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4B5191-764A-4B13-A371-2569C6823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증강현실기초및실습</a:t>
            </a:r>
            <a:r>
              <a:rPr lang="ko-KR" altLang="en-US" dirty="0"/>
              <a:t> </a:t>
            </a:r>
            <a:r>
              <a:rPr lang="ko-KR" altLang="en-US" dirty="0" err="1"/>
              <a:t>텀</a:t>
            </a:r>
            <a:r>
              <a:rPr lang="ko-KR" altLang="en-US" dirty="0"/>
              <a:t> 프로젝트 계획발표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김정웅 이화준 </a:t>
            </a:r>
            <a:r>
              <a:rPr lang="ko-KR" altLang="en-US" dirty="0" err="1"/>
              <a:t>이승언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18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4A30D-CA15-44E8-AE4F-830B1662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20CF6-FA17-4ED2-A665-08205A2B3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608" y="1498453"/>
            <a:ext cx="10515600" cy="48937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0. </a:t>
            </a:r>
            <a:r>
              <a:rPr lang="ko-KR" altLang="en-US" dirty="0"/>
              <a:t>챔피언 카드 </a:t>
            </a:r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ko-KR" altLang="en-US" dirty="0"/>
              <a:t>아이템카드 </a:t>
            </a:r>
            <a:r>
              <a:rPr lang="en-US" altLang="ko-KR" dirty="0"/>
              <a:t>2</a:t>
            </a:r>
            <a:r>
              <a:rPr lang="ko-KR" altLang="en-US" dirty="0"/>
              <a:t>장 제작</a:t>
            </a:r>
            <a:r>
              <a:rPr lang="en-US" altLang="ko-KR" dirty="0"/>
              <a:t>(</a:t>
            </a:r>
            <a:r>
              <a:rPr lang="ko-KR" altLang="en-US" dirty="0"/>
              <a:t>프린팅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챔피언 카드 </a:t>
            </a:r>
            <a:r>
              <a:rPr lang="en-US" altLang="ko-KR" dirty="0"/>
              <a:t>2</a:t>
            </a:r>
            <a:r>
              <a:rPr lang="ko-KR" altLang="en-US" dirty="0"/>
              <a:t>장으로 서로 </a:t>
            </a:r>
            <a:r>
              <a:rPr lang="en-US" altLang="ko-KR" dirty="0"/>
              <a:t>AR </a:t>
            </a:r>
            <a:r>
              <a:rPr lang="ko-KR" altLang="en-US" dirty="0"/>
              <a:t>전투 </a:t>
            </a:r>
            <a:r>
              <a:rPr lang="en-US" altLang="ko-KR" dirty="0"/>
              <a:t>(</a:t>
            </a:r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애니메이션 생략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아이템 카드 </a:t>
            </a:r>
            <a:r>
              <a:rPr lang="en-US" altLang="ko-KR" dirty="0"/>
              <a:t>2</a:t>
            </a:r>
            <a:r>
              <a:rPr lang="ko-KR" altLang="en-US" dirty="0"/>
              <a:t>장으로 붙여 뒀을 때 </a:t>
            </a:r>
            <a:r>
              <a:rPr lang="en-US" altLang="ko-KR" dirty="0"/>
              <a:t>AR</a:t>
            </a:r>
            <a:r>
              <a:rPr lang="ko-KR" altLang="en-US" dirty="0"/>
              <a:t>로 새로운 아이템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아이템</a:t>
            </a:r>
            <a:r>
              <a:rPr lang="en-US" altLang="ko-KR" dirty="0"/>
              <a:t>, </a:t>
            </a:r>
            <a:r>
              <a:rPr lang="ko-KR" altLang="en-US" dirty="0"/>
              <a:t>챔피언 별 고유 능력 부여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챔피언 카드 추가 </a:t>
            </a:r>
            <a:r>
              <a:rPr lang="en-US" altLang="ko-KR" dirty="0"/>
              <a:t>(6~8)</a:t>
            </a:r>
            <a:r>
              <a:rPr lang="ko-KR" altLang="en-US" dirty="0"/>
              <a:t>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아이템 카드 추가 </a:t>
            </a:r>
            <a:r>
              <a:rPr lang="en-US" altLang="ko-KR" dirty="0"/>
              <a:t>(15~20)</a:t>
            </a:r>
            <a:r>
              <a:rPr lang="ko-KR" altLang="en-US" dirty="0"/>
              <a:t>장 동일 카드도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게임 룰 추가 및 챔피언</a:t>
            </a:r>
            <a:r>
              <a:rPr lang="en-US" altLang="ko-KR" dirty="0"/>
              <a:t>,</a:t>
            </a:r>
            <a:r>
              <a:rPr lang="ko-KR" altLang="en-US" dirty="0"/>
              <a:t>아이템 밸런스 조정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챔피언 전투 애니메이션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8. </a:t>
            </a:r>
            <a:r>
              <a:rPr lang="ko-KR" altLang="en-US" dirty="0"/>
              <a:t>사운드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9. </a:t>
            </a:r>
            <a:r>
              <a:rPr lang="ko-KR" altLang="en-US" dirty="0"/>
              <a:t>오류수정 및 추가 밸런스 조정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10. PPT </a:t>
            </a:r>
            <a:r>
              <a:rPr lang="ko-KR" altLang="en-US" dirty="0"/>
              <a:t>제작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0BBB2-5E43-49D9-B0D1-CB974448EC33}"/>
              </a:ext>
            </a:extLst>
          </p:cNvPr>
          <p:cNvSpPr txBox="1"/>
          <p:nvPr/>
        </p:nvSpPr>
        <p:spPr>
          <a:xfrm>
            <a:off x="737532" y="2793534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~11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F1374-1F3C-45C1-860F-70DD13C982FE}"/>
              </a:ext>
            </a:extLst>
          </p:cNvPr>
          <p:cNvSpPr txBox="1"/>
          <p:nvPr/>
        </p:nvSpPr>
        <p:spPr>
          <a:xfrm>
            <a:off x="737532" y="3695135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~11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E1B17-44D0-421C-BFD0-44FF9DA1E19B}"/>
              </a:ext>
            </a:extLst>
          </p:cNvPr>
          <p:cNvSpPr txBox="1"/>
          <p:nvPr/>
        </p:nvSpPr>
        <p:spPr>
          <a:xfrm>
            <a:off x="737532" y="5005215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~11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26CD0-C214-4B17-ACF8-A259B48929AB}"/>
              </a:ext>
            </a:extLst>
          </p:cNvPr>
          <p:cNvSpPr txBox="1"/>
          <p:nvPr/>
        </p:nvSpPr>
        <p:spPr>
          <a:xfrm>
            <a:off x="737532" y="594596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~12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70996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D2CBB-08AA-424D-A95A-2A934341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E40F1-8808-4C62-A0A6-F8874A18D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김정웅</a:t>
            </a:r>
            <a:r>
              <a:rPr lang="en-US" altLang="ko-KR" dirty="0"/>
              <a:t>(20175308) </a:t>
            </a:r>
          </a:p>
          <a:p>
            <a:pPr>
              <a:buFontTx/>
              <a:buChar char="-"/>
            </a:pPr>
            <a:r>
              <a:rPr lang="ko-KR" altLang="en-US" dirty="0" err="1"/>
              <a:t>빅데이터학과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>
                <a:hlinkClick r:id="rId2"/>
              </a:rPr>
              <a:t>kju7859@gmail.com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이승언</a:t>
            </a:r>
            <a:r>
              <a:rPr lang="en-US" altLang="ko-KR" dirty="0"/>
              <a:t>(20175326)</a:t>
            </a:r>
          </a:p>
          <a:p>
            <a:pPr>
              <a:buFontTx/>
              <a:buChar char="-"/>
            </a:pPr>
            <a:r>
              <a:rPr lang="ko-KR" altLang="en-US" dirty="0"/>
              <a:t>콘텐츠</a:t>
            </a:r>
            <a:r>
              <a:rPr lang="en-US" altLang="ko-KR" dirty="0"/>
              <a:t>IT</a:t>
            </a:r>
            <a:r>
              <a:rPr lang="ko-KR" altLang="en-US" dirty="0"/>
              <a:t>학과 </a:t>
            </a:r>
            <a:r>
              <a:rPr lang="en-US" altLang="ko-KR" dirty="0"/>
              <a:t>3</a:t>
            </a:r>
            <a:r>
              <a:rPr lang="ko-KR" altLang="en-US" dirty="0"/>
              <a:t>학년 </a:t>
            </a:r>
            <a:r>
              <a:rPr lang="en-US" altLang="ko-KR" dirty="0"/>
              <a:t>2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>
                <a:hlinkClick r:id="rId3"/>
              </a:rPr>
              <a:t>dltmddjs98@naver.com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이화준</a:t>
            </a:r>
            <a:r>
              <a:rPr lang="en-US" altLang="ko-KR" dirty="0"/>
              <a:t>(20175333)</a:t>
            </a:r>
          </a:p>
          <a:p>
            <a:pPr>
              <a:buFontTx/>
              <a:buChar char="-"/>
            </a:pPr>
            <a:r>
              <a:rPr lang="ko-KR" altLang="en-US" dirty="0" err="1"/>
              <a:t>빅데이터학과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학년 </a:t>
            </a:r>
            <a:r>
              <a:rPr lang="en-US" altLang="ko-KR" dirty="0"/>
              <a:t>2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>
                <a:hlinkClick r:id="rId4"/>
              </a:rPr>
              <a:t>swag0090@naver.com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FCD91-19BE-49E5-AE58-2C2748ECC31E}"/>
              </a:ext>
            </a:extLst>
          </p:cNvPr>
          <p:cNvSpPr txBox="1"/>
          <p:nvPr/>
        </p:nvSpPr>
        <p:spPr>
          <a:xfrm>
            <a:off x="6023995" y="1958952"/>
            <a:ext cx="556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hub</a:t>
            </a:r>
            <a:r>
              <a:rPr lang="ko-KR" altLang="en-US" dirty="0"/>
              <a:t>을 통해 협업 작업 예정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https://github.com/Kim-JeongUng/AR_TFT_LolChess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167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673CE-EAF3-45F2-95D2-B6C33C96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구현하고자 하는 </a:t>
            </a:r>
            <a:r>
              <a:rPr lang="ko-KR" altLang="en-US" dirty="0" err="1"/>
              <a:t>텀프로젝트의</a:t>
            </a:r>
            <a:r>
              <a:rPr lang="ko-KR" altLang="en-US" dirty="0"/>
              <a:t>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A7CE6-C72E-4AE9-9E6E-736A0500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/>
          <a:lstStyle/>
          <a:p>
            <a:r>
              <a:rPr lang="ko-KR" altLang="en-US" dirty="0" err="1"/>
              <a:t>롤토체스</a:t>
            </a:r>
            <a:r>
              <a:rPr lang="en-US" altLang="ko-KR" dirty="0"/>
              <a:t>(TFT) AR </a:t>
            </a:r>
          </a:p>
          <a:p>
            <a:pPr>
              <a:buFontTx/>
              <a:buChar char="-"/>
            </a:pPr>
            <a:r>
              <a:rPr lang="ko-KR" altLang="en-US" dirty="0" err="1"/>
              <a:t>턴제</a:t>
            </a:r>
            <a:r>
              <a:rPr lang="ko-KR" altLang="en-US" dirty="0"/>
              <a:t> </a:t>
            </a:r>
            <a:r>
              <a:rPr lang="en-US" altLang="ko-KR" dirty="0"/>
              <a:t>AR </a:t>
            </a:r>
            <a:r>
              <a:rPr lang="ko-KR" altLang="en-US" dirty="0"/>
              <a:t>카드게임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카드를 뽑아 아이템을 부여 받고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조합해서 상대방과 전투를 하는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AR</a:t>
            </a:r>
            <a:r>
              <a:rPr lang="ko-KR" altLang="en-US" dirty="0"/>
              <a:t>보드 게임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6" name="Picture 2" descr="롤토체스 5.5시즌 덱추천 6구원받은자 신드라">
            <a:extLst>
              <a:ext uri="{FF2B5EF4-FFF2-40B4-BE49-F238E27FC236}">
                <a16:creationId xmlns:a16="http://schemas.microsoft.com/office/drawing/2014/main" id="{36198752-F599-4577-A419-3F1184742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198" y="2438021"/>
            <a:ext cx="3715322" cy="233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E9CBDC-BEAF-4048-B756-563D039DB52A}"/>
              </a:ext>
            </a:extLst>
          </p:cNvPr>
          <p:cNvSpPr txBox="1"/>
          <p:nvPr/>
        </p:nvSpPr>
        <p:spPr>
          <a:xfrm>
            <a:off x="7164198" y="4922727"/>
            <a:ext cx="194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▲ 기존 </a:t>
            </a:r>
            <a:r>
              <a:rPr lang="en-US" altLang="ko-KR" dirty="0"/>
              <a:t>TFT </a:t>
            </a:r>
            <a:r>
              <a:rPr lang="ko-KR" altLang="en-US" dirty="0"/>
              <a:t>게임</a:t>
            </a:r>
          </a:p>
        </p:txBody>
      </p:sp>
    </p:spTree>
    <p:extLst>
      <p:ext uri="{BB962C8B-B14F-4D97-AF65-F5344CB8AC3E}">
        <p14:creationId xmlns:p14="http://schemas.microsoft.com/office/powerpoint/2010/main" val="106698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4FEE8-23C4-49B5-B0E5-044D2752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룰 </a:t>
            </a:r>
            <a:r>
              <a:rPr lang="en-US" altLang="ko-KR" dirty="0"/>
              <a:t>– </a:t>
            </a:r>
            <a:r>
              <a:rPr lang="ko-KR" altLang="en-US" dirty="0"/>
              <a:t>게임 시작 단계</a:t>
            </a:r>
          </a:p>
        </p:txBody>
      </p:sp>
      <p:pic>
        <p:nvPicPr>
          <p:cNvPr id="1026" name="Picture 2" descr="2 Player Games - Play for Free Online with a Friend | Kizi">
            <a:extLst>
              <a:ext uri="{FF2B5EF4-FFF2-40B4-BE49-F238E27FC236}">
                <a16:creationId xmlns:a16="http://schemas.microsoft.com/office/drawing/2014/main" id="{4516E5E7-AEA2-4FC3-A770-E6D1D6452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943" y="273494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98EF6B-CA0E-47A0-8459-BFBB60B30428}"/>
              </a:ext>
            </a:extLst>
          </p:cNvPr>
          <p:cNvSpPr txBox="1"/>
          <p:nvPr/>
        </p:nvSpPr>
        <p:spPr>
          <a:xfrm>
            <a:off x="2672803" y="480689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인 보드게임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D0670-52CA-4749-BBFC-D0800FE2DFC0}"/>
              </a:ext>
            </a:extLst>
          </p:cNvPr>
          <p:cNvSpPr txBox="1"/>
          <p:nvPr/>
        </p:nvSpPr>
        <p:spPr>
          <a:xfrm>
            <a:off x="5588691" y="4668393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플레이어는 챔피언 카드 뭉치에서 </a:t>
            </a:r>
            <a:endParaRPr lang="en-US" altLang="ko-KR" dirty="0"/>
          </a:p>
          <a:p>
            <a:r>
              <a:rPr lang="ko-KR" altLang="en-US" dirty="0"/>
              <a:t>무작위로 섞인 카드 </a:t>
            </a:r>
            <a:r>
              <a:rPr lang="en-US" altLang="ko-KR" dirty="0"/>
              <a:t>3</a:t>
            </a:r>
            <a:r>
              <a:rPr lang="ko-KR" altLang="en-US" dirty="0"/>
              <a:t>장씩을 뽑습니다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ED8D045-8FDD-47C0-B963-A86D9B39B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33208"/>
            <a:ext cx="3240945" cy="15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7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7B77EC-D23F-44A1-B28E-BACECA86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62" y="4595027"/>
            <a:ext cx="904327" cy="13251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794FEE8-23C4-49B5-B0E5-044D2752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룰 </a:t>
            </a:r>
            <a:r>
              <a:rPr lang="en-US" altLang="ko-KR" dirty="0"/>
              <a:t>– </a:t>
            </a:r>
            <a:r>
              <a:rPr lang="ko-KR" altLang="en-US" dirty="0"/>
              <a:t>전투 준비 단계</a:t>
            </a:r>
          </a:p>
        </p:txBody>
      </p:sp>
      <p:pic>
        <p:nvPicPr>
          <p:cNvPr id="1030" name="Picture 6" descr="My Turn – Your Turn Cards – Hands in Autism®">
            <a:extLst>
              <a:ext uri="{FF2B5EF4-FFF2-40B4-BE49-F238E27FC236}">
                <a16:creationId xmlns:a16="http://schemas.microsoft.com/office/drawing/2014/main" id="{5E83A300-6696-4FD6-B799-117DBE042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92" b="89968" l="9667" r="90000">
                        <a14:foregroundMark x1="11667" y1="16649" x2="9667" y2="31377"/>
                        <a14:foregroundMark x1="9667" y1="31377" x2="12583" y2="60619"/>
                        <a14:foregroundMark x1="12583" y1="60619" x2="15917" y2="67449"/>
                        <a14:foregroundMark x1="15917" y1="67449" x2="31500" y2="68943"/>
                        <a14:foregroundMark x1="31500" y1="68943" x2="44000" y2="63180"/>
                        <a14:foregroundMark x1="44000" y1="63180" x2="49750" y2="47919"/>
                        <a14:foregroundMark x1="49750" y1="47919" x2="44500" y2="25507"/>
                        <a14:foregroundMark x1="44500" y1="25507" x2="27417" y2="23693"/>
                        <a14:foregroundMark x1="27417" y1="23693" x2="29917" y2="52828"/>
                        <a14:foregroundMark x1="29917" y1="52828" x2="29333" y2="39274"/>
                        <a14:foregroundMark x1="29333" y1="39274" x2="37167" y2="42156"/>
                        <a14:foregroundMark x1="37167" y1="42156" x2="37000" y2="29136"/>
                        <a14:foregroundMark x1="37000" y1="29136" x2="47167" y2="14835"/>
                        <a14:foregroundMark x1="47167" y1="14835" x2="52000" y2="26894"/>
                        <a14:foregroundMark x1="52000" y1="26894" x2="55250" y2="62433"/>
                        <a14:foregroundMark x1="55250" y1="62433" x2="46417" y2="67449"/>
                        <a14:foregroundMark x1="46417" y1="67449" x2="31833" y2="68090"/>
                        <a14:foregroundMark x1="52833" y1="9392" x2="45083" y2="10032"/>
                        <a14:foregroundMark x1="45083" y1="10032" x2="22833" y2="29562"/>
                        <a14:foregroundMark x1="22833" y1="29562" x2="21417" y2="33618"/>
                        <a14:foregroundMark x1="55083" y1="22625" x2="55583" y2="32978"/>
                        <a14:backgroundMark x1="61667" y1="33298" x2="72250" y2="36820"/>
                        <a14:backgroundMark x1="72250" y1="36820" x2="81000" y2="74600"/>
                        <a14:backgroundMark x1="81000" y1="74600" x2="56000" y2="78335"/>
                        <a14:backgroundMark x1="56000" y1="78335" x2="48000" y2="75347"/>
                        <a14:backgroundMark x1="48000" y1="75347" x2="42500" y2="76628"/>
                        <a14:backgroundMark x1="42500" y1="76628" x2="49750" y2="82497"/>
                        <a14:backgroundMark x1="49750" y1="82497" x2="67833" y2="83671"/>
                        <a14:backgroundMark x1="42000" y1="72038" x2="52667" y2="72892"/>
                        <a14:backgroundMark x1="52667" y1="72892" x2="63167" y2="72572"/>
                        <a14:backgroundMark x1="63167" y1="72572" x2="67500" y2="57417"/>
                        <a14:backgroundMark x1="67500" y1="57417" x2="61167" y2="45678"/>
                        <a14:backgroundMark x1="61167" y1="45678" x2="59583" y2="30736"/>
                        <a14:backgroundMark x1="59583" y1="30736" x2="61333" y2="41942"/>
                        <a14:backgroundMark x1="61333" y1="41942" x2="73000" y2="42263"/>
                        <a14:backgroundMark x1="73000" y1="42263" x2="76333" y2="67983"/>
                        <a14:backgroundMark x1="76333" y1="67983" x2="87750" y2="43543"/>
                        <a14:backgroundMark x1="87750" y1="43543" x2="85167" y2="75667"/>
                        <a14:backgroundMark x1="85167" y1="75667" x2="92750" y2="44504"/>
                        <a14:backgroundMark x1="92750" y1="44504" x2="80167" y2="82391"/>
                        <a14:backgroundMark x1="80167" y1="82391" x2="72333" y2="66916"/>
                        <a14:backgroundMark x1="72333" y1="66916" x2="71167" y2="56777"/>
                        <a14:backgroundMark x1="71167" y1="56777" x2="75750" y2="43863"/>
                        <a14:backgroundMark x1="75750" y1="43863" x2="79000" y2="54429"/>
                        <a14:backgroundMark x1="79000" y1="54429" x2="78667" y2="53895"/>
                        <a14:backgroundMark x1="82250" y1="45464" x2="80083" y2="36073"/>
                        <a14:backgroundMark x1="80083" y1="36073" x2="60417" y2="29136"/>
                        <a14:backgroundMark x1="60417" y1="29136" x2="60417" y2="28388"/>
                        <a14:backgroundMark x1="59917" y1="46852" x2="59000" y2="67876"/>
                        <a14:backgroundMark x1="59000" y1="67876" x2="58000" y2="68410"/>
                        <a14:backgroundMark x1="53500" y1="70971" x2="50000" y2="71718"/>
                        <a14:backgroundMark x1="59083" y1="58058" x2="56403" y2="32913"/>
                        <a14:backgroundMark x1="58667" y1="52935" x2="57000" y2="27855"/>
                        <a14:backgroundMark x1="57000" y1="27855" x2="57083" y2="26894"/>
                        <a14:backgroundMark x1="61000" y1="41515" x2="59833" y2="51654"/>
                        <a14:backgroundMark x1="59833" y1="51654" x2="56917" y2="37567"/>
                        <a14:backgroundMark x1="43417" y1="78549" x2="42250" y2="79509"/>
                        <a14:backgroundMark x1="65667" y1="81857" x2="75917" y2="85059"/>
                        <a14:backgroundMark x1="76000" y1="81003" x2="78417" y2="83991"/>
                        <a14:backgroundMark x1="82833" y1="78762" x2="82333" y2="85912"/>
                        <a14:backgroundMark x1="84750" y1="77588" x2="84583" y2="80149"/>
                        <a14:backgroundMark x1="76083" y1="90075" x2="76083" y2="90075"/>
                        <a14:backgroundMark x1="39083" y1="75240" x2="43583" y2="81323"/>
                        <a14:backgroundMark x1="43583" y1="81323" x2="72833" y2="89541"/>
                        <a14:backgroundMark x1="72833" y1="89541" x2="83833" y2="88581"/>
                        <a14:backgroundMark x1="83833" y1="88581" x2="85417" y2="75880"/>
                        <a14:backgroundMark x1="85417" y1="75880" x2="84167" y2="66596"/>
                        <a14:backgroundMark x1="84167" y1="66596" x2="88167" y2="67769"/>
                        <a14:backgroundMark x1="43667" y1="76094" x2="41000" y2="73639"/>
                        <a14:backgroundMark x1="39667" y1="73959" x2="37833" y2="72145"/>
                        <a14:backgroundMark x1="40167" y1="72892" x2="64333" y2="69370"/>
                        <a14:backgroundMark x1="64333" y1="69370" x2="67167" y2="67129"/>
                        <a14:backgroundMark x1="80583" y1="47172" x2="77917" y2="32871"/>
                        <a14:backgroundMark x1="77917" y1="32871" x2="72583" y2="26788"/>
                        <a14:backgroundMark x1="72583" y1="26788" x2="57083" y2="25293"/>
                        <a14:backgroundMark x1="72500" y1="27748" x2="64750" y2="27321"/>
                        <a14:backgroundMark x1="40333" y1="72679" x2="38167" y2="73106"/>
                        <a14:backgroundMark x1="42083" y1="72572" x2="38167" y2="73319"/>
                        <a14:backgroundMark x1="41750" y1="71932" x2="38083" y2="72038"/>
                        <a14:backgroundMark x1="61750" y1="29242" x2="57083" y2="27215"/>
                        <a14:backgroundMark x1="59667" y1="25934" x2="61417" y2="25720"/>
                        <a14:backgroundMark x1="62417" y1="27748" x2="57500" y2="26467"/>
                        <a14:backgroundMark x1="56750" y1="21025" x2="59667" y2="262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4504">
            <a:off x="936336" y="3271016"/>
            <a:ext cx="2187886" cy="170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93D691-3FAE-4F1C-BB5F-CA7F8DB55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683344" y="1631038"/>
            <a:ext cx="894768" cy="12914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D6E5775-1060-4C42-8366-F4C64B2AE726}"/>
              </a:ext>
            </a:extLst>
          </p:cNvPr>
          <p:cNvSpPr/>
          <p:nvPr/>
        </p:nvSpPr>
        <p:spPr>
          <a:xfrm>
            <a:off x="695535" y="1484851"/>
            <a:ext cx="7324340" cy="4454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B514B83-D19E-4CAD-BFFB-48C32D0F2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035" y="4071268"/>
            <a:ext cx="2271642" cy="10760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CECBA6-0002-443D-B83E-A335295A53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187160" y="2413520"/>
            <a:ext cx="2215769" cy="104610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24CF64-7312-4702-90B8-3CDF368B078E}"/>
              </a:ext>
            </a:extLst>
          </p:cNvPr>
          <p:cNvSpPr/>
          <p:nvPr/>
        </p:nvSpPr>
        <p:spPr>
          <a:xfrm>
            <a:off x="5577547" y="3007453"/>
            <a:ext cx="931178" cy="1409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카드 뭉치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2A40C-BF3E-4F01-BEB0-BEBAB660B135}"/>
              </a:ext>
            </a:extLst>
          </p:cNvPr>
          <p:cNvSpPr txBox="1"/>
          <p:nvPr/>
        </p:nvSpPr>
        <p:spPr>
          <a:xfrm>
            <a:off x="8162540" y="1181012"/>
            <a:ext cx="410721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본인의 턴 때 아이템 카드 뭉치에서</a:t>
            </a:r>
            <a:endParaRPr lang="en-US" altLang="ko-KR" dirty="0"/>
          </a:p>
          <a:p>
            <a:r>
              <a:rPr lang="ko-KR" altLang="en-US" dirty="0"/>
              <a:t>아이템카드 </a:t>
            </a:r>
            <a:r>
              <a:rPr lang="ko-KR" altLang="en-US" dirty="0" err="1"/>
              <a:t>한장을</a:t>
            </a:r>
            <a:r>
              <a:rPr lang="ko-KR" altLang="en-US" dirty="0"/>
              <a:t> 뽑습니다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아이템 카드에선 아이템 또는 </a:t>
            </a:r>
            <a:endParaRPr lang="en-US" altLang="ko-KR" dirty="0"/>
          </a:p>
          <a:p>
            <a:r>
              <a:rPr lang="ko-KR" altLang="en-US" dirty="0"/>
              <a:t>플레이어 </a:t>
            </a:r>
            <a:r>
              <a:rPr lang="en-US" altLang="ko-KR" dirty="0"/>
              <a:t>HP</a:t>
            </a:r>
            <a:r>
              <a:rPr lang="ko-KR" altLang="en-US" dirty="0"/>
              <a:t>회복</a:t>
            </a:r>
            <a:r>
              <a:rPr lang="en-US" altLang="ko-KR" dirty="0"/>
              <a:t>, </a:t>
            </a:r>
            <a:r>
              <a:rPr lang="ko-KR" altLang="en-US" dirty="0"/>
              <a:t>챔피언카드 추가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챔피언 카드 변경 등 다양한 능력의 </a:t>
            </a:r>
            <a:endParaRPr lang="en-US" altLang="ko-KR" dirty="0"/>
          </a:p>
          <a:p>
            <a:r>
              <a:rPr lang="ko-KR" altLang="en-US" dirty="0"/>
              <a:t>카드를 </a:t>
            </a:r>
            <a:r>
              <a:rPr lang="ko-KR" altLang="en-US" dirty="0" err="1"/>
              <a:t>드롭할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아이템을 드롭하고</a:t>
            </a:r>
            <a:r>
              <a:rPr lang="en-US" altLang="ko-KR" dirty="0"/>
              <a:t>, </a:t>
            </a:r>
            <a:r>
              <a:rPr lang="ko-KR" altLang="en-US" dirty="0"/>
              <a:t>원하는 챔피언 </a:t>
            </a:r>
            <a:endParaRPr lang="en-US" altLang="ko-KR" dirty="0"/>
          </a:p>
          <a:p>
            <a:r>
              <a:rPr lang="ko-KR" altLang="en-US" dirty="0"/>
              <a:t>아래에 아이템을 배분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챔피언별 고유 스킬이 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마법사</a:t>
            </a:r>
            <a:r>
              <a:rPr lang="en-US" altLang="ko-KR" dirty="0"/>
              <a:t>, </a:t>
            </a:r>
            <a:r>
              <a:rPr lang="ko-KR" altLang="en-US" dirty="0"/>
              <a:t>전사</a:t>
            </a:r>
            <a:r>
              <a:rPr lang="en-US" altLang="ko-KR" dirty="0"/>
              <a:t>, </a:t>
            </a:r>
            <a:r>
              <a:rPr lang="ko-KR" altLang="en-US" dirty="0"/>
              <a:t>탱커</a:t>
            </a:r>
            <a:r>
              <a:rPr lang="en-US" altLang="ko-KR" dirty="0"/>
              <a:t>, </a:t>
            </a:r>
            <a:r>
              <a:rPr lang="ko-KR" altLang="en-US" dirty="0" err="1"/>
              <a:t>힐러로</a:t>
            </a:r>
            <a:r>
              <a:rPr lang="ko-KR" altLang="en-US" dirty="0"/>
              <a:t> 나뉘어져 </a:t>
            </a:r>
            <a:endParaRPr lang="en-US" altLang="ko-KR" dirty="0"/>
          </a:p>
          <a:p>
            <a:r>
              <a:rPr lang="ko-KR" altLang="en-US" dirty="0"/>
              <a:t>각각 챔피언에 맞는 아이템을 </a:t>
            </a:r>
            <a:endParaRPr lang="en-US" altLang="ko-KR" dirty="0"/>
          </a:p>
          <a:p>
            <a:r>
              <a:rPr lang="ko-KR" altLang="en-US" dirty="0"/>
              <a:t>잘 구성해야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1p</a:t>
            </a:r>
            <a:r>
              <a:rPr lang="ko-KR" altLang="en-US" dirty="0"/>
              <a:t>가 끝나면      턴카드를 뒤집어 </a:t>
            </a:r>
            <a:endParaRPr lang="en-US" altLang="ko-KR" dirty="0"/>
          </a:p>
          <a:p>
            <a:r>
              <a:rPr lang="en-US" altLang="ko-KR" dirty="0"/>
              <a:t>2p</a:t>
            </a:r>
            <a:r>
              <a:rPr lang="ko-KR" altLang="en-US" dirty="0"/>
              <a:t>차례가 시작합니다</a:t>
            </a:r>
            <a:r>
              <a:rPr lang="en-US" altLang="ko-KR" dirty="0"/>
              <a:t>. 2p</a:t>
            </a:r>
            <a:r>
              <a:rPr lang="ko-KR" altLang="en-US" dirty="0"/>
              <a:t>가 끝나고</a:t>
            </a:r>
            <a:endParaRPr lang="en-US" altLang="ko-KR" dirty="0"/>
          </a:p>
          <a:p>
            <a:r>
              <a:rPr lang="ko-KR" altLang="en-US" dirty="0"/>
              <a:t>턴카드를 뒤집고 가상 </a:t>
            </a:r>
            <a:r>
              <a:rPr lang="en-US" altLang="ko-KR" dirty="0"/>
              <a:t>fight</a:t>
            </a:r>
            <a:r>
              <a:rPr lang="ko-KR" altLang="en-US" dirty="0"/>
              <a:t>버튼 클릭 </a:t>
            </a:r>
            <a:endParaRPr lang="en-US" altLang="ko-KR" dirty="0"/>
          </a:p>
          <a:p>
            <a:r>
              <a:rPr lang="ko-KR" altLang="en-US" dirty="0"/>
              <a:t>시</a:t>
            </a:r>
            <a:r>
              <a:rPr lang="en-US" altLang="ko-KR" dirty="0"/>
              <a:t> </a:t>
            </a:r>
            <a:r>
              <a:rPr lang="ko-KR" altLang="en-US" dirty="0"/>
              <a:t>전투가 시작됩니다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0" name="Picture 6" descr="My Turn – Your Turn Cards – Hands in Autism®">
            <a:extLst>
              <a:ext uri="{FF2B5EF4-FFF2-40B4-BE49-F238E27FC236}">
                <a16:creationId xmlns:a16="http://schemas.microsoft.com/office/drawing/2014/main" id="{57453AF5-8A2C-453C-8556-802589551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92" b="89968" l="9667" r="90000">
                        <a14:foregroundMark x1="11667" y1="16649" x2="9667" y2="31377"/>
                        <a14:foregroundMark x1="9667" y1="31377" x2="12583" y2="60619"/>
                        <a14:foregroundMark x1="12583" y1="60619" x2="15917" y2="67449"/>
                        <a14:foregroundMark x1="15917" y1="67449" x2="31500" y2="68943"/>
                        <a14:foregroundMark x1="31500" y1="68943" x2="44000" y2="63180"/>
                        <a14:foregroundMark x1="44000" y1="63180" x2="49750" y2="47919"/>
                        <a14:foregroundMark x1="49750" y1="47919" x2="44500" y2="25507"/>
                        <a14:foregroundMark x1="44500" y1="25507" x2="27417" y2="23693"/>
                        <a14:foregroundMark x1="27417" y1="23693" x2="29917" y2="52828"/>
                        <a14:foregroundMark x1="29917" y1="52828" x2="29333" y2="39274"/>
                        <a14:foregroundMark x1="29333" y1="39274" x2="37167" y2="42156"/>
                        <a14:foregroundMark x1="37167" y1="42156" x2="37000" y2="29136"/>
                        <a14:foregroundMark x1="37000" y1="29136" x2="47167" y2="14835"/>
                        <a14:foregroundMark x1="47167" y1="14835" x2="52000" y2="26894"/>
                        <a14:foregroundMark x1="52000" y1="26894" x2="55250" y2="62433"/>
                        <a14:foregroundMark x1="55250" y1="62433" x2="46417" y2="67449"/>
                        <a14:foregroundMark x1="46417" y1="67449" x2="31833" y2="68090"/>
                        <a14:foregroundMark x1="52833" y1="9392" x2="45083" y2="10032"/>
                        <a14:foregroundMark x1="45083" y1="10032" x2="22833" y2="29562"/>
                        <a14:foregroundMark x1="22833" y1="29562" x2="21417" y2="33618"/>
                        <a14:foregroundMark x1="55083" y1="22625" x2="55583" y2="32978"/>
                        <a14:backgroundMark x1="61667" y1="33298" x2="72250" y2="36820"/>
                        <a14:backgroundMark x1="72250" y1="36820" x2="81000" y2="74600"/>
                        <a14:backgroundMark x1="81000" y1="74600" x2="56000" y2="78335"/>
                        <a14:backgroundMark x1="56000" y1="78335" x2="48000" y2="75347"/>
                        <a14:backgroundMark x1="48000" y1="75347" x2="42500" y2="76628"/>
                        <a14:backgroundMark x1="42500" y1="76628" x2="49750" y2="82497"/>
                        <a14:backgroundMark x1="49750" y1="82497" x2="67833" y2="83671"/>
                        <a14:backgroundMark x1="42000" y1="72038" x2="52667" y2="72892"/>
                        <a14:backgroundMark x1="52667" y1="72892" x2="63167" y2="72572"/>
                        <a14:backgroundMark x1="63167" y1="72572" x2="67500" y2="57417"/>
                        <a14:backgroundMark x1="67500" y1="57417" x2="61167" y2="45678"/>
                        <a14:backgroundMark x1="61167" y1="45678" x2="59583" y2="30736"/>
                        <a14:backgroundMark x1="59583" y1="30736" x2="61333" y2="41942"/>
                        <a14:backgroundMark x1="61333" y1="41942" x2="73000" y2="42263"/>
                        <a14:backgroundMark x1="73000" y1="42263" x2="76333" y2="67983"/>
                        <a14:backgroundMark x1="76333" y1="67983" x2="87750" y2="43543"/>
                        <a14:backgroundMark x1="87750" y1="43543" x2="85167" y2="75667"/>
                        <a14:backgroundMark x1="85167" y1="75667" x2="92750" y2="44504"/>
                        <a14:backgroundMark x1="92750" y1="44504" x2="80167" y2="82391"/>
                        <a14:backgroundMark x1="80167" y1="82391" x2="72333" y2="66916"/>
                        <a14:backgroundMark x1="72333" y1="66916" x2="71167" y2="56777"/>
                        <a14:backgroundMark x1="71167" y1="56777" x2="75750" y2="43863"/>
                        <a14:backgroundMark x1="75750" y1="43863" x2="79000" y2="54429"/>
                        <a14:backgroundMark x1="79000" y1="54429" x2="78667" y2="53895"/>
                        <a14:backgroundMark x1="82250" y1="45464" x2="80083" y2="36073"/>
                        <a14:backgroundMark x1="80083" y1="36073" x2="60417" y2="29136"/>
                        <a14:backgroundMark x1="60417" y1="29136" x2="60417" y2="28388"/>
                        <a14:backgroundMark x1="59917" y1="46852" x2="59000" y2="67876"/>
                        <a14:backgroundMark x1="59000" y1="67876" x2="58000" y2="68410"/>
                        <a14:backgroundMark x1="53500" y1="70971" x2="50000" y2="71718"/>
                        <a14:backgroundMark x1="59083" y1="58058" x2="56403" y2="32913"/>
                        <a14:backgroundMark x1="58667" y1="52935" x2="57000" y2="27855"/>
                        <a14:backgroundMark x1="57000" y1="27855" x2="57083" y2="26894"/>
                        <a14:backgroundMark x1="61000" y1="41515" x2="59833" y2="51654"/>
                        <a14:backgroundMark x1="59833" y1="51654" x2="56917" y2="37567"/>
                        <a14:backgroundMark x1="43417" y1="78549" x2="42250" y2="79509"/>
                        <a14:backgroundMark x1="65667" y1="81857" x2="75917" y2="85059"/>
                        <a14:backgroundMark x1="76000" y1="81003" x2="78417" y2="83991"/>
                        <a14:backgroundMark x1="82833" y1="78762" x2="82333" y2="85912"/>
                        <a14:backgroundMark x1="84750" y1="77588" x2="84583" y2="80149"/>
                        <a14:backgroundMark x1="76083" y1="90075" x2="76083" y2="90075"/>
                        <a14:backgroundMark x1="39083" y1="75240" x2="43583" y2="81323"/>
                        <a14:backgroundMark x1="43583" y1="81323" x2="72833" y2="89541"/>
                        <a14:backgroundMark x1="72833" y1="89541" x2="83833" y2="88581"/>
                        <a14:backgroundMark x1="83833" y1="88581" x2="85417" y2="75880"/>
                        <a14:backgroundMark x1="85417" y1="75880" x2="84167" y2="66596"/>
                        <a14:backgroundMark x1="84167" y1="66596" x2="88167" y2="67769"/>
                        <a14:backgroundMark x1="43667" y1="76094" x2="41000" y2="73639"/>
                        <a14:backgroundMark x1="39667" y1="73959" x2="37833" y2="72145"/>
                        <a14:backgroundMark x1="40167" y1="72892" x2="64333" y2="69370"/>
                        <a14:backgroundMark x1="64333" y1="69370" x2="67167" y2="67129"/>
                        <a14:backgroundMark x1="80583" y1="47172" x2="77917" y2="32871"/>
                        <a14:backgroundMark x1="77917" y1="32871" x2="72583" y2="26788"/>
                        <a14:backgroundMark x1="72583" y1="26788" x2="57083" y2="25293"/>
                        <a14:backgroundMark x1="72500" y1="27748" x2="64750" y2="27321"/>
                        <a14:backgroundMark x1="40333" y1="72679" x2="38167" y2="73106"/>
                        <a14:backgroundMark x1="42083" y1="72572" x2="38167" y2="73319"/>
                        <a14:backgroundMark x1="41750" y1="71932" x2="38083" y2="72038"/>
                        <a14:backgroundMark x1="61750" y1="29242" x2="57083" y2="27215"/>
                        <a14:backgroundMark x1="59667" y1="25934" x2="61417" y2="25720"/>
                        <a14:backgroundMark x1="62417" y1="27748" x2="57500" y2="26467"/>
                        <a14:backgroundMark x1="56750" y1="21025" x2="59667" y2="262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4504">
            <a:off x="9722220" y="5412386"/>
            <a:ext cx="560621" cy="43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783108-F831-42DD-9855-A32BEC3B4962}"/>
              </a:ext>
            </a:extLst>
          </p:cNvPr>
          <p:cNvSpPr/>
          <p:nvPr/>
        </p:nvSpPr>
        <p:spPr>
          <a:xfrm>
            <a:off x="7122247" y="3388499"/>
            <a:ext cx="796802" cy="6472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92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7B77EC-D23F-44A1-B28E-BACECA86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71" y="4574961"/>
            <a:ext cx="904327" cy="13251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794FEE8-23C4-49B5-B0E5-044D2752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룰 </a:t>
            </a:r>
            <a:r>
              <a:rPr lang="en-US" altLang="ko-KR" dirty="0"/>
              <a:t>– </a:t>
            </a:r>
            <a:r>
              <a:rPr lang="ko-KR" altLang="en-US" dirty="0"/>
              <a:t>전투 단계</a:t>
            </a:r>
          </a:p>
        </p:txBody>
      </p:sp>
      <p:pic>
        <p:nvPicPr>
          <p:cNvPr id="1030" name="Picture 6" descr="My Turn – Your Turn Cards – Hands in Autism®">
            <a:extLst>
              <a:ext uri="{FF2B5EF4-FFF2-40B4-BE49-F238E27FC236}">
                <a16:creationId xmlns:a16="http://schemas.microsoft.com/office/drawing/2014/main" id="{5E83A300-6696-4FD6-B799-117DBE042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92" b="89968" l="9667" r="90000">
                        <a14:foregroundMark x1="11667" y1="16649" x2="9667" y2="31377"/>
                        <a14:foregroundMark x1="9667" y1="31377" x2="12583" y2="60619"/>
                        <a14:foregroundMark x1="12583" y1="60619" x2="15917" y2="67449"/>
                        <a14:foregroundMark x1="15917" y1="67449" x2="31500" y2="68943"/>
                        <a14:foregroundMark x1="31500" y1="68943" x2="44000" y2="63180"/>
                        <a14:foregroundMark x1="44000" y1="63180" x2="49750" y2="47919"/>
                        <a14:foregroundMark x1="49750" y1="47919" x2="44500" y2="25507"/>
                        <a14:foregroundMark x1="44500" y1="25507" x2="27417" y2="23693"/>
                        <a14:foregroundMark x1="27417" y1="23693" x2="29917" y2="52828"/>
                        <a14:foregroundMark x1="29917" y1="52828" x2="29333" y2="39274"/>
                        <a14:foregroundMark x1="29333" y1="39274" x2="37167" y2="42156"/>
                        <a14:foregroundMark x1="37167" y1="42156" x2="37000" y2="29136"/>
                        <a14:foregroundMark x1="37000" y1="29136" x2="47167" y2="14835"/>
                        <a14:foregroundMark x1="47167" y1="14835" x2="52000" y2="26894"/>
                        <a14:foregroundMark x1="52000" y1="26894" x2="55250" y2="62433"/>
                        <a14:foregroundMark x1="55250" y1="62433" x2="46417" y2="67449"/>
                        <a14:foregroundMark x1="46417" y1="67449" x2="31833" y2="68090"/>
                        <a14:foregroundMark x1="52833" y1="9392" x2="45083" y2="10032"/>
                        <a14:foregroundMark x1="45083" y1="10032" x2="22833" y2="29562"/>
                        <a14:foregroundMark x1="22833" y1="29562" x2="21417" y2="33618"/>
                        <a14:foregroundMark x1="55083" y1="22625" x2="55583" y2="32978"/>
                        <a14:backgroundMark x1="61667" y1="33298" x2="72250" y2="36820"/>
                        <a14:backgroundMark x1="72250" y1="36820" x2="81000" y2="74600"/>
                        <a14:backgroundMark x1="81000" y1="74600" x2="56000" y2="78335"/>
                        <a14:backgroundMark x1="56000" y1="78335" x2="48000" y2="75347"/>
                        <a14:backgroundMark x1="48000" y1="75347" x2="42500" y2="76628"/>
                        <a14:backgroundMark x1="42500" y1="76628" x2="49750" y2="82497"/>
                        <a14:backgroundMark x1="49750" y1="82497" x2="67833" y2="83671"/>
                        <a14:backgroundMark x1="42000" y1="72038" x2="52667" y2="72892"/>
                        <a14:backgroundMark x1="52667" y1="72892" x2="63167" y2="72572"/>
                        <a14:backgroundMark x1="63167" y1="72572" x2="67500" y2="57417"/>
                        <a14:backgroundMark x1="67500" y1="57417" x2="61167" y2="45678"/>
                        <a14:backgroundMark x1="61167" y1="45678" x2="59583" y2="30736"/>
                        <a14:backgroundMark x1="59583" y1="30736" x2="61333" y2="41942"/>
                        <a14:backgroundMark x1="61333" y1="41942" x2="73000" y2="42263"/>
                        <a14:backgroundMark x1="73000" y1="42263" x2="76333" y2="67983"/>
                        <a14:backgroundMark x1="76333" y1="67983" x2="87750" y2="43543"/>
                        <a14:backgroundMark x1="87750" y1="43543" x2="85167" y2="75667"/>
                        <a14:backgroundMark x1="85167" y1="75667" x2="92750" y2="44504"/>
                        <a14:backgroundMark x1="92750" y1="44504" x2="80167" y2="82391"/>
                        <a14:backgroundMark x1="80167" y1="82391" x2="72333" y2="66916"/>
                        <a14:backgroundMark x1="72333" y1="66916" x2="71167" y2="56777"/>
                        <a14:backgroundMark x1="71167" y1="56777" x2="75750" y2="43863"/>
                        <a14:backgroundMark x1="75750" y1="43863" x2="79000" y2="54429"/>
                        <a14:backgroundMark x1="79000" y1="54429" x2="78667" y2="53895"/>
                        <a14:backgroundMark x1="82250" y1="45464" x2="80083" y2="36073"/>
                        <a14:backgroundMark x1="80083" y1="36073" x2="60417" y2="29136"/>
                        <a14:backgroundMark x1="60417" y1="29136" x2="60417" y2="28388"/>
                        <a14:backgroundMark x1="59917" y1="46852" x2="59000" y2="67876"/>
                        <a14:backgroundMark x1="59000" y1="67876" x2="58000" y2="68410"/>
                        <a14:backgroundMark x1="53500" y1="70971" x2="50000" y2="71718"/>
                        <a14:backgroundMark x1="59083" y1="58058" x2="56403" y2="32913"/>
                        <a14:backgroundMark x1="58667" y1="52935" x2="57000" y2="27855"/>
                        <a14:backgroundMark x1="57000" y1="27855" x2="57083" y2="26894"/>
                        <a14:backgroundMark x1="61000" y1="41515" x2="59833" y2="51654"/>
                        <a14:backgroundMark x1="59833" y1="51654" x2="56917" y2="37567"/>
                        <a14:backgroundMark x1="43417" y1="78549" x2="42250" y2="79509"/>
                        <a14:backgroundMark x1="65667" y1="81857" x2="75917" y2="85059"/>
                        <a14:backgroundMark x1="76000" y1="81003" x2="78417" y2="83991"/>
                        <a14:backgroundMark x1="82833" y1="78762" x2="82333" y2="85912"/>
                        <a14:backgroundMark x1="84750" y1="77588" x2="84583" y2="80149"/>
                        <a14:backgroundMark x1="76083" y1="90075" x2="76083" y2="90075"/>
                        <a14:backgroundMark x1="39083" y1="75240" x2="43583" y2="81323"/>
                        <a14:backgroundMark x1="43583" y1="81323" x2="72833" y2="89541"/>
                        <a14:backgroundMark x1="72833" y1="89541" x2="83833" y2="88581"/>
                        <a14:backgroundMark x1="83833" y1="88581" x2="85417" y2="75880"/>
                        <a14:backgroundMark x1="85417" y1="75880" x2="84167" y2="66596"/>
                        <a14:backgroundMark x1="84167" y1="66596" x2="88167" y2="67769"/>
                        <a14:backgroundMark x1="43667" y1="76094" x2="41000" y2="73639"/>
                        <a14:backgroundMark x1="39667" y1="73959" x2="37833" y2="72145"/>
                        <a14:backgroundMark x1="40167" y1="72892" x2="64333" y2="69370"/>
                        <a14:backgroundMark x1="64333" y1="69370" x2="67167" y2="67129"/>
                        <a14:backgroundMark x1="80583" y1="47172" x2="77917" y2="32871"/>
                        <a14:backgroundMark x1="77917" y1="32871" x2="72583" y2="26788"/>
                        <a14:backgroundMark x1="72583" y1="26788" x2="57083" y2="25293"/>
                        <a14:backgroundMark x1="72500" y1="27748" x2="64750" y2="27321"/>
                        <a14:backgroundMark x1="40333" y1="72679" x2="38167" y2="73106"/>
                        <a14:backgroundMark x1="42083" y1="72572" x2="38167" y2="73319"/>
                        <a14:backgroundMark x1="41750" y1="71932" x2="38083" y2="72038"/>
                        <a14:backgroundMark x1="61750" y1="29242" x2="57083" y2="27215"/>
                        <a14:backgroundMark x1="59667" y1="25934" x2="61417" y2="25720"/>
                        <a14:backgroundMark x1="62417" y1="27748" x2="57500" y2="26467"/>
                        <a14:backgroundMark x1="56750" y1="21025" x2="59667" y2="262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4504">
            <a:off x="936336" y="3271016"/>
            <a:ext cx="2187886" cy="170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93D691-3FAE-4F1C-BB5F-CA7F8DB55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4845917" y="1457953"/>
            <a:ext cx="894768" cy="12914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D6E5775-1060-4C42-8366-F4C64B2AE726}"/>
              </a:ext>
            </a:extLst>
          </p:cNvPr>
          <p:cNvSpPr/>
          <p:nvPr/>
        </p:nvSpPr>
        <p:spPr>
          <a:xfrm>
            <a:off x="695535" y="1484851"/>
            <a:ext cx="7324340" cy="4454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B514B83-D19E-4CAD-BFFB-48C32D0F2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035" y="4071268"/>
            <a:ext cx="2271642" cy="10760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CECBA6-0002-443D-B83E-A335295A53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3187160" y="2413520"/>
            <a:ext cx="2215769" cy="104610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24CF64-7312-4702-90B8-3CDF368B078E}"/>
              </a:ext>
            </a:extLst>
          </p:cNvPr>
          <p:cNvSpPr/>
          <p:nvPr/>
        </p:nvSpPr>
        <p:spPr>
          <a:xfrm>
            <a:off x="5577547" y="3007453"/>
            <a:ext cx="931178" cy="1409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카드 뭉치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2A40C-BF3E-4F01-BEB0-BEBAB660B135}"/>
              </a:ext>
            </a:extLst>
          </p:cNvPr>
          <p:cNvSpPr txBox="1"/>
          <p:nvPr/>
        </p:nvSpPr>
        <p:spPr>
          <a:xfrm>
            <a:off x="8169745" y="1484851"/>
            <a:ext cx="4006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챔피언들의 고유 스킬 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기절</a:t>
            </a:r>
            <a:r>
              <a:rPr lang="en-US" altLang="ko-KR" dirty="0"/>
              <a:t>, </a:t>
            </a:r>
            <a:r>
              <a:rPr lang="ko-KR" altLang="en-US" dirty="0"/>
              <a:t>힐</a:t>
            </a:r>
            <a:r>
              <a:rPr lang="en-US" altLang="ko-KR" dirty="0"/>
              <a:t>, </a:t>
            </a:r>
            <a:r>
              <a:rPr lang="ko-KR" altLang="en-US" dirty="0"/>
              <a:t>광역공격 등</a:t>
            </a:r>
            <a:r>
              <a:rPr lang="en-US" altLang="ko-KR" dirty="0"/>
              <a:t>)</a:t>
            </a:r>
            <a:r>
              <a:rPr lang="ko-KR" altLang="en-US" dirty="0"/>
              <a:t>과 부여된 </a:t>
            </a:r>
            <a:endParaRPr lang="en-US" altLang="ko-KR" dirty="0"/>
          </a:p>
          <a:p>
            <a:r>
              <a:rPr lang="ko-KR" altLang="en-US" dirty="0"/>
              <a:t>아이템에 따라 </a:t>
            </a:r>
            <a:r>
              <a:rPr lang="en-US" altLang="ko-KR" dirty="0"/>
              <a:t>AR</a:t>
            </a:r>
            <a:r>
              <a:rPr lang="ko-KR" altLang="en-US" dirty="0"/>
              <a:t>전투가 시작됩니다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전투 패자 쪽 플레이어의 체력이 </a:t>
            </a:r>
            <a:endParaRPr lang="en-US" altLang="ko-KR" dirty="0"/>
          </a:p>
          <a:p>
            <a:r>
              <a:rPr lang="ko-KR" altLang="en-US" dirty="0"/>
              <a:t>줄어듭니다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2" name="Picture 2" descr="2 Player Games - Play for Free Online with a Friend | Kizi">
            <a:extLst>
              <a:ext uri="{FF2B5EF4-FFF2-40B4-BE49-F238E27FC236}">
                <a16:creationId xmlns:a16="http://schemas.microsoft.com/office/drawing/2014/main" id="{DE9AD571-0B43-4980-96B8-686078308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5"/>
          <a:stretch/>
        </p:blipFill>
        <p:spPr bwMode="auto">
          <a:xfrm>
            <a:off x="913503" y="5149545"/>
            <a:ext cx="382767" cy="74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2 Player Games - Play for Free Online with a Friend | Kizi">
            <a:extLst>
              <a:ext uri="{FF2B5EF4-FFF2-40B4-BE49-F238E27FC236}">
                <a16:creationId xmlns:a16="http://schemas.microsoft.com/office/drawing/2014/main" id="{833EB4A9-61E0-4F82-B7D6-6ADBEAF82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5"/>
          <a:stretch/>
        </p:blipFill>
        <p:spPr bwMode="auto">
          <a:xfrm>
            <a:off x="7399442" y="1618126"/>
            <a:ext cx="382767" cy="74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B62AA05-0808-4858-B809-C646663AB3BF}"/>
              </a:ext>
            </a:extLst>
          </p:cNvPr>
          <p:cNvSpPr/>
          <p:nvPr/>
        </p:nvSpPr>
        <p:spPr>
          <a:xfrm>
            <a:off x="7323826" y="1552755"/>
            <a:ext cx="595223" cy="653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E1B882-2703-4499-A7FF-EC304184E965}"/>
              </a:ext>
            </a:extLst>
          </p:cNvPr>
          <p:cNvSpPr/>
          <p:nvPr/>
        </p:nvSpPr>
        <p:spPr>
          <a:xfrm>
            <a:off x="838200" y="5081938"/>
            <a:ext cx="595223" cy="653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581181-FA1D-4379-BED0-8CBFA4B1F4AB}"/>
              </a:ext>
            </a:extLst>
          </p:cNvPr>
          <p:cNvSpPr/>
          <p:nvPr/>
        </p:nvSpPr>
        <p:spPr>
          <a:xfrm>
            <a:off x="7122247" y="3388499"/>
            <a:ext cx="796802" cy="6472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72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4FEE8-23C4-49B5-B0E5-044D2752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룰 </a:t>
            </a:r>
            <a:r>
              <a:rPr lang="en-US" altLang="ko-KR" dirty="0"/>
              <a:t>– </a:t>
            </a:r>
            <a:r>
              <a:rPr lang="ko-KR" altLang="en-US" dirty="0"/>
              <a:t>전투 준비 단계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2A40C-BF3E-4F01-BEB0-BEBAB660B135}"/>
              </a:ext>
            </a:extLst>
          </p:cNvPr>
          <p:cNvSpPr txBox="1"/>
          <p:nvPr/>
        </p:nvSpPr>
        <p:spPr>
          <a:xfrm>
            <a:off x="1365617" y="5085786"/>
            <a:ext cx="5614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아이템 카드 두 장을 겹쳐 놓을 경우 </a:t>
            </a:r>
            <a:endParaRPr lang="en-US" altLang="ko-KR" dirty="0"/>
          </a:p>
          <a:p>
            <a:r>
              <a:rPr lang="ko-KR" altLang="en-US" dirty="0"/>
              <a:t>조합표에 따라 특별 아이템이 만들어집니다</a:t>
            </a:r>
            <a:r>
              <a:rPr lang="en-US" altLang="ko-KR" dirty="0"/>
              <a:t>.(AR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BF52B1-5AA5-4824-B972-FFF8DB91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78" y="1801972"/>
            <a:ext cx="6087325" cy="2981741"/>
          </a:xfrm>
          <a:prstGeom prst="rect">
            <a:avLst/>
          </a:prstGeom>
        </p:spPr>
      </p:pic>
      <p:pic>
        <p:nvPicPr>
          <p:cNvPr id="2050" name="Picture 2" descr="TFT 모드 아이템 조합식(SET5) | LoL 인벤">
            <a:extLst>
              <a:ext uri="{FF2B5EF4-FFF2-40B4-BE49-F238E27FC236}">
                <a16:creationId xmlns:a16="http://schemas.microsoft.com/office/drawing/2014/main" id="{73888504-5EA2-4356-9924-8EB06FF13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527" y="1070494"/>
            <a:ext cx="4693069" cy="458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82A4F7-801F-4D31-B0D2-A5A6453B37B3}"/>
              </a:ext>
            </a:extLst>
          </p:cNvPr>
          <p:cNvSpPr txBox="1"/>
          <p:nvPr/>
        </p:nvSpPr>
        <p:spPr>
          <a:xfrm>
            <a:off x="8918894" y="541817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조합 표 예시</a:t>
            </a:r>
          </a:p>
        </p:txBody>
      </p:sp>
    </p:spTree>
    <p:extLst>
      <p:ext uri="{BB962C8B-B14F-4D97-AF65-F5344CB8AC3E}">
        <p14:creationId xmlns:p14="http://schemas.microsoft.com/office/powerpoint/2010/main" val="124367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4D42B4-3D84-4E9A-9535-C0369964DB8A}"/>
              </a:ext>
            </a:extLst>
          </p:cNvPr>
          <p:cNvSpPr/>
          <p:nvPr/>
        </p:nvSpPr>
        <p:spPr>
          <a:xfrm>
            <a:off x="7343313" y="1552754"/>
            <a:ext cx="595223" cy="65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4BC9597-436E-4094-AA75-30E24C89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750516" y="1873395"/>
            <a:ext cx="520985" cy="80979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9ACF196-142C-4073-A909-DCAF084F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019907" y="1848202"/>
            <a:ext cx="520985" cy="80979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A16C674-5AFF-4D7F-A492-EBB25594B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013" y="4942716"/>
            <a:ext cx="581760" cy="8396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7B77EC-D23F-44A1-B28E-BACECA868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436" y="5007048"/>
            <a:ext cx="513738" cy="75280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B6FBD50-53C0-4E14-A4E7-07826894D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72" y="5005985"/>
            <a:ext cx="513738" cy="75280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C5C4FED-AC70-4230-BA70-555BD139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015" y="5019158"/>
            <a:ext cx="513738" cy="7528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E040F8-0DF4-4F80-BAEA-A077119E3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818627" y="1858450"/>
            <a:ext cx="520985" cy="80979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2F93224-D347-4112-8D15-2B9D39C30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097097" y="1840862"/>
            <a:ext cx="552628" cy="80979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F0647FA-790E-4DF2-BED5-97FD731C8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413" y="4950690"/>
            <a:ext cx="528614" cy="80979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DC8A4C6-0AE5-41E0-8BF7-F6B81047A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554" y="4968253"/>
            <a:ext cx="528614" cy="809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93D691-3FAE-4F1C-BB5F-CA7F8DB5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162668" y="1843503"/>
            <a:ext cx="581760" cy="8396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ED37D2-E482-4D9A-8BDD-E3753B913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4881970" y="1858449"/>
            <a:ext cx="528614" cy="8097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794FEE8-23C4-49B5-B0E5-044D2752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룰 </a:t>
            </a:r>
            <a:r>
              <a:rPr lang="en-US" altLang="ko-KR" dirty="0"/>
              <a:t>– </a:t>
            </a:r>
            <a:r>
              <a:rPr lang="ko-KR" altLang="en-US" dirty="0"/>
              <a:t>게임 승리 조건</a:t>
            </a:r>
          </a:p>
        </p:txBody>
      </p:sp>
      <p:pic>
        <p:nvPicPr>
          <p:cNvPr id="1030" name="Picture 6" descr="My Turn – Your Turn Cards – Hands in Autism®">
            <a:extLst>
              <a:ext uri="{FF2B5EF4-FFF2-40B4-BE49-F238E27FC236}">
                <a16:creationId xmlns:a16="http://schemas.microsoft.com/office/drawing/2014/main" id="{5E83A300-6696-4FD6-B799-117DBE042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92" b="89968" l="9667" r="90000">
                        <a14:foregroundMark x1="11667" y1="16649" x2="9667" y2="31377"/>
                        <a14:foregroundMark x1="9667" y1="31377" x2="12583" y2="60619"/>
                        <a14:foregroundMark x1="12583" y1="60619" x2="15917" y2="67449"/>
                        <a14:foregroundMark x1="15917" y1="67449" x2="31500" y2="68943"/>
                        <a14:foregroundMark x1="31500" y1="68943" x2="44000" y2="63180"/>
                        <a14:foregroundMark x1="44000" y1="63180" x2="49750" y2="47919"/>
                        <a14:foregroundMark x1="49750" y1="47919" x2="44500" y2="25507"/>
                        <a14:foregroundMark x1="44500" y1="25507" x2="27417" y2="23693"/>
                        <a14:foregroundMark x1="27417" y1="23693" x2="29917" y2="52828"/>
                        <a14:foregroundMark x1="29917" y1="52828" x2="29333" y2="39274"/>
                        <a14:foregroundMark x1="29333" y1="39274" x2="37167" y2="42156"/>
                        <a14:foregroundMark x1="37167" y1="42156" x2="37000" y2="29136"/>
                        <a14:foregroundMark x1="37000" y1="29136" x2="47167" y2="14835"/>
                        <a14:foregroundMark x1="47167" y1="14835" x2="52000" y2="26894"/>
                        <a14:foregroundMark x1="52000" y1="26894" x2="55250" y2="62433"/>
                        <a14:foregroundMark x1="55250" y1="62433" x2="46417" y2="67449"/>
                        <a14:foregroundMark x1="46417" y1="67449" x2="31833" y2="68090"/>
                        <a14:foregroundMark x1="52833" y1="9392" x2="45083" y2="10032"/>
                        <a14:foregroundMark x1="45083" y1="10032" x2="22833" y2="29562"/>
                        <a14:foregroundMark x1="22833" y1="29562" x2="21417" y2="33618"/>
                        <a14:foregroundMark x1="55083" y1="22625" x2="55583" y2="32978"/>
                        <a14:backgroundMark x1="61667" y1="33298" x2="72250" y2="36820"/>
                        <a14:backgroundMark x1="72250" y1="36820" x2="81000" y2="74600"/>
                        <a14:backgroundMark x1="81000" y1="74600" x2="56000" y2="78335"/>
                        <a14:backgroundMark x1="56000" y1="78335" x2="48000" y2="75347"/>
                        <a14:backgroundMark x1="48000" y1="75347" x2="42500" y2="76628"/>
                        <a14:backgroundMark x1="42500" y1="76628" x2="49750" y2="82497"/>
                        <a14:backgroundMark x1="49750" y1="82497" x2="67833" y2="83671"/>
                        <a14:backgroundMark x1="42000" y1="72038" x2="52667" y2="72892"/>
                        <a14:backgroundMark x1="52667" y1="72892" x2="63167" y2="72572"/>
                        <a14:backgroundMark x1="63167" y1="72572" x2="67500" y2="57417"/>
                        <a14:backgroundMark x1="67500" y1="57417" x2="61167" y2="45678"/>
                        <a14:backgroundMark x1="61167" y1="45678" x2="59583" y2="30736"/>
                        <a14:backgroundMark x1="59583" y1="30736" x2="61333" y2="41942"/>
                        <a14:backgroundMark x1="61333" y1="41942" x2="73000" y2="42263"/>
                        <a14:backgroundMark x1="73000" y1="42263" x2="76333" y2="67983"/>
                        <a14:backgroundMark x1="76333" y1="67983" x2="87750" y2="43543"/>
                        <a14:backgroundMark x1="87750" y1="43543" x2="85167" y2="75667"/>
                        <a14:backgroundMark x1="85167" y1="75667" x2="92750" y2="44504"/>
                        <a14:backgroundMark x1="92750" y1="44504" x2="80167" y2="82391"/>
                        <a14:backgroundMark x1="80167" y1="82391" x2="72333" y2="66916"/>
                        <a14:backgroundMark x1="72333" y1="66916" x2="71167" y2="56777"/>
                        <a14:backgroundMark x1="71167" y1="56777" x2="75750" y2="43863"/>
                        <a14:backgroundMark x1="75750" y1="43863" x2="79000" y2="54429"/>
                        <a14:backgroundMark x1="79000" y1="54429" x2="78667" y2="53895"/>
                        <a14:backgroundMark x1="82250" y1="45464" x2="80083" y2="36073"/>
                        <a14:backgroundMark x1="80083" y1="36073" x2="60417" y2="29136"/>
                        <a14:backgroundMark x1="60417" y1="29136" x2="60417" y2="28388"/>
                        <a14:backgroundMark x1="59917" y1="46852" x2="59000" y2="67876"/>
                        <a14:backgroundMark x1="59000" y1="67876" x2="58000" y2="68410"/>
                        <a14:backgroundMark x1="53500" y1="70971" x2="50000" y2="71718"/>
                        <a14:backgroundMark x1="59083" y1="58058" x2="56403" y2="32913"/>
                        <a14:backgroundMark x1="58667" y1="52935" x2="57000" y2="27855"/>
                        <a14:backgroundMark x1="57000" y1="27855" x2="57083" y2="26894"/>
                        <a14:backgroundMark x1="61000" y1="41515" x2="59833" y2="51654"/>
                        <a14:backgroundMark x1="59833" y1="51654" x2="56917" y2="37567"/>
                        <a14:backgroundMark x1="43417" y1="78549" x2="42250" y2="79509"/>
                        <a14:backgroundMark x1="65667" y1="81857" x2="75917" y2="85059"/>
                        <a14:backgroundMark x1="76000" y1="81003" x2="78417" y2="83991"/>
                        <a14:backgroundMark x1="82833" y1="78762" x2="82333" y2="85912"/>
                        <a14:backgroundMark x1="84750" y1="77588" x2="84583" y2="80149"/>
                        <a14:backgroundMark x1="76083" y1="90075" x2="76083" y2="90075"/>
                        <a14:backgroundMark x1="39083" y1="75240" x2="43583" y2="81323"/>
                        <a14:backgroundMark x1="43583" y1="81323" x2="72833" y2="89541"/>
                        <a14:backgroundMark x1="72833" y1="89541" x2="83833" y2="88581"/>
                        <a14:backgroundMark x1="83833" y1="88581" x2="85417" y2="75880"/>
                        <a14:backgroundMark x1="85417" y1="75880" x2="84167" y2="66596"/>
                        <a14:backgroundMark x1="84167" y1="66596" x2="88167" y2="67769"/>
                        <a14:backgroundMark x1="43667" y1="76094" x2="41000" y2="73639"/>
                        <a14:backgroundMark x1="39667" y1="73959" x2="37833" y2="72145"/>
                        <a14:backgroundMark x1="40167" y1="72892" x2="64333" y2="69370"/>
                        <a14:backgroundMark x1="64333" y1="69370" x2="67167" y2="67129"/>
                        <a14:backgroundMark x1="80583" y1="47172" x2="77917" y2="32871"/>
                        <a14:backgroundMark x1="77917" y1="32871" x2="72583" y2="26788"/>
                        <a14:backgroundMark x1="72583" y1="26788" x2="57083" y2="25293"/>
                        <a14:backgroundMark x1="72500" y1="27748" x2="64750" y2="27321"/>
                        <a14:backgroundMark x1="40333" y1="72679" x2="38167" y2="73106"/>
                        <a14:backgroundMark x1="42083" y1="72572" x2="38167" y2="73319"/>
                        <a14:backgroundMark x1="41750" y1="71932" x2="38083" y2="72038"/>
                        <a14:backgroundMark x1="61750" y1="29242" x2="57083" y2="27215"/>
                        <a14:backgroundMark x1="59667" y1="25934" x2="61417" y2="25720"/>
                        <a14:backgroundMark x1="62417" y1="27748" x2="57500" y2="26467"/>
                        <a14:backgroundMark x1="56750" y1="21025" x2="59667" y2="262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4504">
            <a:off x="707854" y="3464742"/>
            <a:ext cx="2187886" cy="170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D6E5775-1060-4C42-8366-F4C64B2AE726}"/>
              </a:ext>
            </a:extLst>
          </p:cNvPr>
          <p:cNvSpPr/>
          <p:nvPr/>
        </p:nvSpPr>
        <p:spPr>
          <a:xfrm>
            <a:off x="695535" y="1484851"/>
            <a:ext cx="7324340" cy="44545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B514B83-D19E-4CAD-BFFB-48C32D0F2E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6035" y="4071268"/>
            <a:ext cx="2271642" cy="10760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CECBA6-0002-443D-B83E-A335295A53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3187160" y="2413520"/>
            <a:ext cx="2215769" cy="104610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24CF64-7312-4702-90B8-3CDF368B078E}"/>
              </a:ext>
            </a:extLst>
          </p:cNvPr>
          <p:cNvSpPr/>
          <p:nvPr/>
        </p:nvSpPr>
        <p:spPr>
          <a:xfrm>
            <a:off x="5577547" y="3007453"/>
            <a:ext cx="931178" cy="1409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아이템 카드 뭉치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2A40C-BF3E-4F01-BEB0-BEBAB660B135}"/>
              </a:ext>
            </a:extLst>
          </p:cNvPr>
          <p:cNvSpPr txBox="1"/>
          <p:nvPr/>
        </p:nvSpPr>
        <p:spPr>
          <a:xfrm>
            <a:off x="8093740" y="1873395"/>
            <a:ext cx="4055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아이템 뽑기와 전투단계를 계속 거쳐</a:t>
            </a:r>
            <a:endParaRPr lang="en-US" altLang="ko-KR" dirty="0"/>
          </a:p>
          <a:p>
            <a:r>
              <a:rPr lang="ko-KR" altLang="en-US" dirty="0"/>
              <a:t>최종적으로 전투단계에서 플레이어 </a:t>
            </a:r>
            <a:endParaRPr lang="en-US" altLang="ko-KR" dirty="0"/>
          </a:p>
          <a:p>
            <a:r>
              <a:rPr lang="ko-KR" altLang="en-US" dirty="0"/>
              <a:t>체력이 </a:t>
            </a:r>
            <a:r>
              <a:rPr lang="en-US" altLang="ko-KR" dirty="0"/>
              <a:t>0</a:t>
            </a:r>
            <a:r>
              <a:rPr lang="ko-KR" altLang="en-US" dirty="0"/>
              <a:t>이 되면 게임에서 패배한다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Picture 2" descr="2 Player Games - Play for Free Online with a Friend | Kizi">
            <a:extLst>
              <a:ext uri="{FF2B5EF4-FFF2-40B4-BE49-F238E27FC236}">
                <a16:creationId xmlns:a16="http://schemas.microsoft.com/office/drawing/2014/main" id="{DE9AD571-0B43-4980-96B8-686078308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5"/>
          <a:stretch/>
        </p:blipFill>
        <p:spPr bwMode="auto">
          <a:xfrm>
            <a:off x="913503" y="5149545"/>
            <a:ext cx="382767" cy="74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2 Player Games - Play for Free Online with a Friend | Kizi">
            <a:extLst>
              <a:ext uri="{FF2B5EF4-FFF2-40B4-BE49-F238E27FC236}">
                <a16:creationId xmlns:a16="http://schemas.microsoft.com/office/drawing/2014/main" id="{833EB4A9-61E0-4F82-B7D6-6ADBEAF82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5"/>
          <a:stretch/>
        </p:blipFill>
        <p:spPr bwMode="auto">
          <a:xfrm>
            <a:off x="7399442" y="1651682"/>
            <a:ext cx="382767" cy="74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B62AA05-0808-4858-B809-C646663AB3BF}"/>
              </a:ext>
            </a:extLst>
          </p:cNvPr>
          <p:cNvSpPr/>
          <p:nvPr/>
        </p:nvSpPr>
        <p:spPr>
          <a:xfrm>
            <a:off x="7323826" y="1552755"/>
            <a:ext cx="318545" cy="653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E1B882-2703-4499-A7FF-EC304184E965}"/>
              </a:ext>
            </a:extLst>
          </p:cNvPr>
          <p:cNvSpPr/>
          <p:nvPr/>
        </p:nvSpPr>
        <p:spPr>
          <a:xfrm>
            <a:off x="838200" y="5081938"/>
            <a:ext cx="595223" cy="65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51D0D51-B47A-445F-9BFB-3A5A640601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9887" y="2479310"/>
            <a:ext cx="447737" cy="45726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3254469-3A11-433E-A0ED-BBF9870F69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3407" y="2425747"/>
            <a:ext cx="466790" cy="43821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C3E4DFE-5218-4C5D-9BBA-990DEA8820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0056" y="2398428"/>
            <a:ext cx="447737" cy="44773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5F7FEB0-C79D-4F3A-BACD-A43668024B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75321" y="4851714"/>
            <a:ext cx="438211" cy="44773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092D6C1-62B6-4FE3-8D08-063575D798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78324" y="4782116"/>
            <a:ext cx="438211" cy="44773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C30A767-9505-480A-9C18-C23042D96F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91033" y="4821964"/>
            <a:ext cx="447737" cy="447737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7BAF1B24-995E-496F-B635-90A221504684}"/>
              </a:ext>
            </a:extLst>
          </p:cNvPr>
          <p:cNvSpPr/>
          <p:nvPr/>
        </p:nvSpPr>
        <p:spPr>
          <a:xfrm>
            <a:off x="3413511" y="3343147"/>
            <a:ext cx="1879790" cy="9170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 Fight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7692DC-D8C4-4997-BF73-8187E5E58A90}"/>
              </a:ext>
            </a:extLst>
          </p:cNvPr>
          <p:cNvSpPr/>
          <p:nvPr/>
        </p:nvSpPr>
        <p:spPr>
          <a:xfrm>
            <a:off x="7122247" y="3388499"/>
            <a:ext cx="796802" cy="6472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5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E31F8-E6CD-4E40-9E13-12376B46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힘든 부분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7A020-A24B-4718-BBE8-DE378CEA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챔피언 전투 모션 및 스킬을 구현해야 한다</a:t>
            </a:r>
            <a:r>
              <a:rPr lang="en-US" altLang="ko-KR" dirty="0"/>
              <a:t>. (</a:t>
            </a:r>
            <a:r>
              <a:rPr lang="ko-KR" altLang="en-US" dirty="0" err="1"/>
              <a:t>블렌더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Ar</a:t>
            </a:r>
            <a:r>
              <a:rPr lang="en-US" altLang="ko-KR" dirty="0"/>
              <a:t> </a:t>
            </a:r>
            <a:r>
              <a:rPr lang="ko-KR" altLang="en-US" dirty="0"/>
              <a:t>마커를 </a:t>
            </a:r>
            <a:r>
              <a:rPr lang="en-US" altLang="ko-KR" dirty="0"/>
              <a:t>30</a:t>
            </a:r>
            <a:r>
              <a:rPr lang="ko-KR" altLang="en-US" dirty="0"/>
              <a:t>개정도 등록하게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메모리 관리 및 </a:t>
            </a:r>
            <a:r>
              <a:rPr lang="ko-KR" altLang="en-US" dirty="0" err="1"/>
              <a:t>인식성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모든 보드판이 보이는 카메라 구도 및 광각 카메라 이용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보드 판 및 카드의 크기 구성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아이템이 합쳐질 때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7C099D-77FD-413D-8BD0-280C32808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87"/>
          <a:stretch/>
        </p:blipFill>
        <p:spPr>
          <a:xfrm>
            <a:off x="7838622" y="3289657"/>
            <a:ext cx="4319588" cy="22550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A0D5E6-EF63-4BFB-8DB9-1CE175CE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608" y="4417199"/>
            <a:ext cx="521567" cy="7528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A83909-AB78-4263-AE5D-473C99E72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752" y="4419819"/>
            <a:ext cx="513738" cy="7528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E1C2BA-6A74-4B18-B3E4-B4B2C4A54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788" y="4418756"/>
            <a:ext cx="513738" cy="7528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B36860-08C0-4C42-8CAB-46BAEACDF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610" y="4406762"/>
            <a:ext cx="513738" cy="7528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78FC01-7C63-4A20-8EDA-B7F4CBC78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729" y="4402971"/>
            <a:ext cx="502823" cy="7702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4C2B10-7F78-4B14-A5BC-50F15CCA9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870" y="4420534"/>
            <a:ext cx="502823" cy="7702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CF8DA2-FD07-459D-8BE2-33C14E13B313}"/>
              </a:ext>
            </a:extLst>
          </p:cNvPr>
          <p:cNvSpPr txBox="1"/>
          <p:nvPr/>
        </p:nvSpPr>
        <p:spPr>
          <a:xfrm>
            <a:off x="838200" y="5507093"/>
            <a:ext cx="925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이런 구성일 경우 조합 아이템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([1,2],[3,4],[5,6])</a:t>
            </a:r>
            <a:r>
              <a:rPr lang="ko-KR" altLang="en-US" dirty="0"/>
              <a:t>가 나와야 맞지만</a:t>
            </a:r>
            <a:endParaRPr lang="en-US" altLang="ko-KR" dirty="0"/>
          </a:p>
          <a:p>
            <a:r>
              <a:rPr lang="en-US" altLang="ko-KR" dirty="0"/>
              <a:t>AR</a:t>
            </a:r>
            <a:r>
              <a:rPr lang="ko-KR" altLang="en-US" dirty="0"/>
              <a:t> 인식 및 놓는 위치의 모호성에 따라 </a:t>
            </a:r>
            <a:r>
              <a:rPr lang="en-US" altLang="ko-KR" dirty="0"/>
              <a:t>[2,3] </a:t>
            </a:r>
            <a:r>
              <a:rPr lang="ko-KR" altLang="en-US" dirty="0"/>
              <a:t>혹은 </a:t>
            </a:r>
            <a:r>
              <a:rPr lang="en-US" altLang="ko-KR" dirty="0"/>
              <a:t>[4,5]</a:t>
            </a:r>
            <a:r>
              <a:rPr lang="ko-KR" altLang="en-US" dirty="0"/>
              <a:t>의 조합 아이템이 생성 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67625A-B918-4514-AC1E-BBB1C48BAB09}"/>
              </a:ext>
            </a:extLst>
          </p:cNvPr>
          <p:cNvSpPr txBox="1"/>
          <p:nvPr/>
        </p:nvSpPr>
        <p:spPr>
          <a:xfrm>
            <a:off x="1753299" y="5208379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1 2        3 4      5 6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15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540</Words>
  <Application>Microsoft Office PowerPoint</Application>
  <PresentationFormat>와이드스크린</PresentationFormat>
  <Paragraphs>100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AR TFT</vt:lpstr>
      <vt:lpstr>팀원 구성</vt:lpstr>
      <vt:lpstr>구현하고자 하는 텀프로젝트의 개요</vt:lpstr>
      <vt:lpstr>게임 룰 – 게임 시작 단계</vt:lpstr>
      <vt:lpstr>게임 룰 – 전투 준비 단계</vt:lpstr>
      <vt:lpstr>게임 룰 – 전투 단계</vt:lpstr>
      <vt:lpstr>게임 룰 – 전투 준비 단계</vt:lpstr>
      <vt:lpstr>게임 룰 – 게임 승리 조건</vt:lpstr>
      <vt:lpstr>구현 힘든 부분 </vt:lpstr>
      <vt:lpstr>구현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TFT</dc:title>
  <dc:creator>김 정웅</dc:creator>
  <cp:lastModifiedBy>김 정웅</cp:lastModifiedBy>
  <cp:revision>3</cp:revision>
  <dcterms:created xsi:type="dcterms:W3CDTF">2021-11-03T05:43:09Z</dcterms:created>
  <dcterms:modified xsi:type="dcterms:W3CDTF">2021-11-06T10:32:16Z</dcterms:modified>
</cp:coreProperties>
</file>