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F39A5-5565-4D51-A4A7-83061F8F2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D8902-778A-42B4-9BAD-AC7412810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CC6B8-B53E-4FF3-847A-1B9A0E30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F42C5-9698-474B-AA54-BB298E8A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34E8-4A81-4EBF-AFCA-AC5EB27D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777A-65F0-46D2-9BAB-98752A5B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B8DBC-E490-410B-8419-1B07348E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3592E-ED9B-4410-8095-278BBD0E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62B25-5BA2-4DBE-B0BE-ED28E187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D30F9-724D-455F-9575-D254B3F9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FE738-9A2A-4AE2-97B3-9BFC4C57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46EEF-8167-4C30-8F89-41A8D3B56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CBEB9-291D-4A18-A20B-C836E19A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BD51-416A-466B-A766-2345E34C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66B95-AE46-432B-8B07-32634EA5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8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17EAE-CEA9-4139-8A2E-94853859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D76F3-D7EC-4BD5-AA37-5E54E498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CF17E-CFC7-4688-B2DB-030EBC27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C0950-87D0-4AD2-A2C3-438F00CD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415D0-32A5-4B05-86BE-10C9A743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91B04-56DC-4BA0-89D6-C7390D63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53D93-55DC-419D-B53C-7E67D00F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A26ED-FA82-4D4F-9C87-99621B7A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0CC52-1DD8-495C-B719-B81F60D5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78A09-3C6A-4AAE-92D9-02FD067A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1BEB-E095-4414-973B-60B94712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FF742-170D-4561-B004-21D9F6F4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77384-CFAD-40F6-905D-04663FE4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5C842-AB1B-4FE0-81C2-1248F265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33433-B5BC-4D0A-8506-4EB8B22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3940C-8357-463A-8930-89D5F7AA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C329F-0073-4A28-9CE6-5929154A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957CC-602A-4A79-B0E8-1212F901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87569-CD73-4066-B7FA-28481DB52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2048D0-5DDA-44F2-8F67-6BFB3880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B03FED-F8BF-40BF-937F-7449CF7C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55A45-6A2F-42E3-B55F-575EE3C8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A38FC5-5A84-4AC8-9684-2AC9D3FC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B3D4D-EFFB-44E5-A4AB-164806CF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4A86F-A4C0-4A04-88DF-7DC27C47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AE75B-F21C-46D3-ADF7-7626B0FF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A9D2C-9D50-46C1-81A0-BE0FF7A9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BBA307-E59B-46C2-87BD-D9DC0C1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5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7A3C6-9715-4DDF-8680-90A9BDD0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313A68-3ACE-475B-89C2-206086C3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5EA9B-A87D-4CEB-82F7-A11AD49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D2D01-D540-4F5A-A834-FCFC9B1C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35F26-32E7-4654-AF30-B496CC25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BCBE8-08FE-49F3-908A-057F48F5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53869-1D58-45A6-A1BA-84AECB70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7C39D-1830-4D4E-9B22-8C569D1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B7C03-E1A5-4FB4-84EA-E9CD5DC1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5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16C8C-4D0B-4268-A3D8-4EB8192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E6141C-5069-42DA-8FA5-3C72C2A8E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B62B7-7B3B-452B-AEA9-E3BE3781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0AEF8-5163-40FF-8AD1-AC183EE1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C8A35-21A2-4611-A9ED-07C64742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D7EB9-D340-44E7-B814-5B1FFC5D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DF258-E72C-4F2F-8622-4D7113DF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9AE75-32E3-4DBE-AD80-539E430E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C4B61-CBEF-4271-8446-DD8977E5D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5051-3A38-4BBD-9CC3-30CA932717F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E6126-467C-471F-B040-D460AD40F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D1DE7-6F6B-45CF-B5FD-4AD741C6E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5118-6918-44EB-8E27-4A46F074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77AD2F6-7317-4973-A146-BE124511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96" y="329757"/>
            <a:ext cx="3961577" cy="6330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B5BFB1-4B35-4064-A3E2-31C793A1432B}"/>
              </a:ext>
            </a:extLst>
          </p:cNvPr>
          <p:cNvSpPr txBox="1"/>
          <p:nvPr/>
        </p:nvSpPr>
        <p:spPr>
          <a:xfrm>
            <a:off x="3762375" y="3067050"/>
            <a:ext cx="38052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accent1">
                    <a:lumMod val="75000"/>
                  </a:schemeClr>
                </a:solidFill>
              </a:rPr>
              <a:t>트위스티드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3200" b="1" dirty="0" err="1">
                <a:solidFill>
                  <a:schemeClr val="accent1">
                    <a:lumMod val="75000"/>
                  </a:schemeClr>
                </a:solidFill>
              </a:rPr>
              <a:t>페이트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5736E-A7B4-4AD9-9B4F-DD691F6E924E}"/>
              </a:ext>
            </a:extLst>
          </p:cNvPr>
          <p:cNvSpPr txBox="1"/>
          <p:nvPr/>
        </p:nvSpPr>
        <p:spPr>
          <a:xfrm>
            <a:off x="3901440" y="3971108"/>
            <a:ext cx="163721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ITEM</a:t>
            </a:r>
          </a:p>
          <a:p>
            <a:pPr algn="ctr"/>
            <a:r>
              <a:rPr lang="en-US" altLang="ko-KR" sz="9600" dirty="0"/>
              <a:t>1</a:t>
            </a:r>
            <a:endParaRPr lang="ko-KR" altLang="en-US" sz="9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E1A60-AD23-49B5-AD68-2AE588DDA4BF}"/>
              </a:ext>
            </a:extLst>
          </p:cNvPr>
          <p:cNvSpPr txBox="1"/>
          <p:nvPr/>
        </p:nvSpPr>
        <p:spPr>
          <a:xfrm>
            <a:off x="5664994" y="3971107"/>
            <a:ext cx="163721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ITEM</a:t>
            </a:r>
          </a:p>
          <a:p>
            <a:pPr algn="ctr"/>
            <a:r>
              <a:rPr lang="en-US" altLang="ko-KR" sz="9600" dirty="0"/>
              <a:t>2</a:t>
            </a:r>
            <a:endParaRPr lang="ko-KR" altLang="en-US" sz="9600" dirty="0"/>
          </a:p>
        </p:txBody>
      </p:sp>
      <p:pic>
        <p:nvPicPr>
          <p:cNvPr id="47" name="그림 46" descr="사람이(가) 표시된 사진&#10;&#10;자동 생성된 설명">
            <a:extLst>
              <a:ext uri="{FF2B5EF4-FFF2-40B4-BE49-F238E27FC236}">
                <a16:creationId xmlns:a16="http://schemas.microsoft.com/office/drawing/2014/main" id="{8549EF03-5450-4F9D-A45E-53495EB4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65" y="391886"/>
            <a:ext cx="3805238" cy="267516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0C1ED07-9D5C-4401-9E94-B80B985DD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17" y="480394"/>
            <a:ext cx="2799889" cy="15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8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이화준</dc:creator>
  <cp:lastModifiedBy>이화준</cp:lastModifiedBy>
  <cp:revision>1</cp:revision>
  <dcterms:created xsi:type="dcterms:W3CDTF">2021-12-02T16:23:10Z</dcterms:created>
  <dcterms:modified xsi:type="dcterms:W3CDTF">2021-12-02T17:14:30Z</dcterms:modified>
</cp:coreProperties>
</file>