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08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744E6-97DA-BCD2-D750-C4DB93C72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C1068B-546C-D981-B914-68A9BA8CA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43822-1EBB-C926-F02D-5C86775D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5053-7301-46B7-924D-6579CC5C8299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CDD11-D299-0690-28E3-C997D44B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6C334-DD46-283C-4FC6-68CE799A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C335-667F-475B-AF68-D54682EAB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97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7DC5A-6376-27FF-A9FD-9DF684DB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ADB94F-7A7F-21C2-F547-642F50FA0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EA89E-C47D-FACF-9C69-296391C0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5053-7301-46B7-924D-6579CC5C8299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989CC-FCD2-3B32-E758-E98495AA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E5934C-AB3E-7762-21E5-15378FC4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C335-667F-475B-AF68-D54682EAB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64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47F630-D0C1-3EC5-BC99-CA5CE7F2F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1981A1-0BB3-95C2-3990-0069C4BB8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318C7-7ED7-0236-E0C9-44299B30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5053-7301-46B7-924D-6579CC5C8299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66BC68-7CA5-0679-B630-89C18166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8CA9F7-5AC2-B4DE-D18C-ECEC5855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C335-667F-475B-AF68-D54682EAB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99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D909A-DA7C-E8A3-4108-1FEE30D4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59EAD-CF9B-3B4B-91F1-AB9D3206A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F14A4-C886-BA3E-9373-390B3F39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5053-7301-46B7-924D-6579CC5C8299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B4642-ACB8-E9C3-2223-781F2EF9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26835-058B-6811-2C42-743F3AA3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C335-667F-475B-AF68-D54682EAB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35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BD8DC-7581-50AB-ECBC-255F0BE3B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B4531-3831-A1A2-9ED5-6C90F86BF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7E3CD-2D98-EC92-F2A7-480193F8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5053-7301-46B7-924D-6579CC5C8299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A3648-61F4-55C5-C7AB-B67397E8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C2708-462F-FAFA-602F-6DC0190B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C335-667F-475B-AF68-D54682EAB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90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8A91E-DE72-35FD-89F0-C5AA9BD8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B6EC38-446A-10BD-4B90-8B30A6A70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2FE3B-317F-EB73-DEDC-48566305C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C07815-9822-0B9B-6FD2-841C847D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5053-7301-46B7-924D-6579CC5C8299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00D8E-CC0C-20D8-604C-2A502BCB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09CA19-A387-9471-C9E5-D9C37802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C335-667F-475B-AF68-D54682EAB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15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F6B18-5F09-AD25-44E0-DA9A28B6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4A3F58-1F45-EB0F-DE5E-59E1FEC67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46D843-B69E-269D-8053-1EEED47D4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CDB548-6F9A-4024-CDA4-FF784BED43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848B22-CCE8-473E-194B-F6E0C6930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81A89D-C0C7-6E73-D1A8-50A7AA2B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5053-7301-46B7-924D-6579CC5C8299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D11D73-F016-FB3A-519D-F666535E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867A93-7387-3919-6953-772F584D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C335-667F-475B-AF68-D54682EAB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11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4AB42-CB8E-47B5-7D00-AEE3F1AD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7BFFB9-32C3-C5D8-A9C9-CB395BA10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5053-7301-46B7-924D-6579CC5C8299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EF00BF-9771-A1FF-229B-E06A1EBD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6A3474-A003-A82A-55BE-6B8380A2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C335-667F-475B-AF68-D54682EAB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42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2DA9CE-3B9D-EE33-F69F-9DEEF6A4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5053-7301-46B7-924D-6579CC5C8299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9F6D9B-5C63-7312-63DC-B409A3CD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295150-6AC6-C7EE-D6CD-8672A5FF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C335-667F-475B-AF68-D54682EAB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31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1DA7C-5B8E-C425-CDEE-8C6F4D8BF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78E9D-5F67-5084-180D-32C8460FD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A6B038-7596-88D0-DA2B-3C7E0C7C8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AF87DA-E1B8-1F75-E3A0-064A1C75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5053-7301-46B7-924D-6579CC5C8299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D0DB40-0148-C6CE-7CB5-4EA15F7F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5BDCE0-E48D-029C-0605-578A1DD9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C335-667F-475B-AF68-D54682EAB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00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F440E-A0CD-F5C8-06F1-844EE483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C561B2-2FD1-DC74-C881-984C24F02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A1817F-2623-728B-0F3F-324E14668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576043-0548-0380-597B-A8940CC0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C5053-7301-46B7-924D-6579CC5C8299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3B253E-BEB0-B0F6-0872-F017E258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30B00-B5C9-71F0-6093-5C8CFDED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C335-667F-475B-AF68-D54682EAB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7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1DDE2C-0EB0-78B6-2F2A-1EFCBB43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4F81E4-2A70-1BC7-5D1F-691D9928C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DB5B32-4398-4BFE-5998-286E6169E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C5053-7301-46B7-924D-6579CC5C8299}" type="datetimeFigureOut">
              <a:rPr lang="ko-KR" altLang="en-US" smtClean="0"/>
              <a:t>2022-07-24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E88972-915B-722B-47B7-0F9417BEE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878DC-0EF3-9FCE-5D69-9366ECA95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7C335-667F-475B-AF68-D54682EAB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90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7B242-87DD-1F4A-44D1-BC1D234CCB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4578F2-0A19-4C1E-EF3B-F4E9F91A0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6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0A15774B-BD5F-59FD-E3BC-E8A5E8F36B13}"/>
              </a:ext>
            </a:extLst>
          </p:cNvPr>
          <p:cNvGrpSpPr/>
          <p:nvPr/>
        </p:nvGrpSpPr>
        <p:grpSpPr>
          <a:xfrm>
            <a:off x="2857712" y="681037"/>
            <a:ext cx="2948002" cy="6176963"/>
            <a:chOff x="2857712" y="681037"/>
            <a:chExt cx="2948002" cy="617696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1F48558-F2BF-D0C5-7CC7-340737F23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7712" y="3736382"/>
              <a:ext cx="2948002" cy="312161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ADC1ED7-427B-FF8E-2138-DEDE961A8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7712" y="681037"/>
              <a:ext cx="2948002" cy="31216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536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AE35FB6-5498-5B1A-EB89-E1687DEC9219}"/>
              </a:ext>
            </a:extLst>
          </p:cNvPr>
          <p:cNvGrpSpPr/>
          <p:nvPr/>
        </p:nvGrpSpPr>
        <p:grpSpPr>
          <a:xfrm>
            <a:off x="1333500" y="457201"/>
            <a:ext cx="4762500" cy="4762500"/>
            <a:chOff x="1333500" y="457201"/>
            <a:chExt cx="4762500" cy="4762500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EF5EC5CC-4C48-BBA3-7D48-CED649C635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3500" y="457201"/>
              <a:ext cx="4762500" cy="476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7FEF632-4F2B-DB37-7C3C-F6003F1B8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3315" y="1638300"/>
              <a:ext cx="1029607" cy="2110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Object 1">
              <a:extLst>
                <a:ext uri="{FF2B5EF4-FFF2-40B4-BE49-F238E27FC236}">
                  <a16:creationId xmlns:a16="http://schemas.microsoft.com/office/drawing/2014/main" id="{A9838FDB-988B-7E77-685C-68D6C8BC69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/>
            <a:srcRect l="4688" t="2532" r="13483" b="32919"/>
            <a:stretch/>
          </p:blipFill>
          <p:spPr>
            <a:xfrm>
              <a:off x="1333500" y="3429000"/>
              <a:ext cx="4762500" cy="1389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67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정웅</dc:creator>
  <cp:lastModifiedBy>김 정웅</cp:lastModifiedBy>
  <cp:revision>1</cp:revision>
  <dcterms:created xsi:type="dcterms:W3CDTF">2022-07-24T08:17:07Z</dcterms:created>
  <dcterms:modified xsi:type="dcterms:W3CDTF">2022-07-24T10:00:42Z</dcterms:modified>
</cp:coreProperties>
</file>