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배달의민족 주아" panose="02020603020101020101" pitchFamily="18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5587" autoAdjust="0"/>
  </p:normalViewPr>
  <p:slideViewPr>
    <p:cSldViewPr snapToGrid="0">
      <p:cViewPr varScale="1">
        <p:scale>
          <a:sx n="83" d="100"/>
          <a:sy n="83" d="100"/>
        </p:scale>
        <p:origin x="9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9BB1D-871D-4206-8B41-5F788A16A902}" type="datetimeFigureOut">
              <a:rPr lang="ko-KR" altLang="en-US" smtClean="0"/>
              <a:t>2019-07-05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8822E-3870-401E-8562-A8B39301B3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63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1304-4320-44BF-8ABB-26C0FB64BAC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24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1304-4320-44BF-8ABB-26C0FB64BACC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56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1304-4320-44BF-8ABB-26C0FB64BACC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83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1304-4320-44BF-8ABB-26C0FB64BACC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31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1304-4320-44BF-8ABB-26C0FB64BACC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8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E4E-37FE-44DC-BCAD-AF79228DFA3A}" type="datetimeFigureOut">
              <a:rPr lang="ko-KR" altLang="en-US" smtClean="0"/>
              <a:t>2019-07-05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5A3D-0E23-49F7-BEEA-8652411EC9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9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E4E-37FE-44DC-BCAD-AF79228DFA3A}" type="datetimeFigureOut">
              <a:rPr lang="ko-KR" altLang="en-US" smtClean="0"/>
              <a:t>2019-07-05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5A3D-0E23-49F7-BEEA-8652411EC9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79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E4E-37FE-44DC-BCAD-AF79228DFA3A}" type="datetimeFigureOut">
              <a:rPr lang="ko-KR" altLang="en-US" smtClean="0"/>
              <a:t>2019-07-05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5A3D-0E23-49F7-BEEA-8652411EC9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67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E4E-37FE-44DC-BCAD-AF79228DFA3A}" type="datetimeFigureOut">
              <a:rPr lang="ko-KR" altLang="en-US" smtClean="0"/>
              <a:t>2019-07-05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5A3D-0E23-49F7-BEEA-8652411EC9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0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E4E-37FE-44DC-BCAD-AF79228DFA3A}" type="datetimeFigureOut">
              <a:rPr lang="ko-KR" altLang="en-US" smtClean="0"/>
              <a:t>2019-07-05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5A3D-0E23-49F7-BEEA-8652411EC9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3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E4E-37FE-44DC-BCAD-AF79228DFA3A}" type="datetimeFigureOut">
              <a:rPr lang="ko-KR" altLang="en-US" smtClean="0"/>
              <a:t>2019-07-05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5A3D-0E23-49F7-BEEA-8652411EC9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61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E4E-37FE-44DC-BCAD-AF79228DFA3A}" type="datetimeFigureOut">
              <a:rPr lang="ko-KR" altLang="en-US" smtClean="0"/>
              <a:t>2019-07-05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5A3D-0E23-49F7-BEEA-8652411EC9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7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E4E-37FE-44DC-BCAD-AF79228DFA3A}" type="datetimeFigureOut">
              <a:rPr lang="ko-KR" altLang="en-US" smtClean="0"/>
              <a:t>2019-07-05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5A3D-0E23-49F7-BEEA-8652411EC9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48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E4E-37FE-44DC-BCAD-AF79228DFA3A}" type="datetimeFigureOut">
              <a:rPr lang="ko-KR" altLang="en-US" smtClean="0"/>
              <a:t>2019-07-05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5A3D-0E23-49F7-BEEA-8652411EC9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46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E4E-37FE-44DC-BCAD-AF79228DFA3A}" type="datetimeFigureOut">
              <a:rPr lang="ko-KR" altLang="en-US" smtClean="0"/>
              <a:t>2019-07-05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5A3D-0E23-49F7-BEEA-8652411EC9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14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E4E-37FE-44DC-BCAD-AF79228DFA3A}" type="datetimeFigureOut">
              <a:rPr lang="ko-KR" altLang="en-US" smtClean="0"/>
              <a:t>2019-07-05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5A3D-0E23-49F7-BEEA-8652411EC9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76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BE4E-37FE-44DC-BCAD-AF79228DFA3A}" type="datetimeFigureOut">
              <a:rPr lang="ko-KR" altLang="en-US" smtClean="0"/>
              <a:t>2019-07-05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25A3D-0E23-49F7-BEEA-8652411EC9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72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302872" y="2855733"/>
            <a:ext cx="5343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 통합 프로그램</a:t>
            </a:r>
            <a:endParaRPr lang="en-US" altLang="ko-KR" sz="3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9426926" y="5236752"/>
            <a:ext cx="2657982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학년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 김경재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학년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 김주엽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학년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14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 양준혁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490062" y="1530572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 DGSW </a:t>
            </a:r>
            <a:r>
              <a:rPr lang="ko-KR" altLang="en-US" sz="105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대구소프트웨어고등학교 </a:t>
            </a:r>
            <a:r>
              <a:rPr lang="en-US" altLang="ko-KR" sz="105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105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 프로젝트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4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881072"/>
              <a:ext cx="1576513" cy="579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학생 통합 프로그램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954780" y="2411730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4158323" y="2476304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 통합 프로그램은 무엇인가요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3219553" y="3492063"/>
            <a:ext cx="6144810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학생들이 학교 생활을 더욱 편리하게 할 수 있도록 도와주는 프로그램입니다</a:t>
            </a:r>
            <a:r>
              <a:rPr lang="en-US" altLang="ko-KR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15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 통합 프로그램이란 무엇인가요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656" y="2537917"/>
            <a:ext cx="246106" cy="24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7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881072"/>
              <a:ext cx="1576513" cy="579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Contents 2</a:t>
              </a:r>
            </a:p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학생 통합 프로그램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270319" y="2411730"/>
            <a:ext cx="545211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3529596" y="2476304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 통합 프로그램을 만들게 된 동기는 무엇인가요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3023184" y="3387998"/>
            <a:ext cx="614481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평소 학생들이 당직 대장을 작성하기 위해 교무실 까지 찾아가는 것은 비효율적이라고 보입니다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또한 상 벌점 확인을 위해 선생님에게 찾아가는 것은 부담이 됩니다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그러나 차라리 이러한 것들을 한 번에 할 수 있다면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더욱 편리할 것이라고 생각하여 학생 통합 프로그램을 만들게 되었습니다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4646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 통합 프로그램을 만들게 된 동기는 무엇인가요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05" y="2537917"/>
            <a:ext cx="246106" cy="24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881072"/>
              <a:ext cx="1576513" cy="579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학생 통합 프로그램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270319" y="2411730"/>
            <a:ext cx="545211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3529596" y="2476304"/>
            <a:ext cx="418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 통합 프로그램의 기획 의도는 무엇인가요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2923969" y="3272668"/>
            <a:ext cx="6144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 통합 프로그램을 통해서 학생들이 당직 대장을 직접 작성하러 교무실 까지 찾아갈 필요가  없습니다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또한 당직 대장의 위치를 몰라 작성하지 못하는 일을 방지하여 언제 어디서나 자유롭게 작성이 가능합니다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그리고 자신의 상 벌점 또한 부담없이 실시간으로 확인할 수 있습니다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또한 다양하고 많은 기능들이 존재합니다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4646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 통합 프로그램의 기획 의도는 무엇인가요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05" y="2537917"/>
            <a:ext cx="246106" cy="24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881072"/>
              <a:ext cx="1576513" cy="579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Contents 4</a:t>
              </a:r>
            </a:p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학생 통합 프로그램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270319" y="2016314"/>
            <a:ext cx="545211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3529596" y="2080888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 통합 프로그램의 기능은 무엇이 있나요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3270319" y="2681323"/>
            <a:ext cx="61448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1.  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년도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표시 기능</a:t>
            </a:r>
            <a:endParaRPr lang="en-US" altLang="ko-KR" sz="1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2.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 기능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3.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날의 당직 선생님이 누구인지 알려주는 기능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4.  8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9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자율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자율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당직 대장 작성 기능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요일과 각 반에 따른 각각의 시간표 출력 기능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기숙사 상 벌점 확인 기능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외박 체크 기능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주말 당직 작성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9.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교내 행사 안내 기능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4646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 통합 프로그램 기능은 무엇이 있나요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05" y="2142501"/>
            <a:ext cx="246106" cy="24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311</Words>
  <Application>Microsoft Office PowerPoint</Application>
  <PresentationFormat>와이드스크린</PresentationFormat>
  <Paragraphs>38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배달의민족 주아</vt:lpstr>
      <vt:lpstr>KoPub돋움체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kjy031104@gmail.com</dc:creator>
  <cp:lastModifiedBy>kjy031104@gmail.com</cp:lastModifiedBy>
  <cp:revision>9</cp:revision>
  <dcterms:created xsi:type="dcterms:W3CDTF">2019-06-12T00:59:57Z</dcterms:created>
  <dcterms:modified xsi:type="dcterms:W3CDTF">2019-07-05T00:25:35Z</dcterms:modified>
</cp:coreProperties>
</file>