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78" r:id="rId3"/>
    <p:sldId id="279" r:id="rId4"/>
    <p:sldId id="28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38" autoAdjust="0"/>
  </p:normalViewPr>
  <p:slideViewPr>
    <p:cSldViewPr>
      <p:cViewPr varScale="1">
        <p:scale>
          <a:sx n="106" d="100"/>
          <a:sy n="106" d="100"/>
        </p:scale>
        <p:origin x="18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60C9F-9B84-4D95-A2E1-A9FADB892299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98726-56B0-44BD-8DC5-E094D577F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3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98726-56B0-44BD-8DC5-E094D577F76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881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컴퓨터적 사고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한국외국어대학교 글로벌캠퍼스 </a:t>
            </a:r>
            <a:r>
              <a:rPr lang="en-US" altLang="ko-KR"/>
              <a:t>GBT </a:t>
            </a:r>
          </a:p>
          <a:p>
            <a:r>
              <a:rPr lang="ko-KR" altLang="en-US"/>
              <a:t>김주원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28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1495" y="836712"/>
            <a:ext cx="7488832" cy="9361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홀수 더하기</a:t>
            </a:r>
            <a:r>
              <a:rPr lang="en-US" altLang="ko-KR" sz="48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(1~100)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581" y="2708920"/>
            <a:ext cx="6918787" cy="174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3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1495" y="836712"/>
            <a:ext cx="7488832" cy="9361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짝수 더하기</a:t>
            </a:r>
            <a:r>
              <a:rPr lang="en-US" altLang="ko-KR" sz="48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(1~100)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247" y="2492896"/>
            <a:ext cx="5971327" cy="155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1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1495" y="836712"/>
            <a:ext cx="7488832" cy="9361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8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4800" b="1" spc="-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의배수</a:t>
            </a:r>
            <a:r>
              <a:rPr lang="ko-KR" altLang="en-US" sz="48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더하기</a:t>
            </a:r>
            <a:r>
              <a:rPr lang="en-US" altLang="ko-KR" sz="48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(1~100)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20" y="2276872"/>
            <a:ext cx="6841582" cy="162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68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>
        <a:noFill/>
        <a:ln w="381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405</TotalTime>
  <Words>23</Words>
  <Application>Microsoft Macintosh PowerPoint</Application>
  <PresentationFormat>On-screen Show (4:3)</PresentationFormat>
  <Paragraphs>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투명도</vt:lpstr>
      <vt:lpstr>컴퓨터적 사고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컴퓨터적 사고</dc:title>
  <dc:creator>Microsoft Corporation</dc:creator>
  <cp:lastModifiedBy>김주원</cp:lastModifiedBy>
  <cp:revision>72</cp:revision>
  <dcterms:created xsi:type="dcterms:W3CDTF">2006-10-05T04:04:58Z</dcterms:created>
  <dcterms:modified xsi:type="dcterms:W3CDTF">2021-12-21T17:20:53Z</dcterms:modified>
</cp:coreProperties>
</file>