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78" r:id="rId3"/>
    <p:sldId id="280" r:id="rId4"/>
    <p:sldId id="279" r:id="rId5"/>
    <p:sldId id="28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1" autoAdjust="0"/>
    <p:restoredTop sz="94538" autoAdjust="0"/>
  </p:normalViewPr>
  <p:slideViewPr>
    <p:cSldViewPr>
      <p:cViewPr varScale="1">
        <p:scale>
          <a:sx n="106" d="100"/>
          <a:sy n="106" d="100"/>
        </p:scale>
        <p:origin x="15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60C9F-9B84-4D95-A2E1-A9FADB892299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98726-56B0-44BD-8DC5-E094D577F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3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98726-56B0-44BD-8DC5-E094D577F76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881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컴퓨터적 사고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한국외국어대학교 글로벌캠퍼스 </a:t>
            </a:r>
            <a:r>
              <a:rPr lang="en-US" altLang="ko-KR"/>
              <a:t>GBT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328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1495" y="836712"/>
            <a:ext cx="7488832" cy="9361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배열의 최대 값 </a:t>
            </a:r>
            <a:r>
              <a:rPr lang="en-US" altLang="ko-KR" sz="36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36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최소값 구하기</a:t>
            </a:r>
            <a:endParaRPr lang="en-US" altLang="ko-KR" sz="3600" b="1" spc="-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ABAF94-D775-4800-90F2-EFF1495E1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95" y="2492896"/>
            <a:ext cx="7931592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3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1495" y="836712"/>
            <a:ext cx="7488832" cy="9361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시간의 크고 작음을 비교하려면</a:t>
            </a:r>
            <a:r>
              <a:rPr lang="en-US" altLang="ko-KR" sz="40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5FF978-4689-465B-B591-4AE1F7EAA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80" y="2420888"/>
            <a:ext cx="6507861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6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1495" y="836712"/>
            <a:ext cx="7488832" cy="9361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시간차를 구할 때 초단위로 바꾸어 뺄셈을 하고  다시 시간으로 바꾼다</a:t>
            </a:r>
            <a:endParaRPr lang="en-US" altLang="ko-KR" b="1" spc="-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1C4E46-5A5C-425B-9956-E12F58687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92896"/>
            <a:ext cx="7632848" cy="198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1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1495" y="836712"/>
            <a:ext cx="7488832" cy="9361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수의 최대공약수를 구할 때 </a:t>
            </a:r>
            <a:r>
              <a:rPr lang="ko-KR" altLang="en-US" sz="2000" b="1" spc="-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유클리드호제법을</a:t>
            </a:r>
            <a:r>
              <a:rPr lang="ko-KR" altLang="en-US" sz="20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구한다</a:t>
            </a:r>
            <a:r>
              <a:rPr lang="en-US" altLang="ko-KR" sz="20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19DBBC3-0EB6-4463-85AA-7F4FEB260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830" y="2564904"/>
            <a:ext cx="5806162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36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>
        <a:noFill/>
        <a:ln w="381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719</TotalTime>
  <Words>35</Words>
  <Application>Microsoft Macintosh PowerPoint</Application>
  <PresentationFormat>On-screen Show (4:3)</PresentationFormat>
  <Paragraphs>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투명도</vt:lpstr>
      <vt:lpstr>컴퓨터적 사고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컴퓨터적 사고</dc:title>
  <dc:creator>Microsoft Corporation</dc:creator>
  <cp:lastModifiedBy>김주원</cp:lastModifiedBy>
  <cp:revision>85</cp:revision>
  <dcterms:created xsi:type="dcterms:W3CDTF">2006-10-05T04:04:58Z</dcterms:created>
  <dcterms:modified xsi:type="dcterms:W3CDTF">2021-12-21T17:44:13Z</dcterms:modified>
</cp:coreProperties>
</file>